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8" r:id="rId5"/>
  </p:sldMasterIdLst>
  <p:notesMasterIdLst>
    <p:notesMasterId r:id="rId17"/>
  </p:notesMasterIdLst>
  <p:sldIdLst>
    <p:sldId id="256" r:id="rId6"/>
    <p:sldId id="257" r:id="rId7"/>
    <p:sldId id="269" r:id="rId8"/>
    <p:sldId id="397" r:id="rId9"/>
    <p:sldId id="398" r:id="rId10"/>
    <p:sldId id="259" r:id="rId11"/>
    <p:sldId id="374" r:id="rId12"/>
    <p:sldId id="376" r:id="rId13"/>
    <p:sldId id="377" r:id="rId14"/>
    <p:sldId id="381" r:id="rId15"/>
    <p:sldId id="372"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2D5A31-DFDD-4BBD-4C3D-267E0CC68CD1}" v="12" dt="2025-09-04T13:54:27.490"/>
    <p1510:client id="{A97064E9-91BD-91EC-CE33-0802A1BB221A}" v="111" dt="2025-09-04T09:22:49.4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60"/>
    <p:restoredTop sz="76638" autoAdjust="0"/>
  </p:normalViewPr>
  <p:slideViewPr>
    <p:cSldViewPr snapToGrid="0" snapToObjects="1">
      <p:cViewPr varScale="1">
        <p:scale>
          <a:sx n="23" d="100"/>
          <a:sy n="23" d="100"/>
        </p:scale>
        <p:origin x="1528" y="16"/>
      </p:cViewPr>
      <p:guideLst>
        <p:guide orient="horz" pos="4320"/>
        <p:guide pos="7680"/>
      </p:guideLst>
    </p:cSldViewPr>
  </p:slideViewPr>
  <p:notesTextViewPr>
    <p:cViewPr>
      <p:scale>
        <a:sx n="100" d="100"/>
        <a:sy n="100" d="100"/>
      </p:scale>
      <p:origin x="0" y="-127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Bride, Fiona [fmcbride]" userId="67c6f884-baf0-4320-a811-73eeed40c403" providerId="ADAL" clId="{065A3130-E509-409A-91F8-14328893DF41}"/>
    <pc:docChg chg="modSld">
      <pc:chgData name="McBride, Fiona [fmcbride]" userId="67c6f884-baf0-4320-a811-73eeed40c403" providerId="ADAL" clId="{065A3130-E509-409A-91F8-14328893DF41}" dt="2025-09-04T12:50:09.124" v="17" actId="20577"/>
      <pc:docMkLst>
        <pc:docMk/>
      </pc:docMkLst>
      <pc:sldChg chg="modSp mod">
        <pc:chgData name="McBride, Fiona [fmcbride]" userId="67c6f884-baf0-4320-a811-73eeed40c403" providerId="ADAL" clId="{065A3130-E509-409A-91F8-14328893DF41}" dt="2025-09-04T12:49:05.054" v="3" actId="20577"/>
        <pc:sldMkLst>
          <pc:docMk/>
          <pc:sldMk cId="0" sldId="269"/>
        </pc:sldMkLst>
        <pc:spChg chg="mod">
          <ac:chgData name="McBride, Fiona [fmcbride]" userId="67c6f884-baf0-4320-a811-73eeed40c403" providerId="ADAL" clId="{065A3130-E509-409A-91F8-14328893DF41}" dt="2025-09-04T12:49:05.054" v="3" actId="20577"/>
          <ac:spMkLst>
            <pc:docMk/>
            <pc:sldMk cId="0" sldId="269"/>
            <ac:spMk id="3" creationId="{00000000-0000-0000-0000-000000000000}"/>
          </ac:spMkLst>
        </pc:spChg>
      </pc:sldChg>
      <pc:sldChg chg="modSp mod">
        <pc:chgData name="McBride, Fiona [fmcbride]" userId="67c6f884-baf0-4320-a811-73eeed40c403" providerId="ADAL" clId="{065A3130-E509-409A-91F8-14328893DF41}" dt="2025-09-04T12:50:09.124" v="17" actId="20577"/>
        <pc:sldMkLst>
          <pc:docMk/>
          <pc:sldMk cId="2935331069" sldId="381"/>
        </pc:sldMkLst>
        <pc:spChg chg="mod">
          <ac:chgData name="McBride, Fiona [fmcbride]" userId="67c6f884-baf0-4320-a811-73eeed40c403" providerId="ADAL" clId="{065A3130-E509-409A-91F8-14328893DF41}" dt="2025-09-04T12:50:09.124" v="17" actId="20577"/>
          <ac:spMkLst>
            <pc:docMk/>
            <pc:sldMk cId="2935331069" sldId="381"/>
            <ac:spMk id="3" creationId="{00000000-0000-0000-0000-000000000000}"/>
          </ac:spMkLst>
        </pc:spChg>
      </pc:sldChg>
    </pc:docChg>
  </pc:docChgLst>
  <pc:docChgLst>
    <pc:chgData name="Silvestri, Stefania" userId="S::stefsilv@liverpool.ac.uk::b6c0d291-429e-41c2-92f7-74b158d9b1a6" providerId="AD" clId="Web-{107E81D6-701B-AF4A-E4EF-BE48A4154E7F}"/>
    <pc:docChg chg="addSld modSld">
      <pc:chgData name="Silvestri, Stefania" userId="S::stefsilv@liverpool.ac.uk::b6c0d291-429e-41c2-92f7-74b158d9b1a6" providerId="AD" clId="Web-{107E81D6-701B-AF4A-E4EF-BE48A4154E7F}" dt="2025-09-01T14:26:06.158" v="24"/>
      <pc:docMkLst>
        <pc:docMk/>
      </pc:docMkLst>
      <pc:sldChg chg="modSp">
        <pc:chgData name="Silvestri, Stefania" userId="S::stefsilv@liverpool.ac.uk::b6c0d291-429e-41c2-92f7-74b158d9b1a6" providerId="AD" clId="Web-{107E81D6-701B-AF4A-E4EF-BE48A4154E7F}" dt="2025-09-01T14:24:50.299" v="14" actId="20577"/>
        <pc:sldMkLst>
          <pc:docMk/>
          <pc:sldMk cId="1154678772" sldId="257"/>
        </pc:sldMkLst>
        <pc:spChg chg="mod">
          <ac:chgData name="Silvestri, Stefania" userId="S::stefsilv@liverpool.ac.uk::b6c0d291-429e-41c2-92f7-74b158d9b1a6" providerId="AD" clId="Web-{107E81D6-701B-AF4A-E4EF-BE48A4154E7F}" dt="2025-09-01T14:24:50.299" v="14" actId="20577"/>
          <ac:spMkLst>
            <pc:docMk/>
            <pc:sldMk cId="1154678772" sldId="257"/>
            <ac:spMk id="13" creationId="{8D74006E-F178-47A3-88CF-98B6E167755D}"/>
          </ac:spMkLst>
        </pc:spChg>
      </pc:sldChg>
      <pc:sldChg chg="delSp modSp">
        <pc:chgData name="Silvestri, Stefania" userId="S::stefsilv@liverpool.ac.uk::b6c0d291-429e-41c2-92f7-74b158d9b1a6" providerId="AD" clId="Web-{107E81D6-701B-AF4A-E4EF-BE48A4154E7F}" dt="2025-09-01T14:25:44.268" v="22" actId="20577"/>
        <pc:sldMkLst>
          <pc:docMk/>
          <pc:sldMk cId="0" sldId="269"/>
        </pc:sldMkLst>
        <pc:spChg chg="mod">
          <ac:chgData name="Silvestri, Stefania" userId="S::stefsilv@liverpool.ac.uk::b6c0d291-429e-41c2-92f7-74b158d9b1a6" providerId="AD" clId="Web-{107E81D6-701B-AF4A-E4EF-BE48A4154E7F}" dt="2025-09-01T14:25:44.268" v="22" actId="20577"/>
          <ac:spMkLst>
            <pc:docMk/>
            <pc:sldMk cId="0" sldId="269"/>
            <ac:spMk id="3" creationId="{00000000-0000-0000-0000-000000000000}"/>
          </ac:spMkLst>
        </pc:spChg>
      </pc:sldChg>
      <pc:sldChg chg="add">
        <pc:chgData name="Silvestri, Stefania" userId="S::stefsilv@liverpool.ac.uk::b6c0d291-429e-41c2-92f7-74b158d9b1a6" providerId="AD" clId="Web-{107E81D6-701B-AF4A-E4EF-BE48A4154E7F}" dt="2025-09-01T14:25:51.487" v="23"/>
        <pc:sldMkLst>
          <pc:docMk/>
          <pc:sldMk cId="3051572272" sldId="397"/>
        </pc:sldMkLst>
      </pc:sldChg>
      <pc:sldChg chg="add">
        <pc:chgData name="Silvestri, Stefania" userId="S::stefsilv@liverpool.ac.uk::b6c0d291-429e-41c2-92f7-74b158d9b1a6" providerId="AD" clId="Web-{107E81D6-701B-AF4A-E4EF-BE48A4154E7F}" dt="2025-09-01T14:26:06.158" v="24"/>
        <pc:sldMkLst>
          <pc:docMk/>
          <pc:sldMk cId="131697850" sldId="398"/>
        </pc:sldMkLst>
      </pc:sldChg>
      <pc:sldMasterChg chg="addSldLayout">
        <pc:chgData name="Silvestri, Stefania" userId="S::stefsilv@liverpool.ac.uk::b6c0d291-429e-41c2-92f7-74b158d9b1a6" providerId="AD" clId="Web-{107E81D6-701B-AF4A-E4EF-BE48A4154E7F}" dt="2025-09-01T14:25:51.487" v="23"/>
        <pc:sldMasterMkLst>
          <pc:docMk/>
          <pc:sldMasterMk cId="0" sldId="2147483648"/>
        </pc:sldMasterMkLst>
        <pc:sldLayoutChg chg="add">
          <pc:chgData name="Silvestri, Stefania" userId="S::stefsilv@liverpool.ac.uk::b6c0d291-429e-41c2-92f7-74b158d9b1a6" providerId="AD" clId="Web-{107E81D6-701B-AF4A-E4EF-BE48A4154E7F}" dt="2025-09-01T14:25:51.487" v="23"/>
          <pc:sldLayoutMkLst>
            <pc:docMk/>
            <pc:sldMasterMk cId="0" sldId="2147483648"/>
            <pc:sldLayoutMk cId="3728398800" sldId="2147483693"/>
          </pc:sldLayoutMkLst>
        </pc:sldLayoutChg>
        <pc:sldLayoutChg chg="add">
          <pc:chgData name="Silvestri, Stefania" userId="S::stefsilv@liverpool.ac.uk::b6c0d291-429e-41c2-92f7-74b158d9b1a6" providerId="AD" clId="Web-{107E81D6-701B-AF4A-E4EF-BE48A4154E7F}" dt="2025-09-01T14:25:51.487" v="23"/>
          <pc:sldLayoutMkLst>
            <pc:docMk/>
            <pc:sldMasterMk cId="0" sldId="2147483648"/>
            <pc:sldLayoutMk cId="379811727" sldId="2147483694"/>
          </pc:sldLayoutMkLst>
        </pc:sldLayoutChg>
        <pc:sldLayoutChg chg="add">
          <pc:chgData name="Silvestri, Stefania" userId="S::stefsilv@liverpool.ac.uk::b6c0d291-429e-41c2-92f7-74b158d9b1a6" providerId="AD" clId="Web-{107E81D6-701B-AF4A-E4EF-BE48A4154E7F}" dt="2025-09-01T14:25:51.487" v="23"/>
          <pc:sldLayoutMkLst>
            <pc:docMk/>
            <pc:sldMasterMk cId="0" sldId="2147483648"/>
            <pc:sldLayoutMk cId="2110485334" sldId="2147483695"/>
          </pc:sldLayoutMkLst>
        </pc:sldLayoutChg>
      </pc:sldMasterChg>
    </pc:docChg>
  </pc:docChgLst>
  <pc:docChgLst>
    <pc:chgData name="Silvestri, Stefania" userId="S::stefsilv@liverpool.ac.uk::b6c0d291-429e-41c2-92f7-74b158d9b1a6" providerId="AD" clId="Web-{BCE73478-A44E-C21F-5E4C-BE87361CAE49}"/>
    <pc:docChg chg="modSld">
      <pc:chgData name="Silvestri, Stefania" userId="S::stefsilv@liverpool.ac.uk::b6c0d291-429e-41c2-92f7-74b158d9b1a6" providerId="AD" clId="Web-{BCE73478-A44E-C21F-5E4C-BE87361CAE49}" dt="2024-08-28T13:38:47.228" v="4" actId="20577"/>
      <pc:docMkLst>
        <pc:docMk/>
      </pc:docMkLst>
      <pc:sldChg chg="modSp">
        <pc:chgData name="Silvestri, Stefania" userId="S::stefsilv@liverpool.ac.uk::b6c0d291-429e-41c2-92f7-74b158d9b1a6" providerId="AD" clId="Web-{BCE73478-A44E-C21F-5E4C-BE87361CAE49}" dt="2024-08-28T13:38:47.228" v="4" actId="20577"/>
        <pc:sldMkLst>
          <pc:docMk/>
          <pc:sldMk cId="1154678772" sldId="257"/>
        </pc:sldMkLst>
      </pc:sldChg>
    </pc:docChg>
  </pc:docChgLst>
  <pc:docChgLst>
    <pc:chgData name="Silvestri, Stefania" userId="S::stefsilv@liverpool.ac.uk::b6c0d291-429e-41c2-92f7-74b158d9b1a6" providerId="AD" clId="Web-{F7F3BC6D-F7AD-70B2-A9BF-FDF8A8DA3042}"/>
    <pc:docChg chg="addSld modSld sldOrd">
      <pc:chgData name="Silvestri, Stefania" userId="S::stefsilv@liverpool.ac.uk::b6c0d291-429e-41c2-92f7-74b158d9b1a6" providerId="AD" clId="Web-{F7F3BC6D-F7AD-70B2-A9BF-FDF8A8DA3042}" dt="2024-08-16T12:58:48.075" v="613"/>
      <pc:docMkLst>
        <pc:docMk/>
      </pc:docMkLst>
      <pc:sldChg chg="modSp">
        <pc:chgData name="Silvestri, Stefania" userId="S::stefsilv@liverpool.ac.uk::b6c0d291-429e-41c2-92f7-74b158d9b1a6" providerId="AD" clId="Web-{F7F3BC6D-F7AD-70B2-A9BF-FDF8A8DA3042}" dt="2024-08-16T12:29:09.763" v="45" actId="20577"/>
        <pc:sldMkLst>
          <pc:docMk/>
          <pc:sldMk cId="1154678772" sldId="257"/>
        </pc:sldMkLst>
      </pc:sldChg>
      <pc:sldChg chg="addSp delSp modSp">
        <pc:chgData name="Silvestri, Stefania" userId="S::stefsilv@liverpool.ac.uk::b6c0d291-429e-41c2-92f7-74b158d9b1a6" providerId="AD" clId="Web-{F7F3BC6D-F7AD-70B2-A9BF-FDF8A8DA3042}" dt="2024-08-16T12:46:20.227" v="316" actId="1076"/>
        <pc:sldMkLst>
          <pc:docMk/>
          <pc:sldMk cId="0" sldId="259"/>
        </pc:sldMkLst>
      </pc:sldChg>
      <pc:sldChg chg="addSp modSp ord">
        <pc:chgData name="Silvestri, Stefania" userId="S::stefsilv@liverpool.ac.uk::b6c0d291-429e-41c2-92f7-74b158d9b1a6" providerId="AD" clId="Web-{F7F3BC6D-F7AD-70B2-A9BF-FDF8A8DA3042}" dt="2024-08-16T12:53:28.082" v="416"/>
        <pc:sldMkLst>
          <pc:docMk/>
          <pc:sldMk cId="0" sldId="269"/>
        </pc:sldMkLst>
      </pc:sldChg>
      <pc:sldChg chg="addSp modSp ord">
        <pc:chgData name="Silvestri, Stefania" userId="S::stefsilv@liverpool.ac.uk::b6c0d291-429e-41c2-92f7-74b158d9b1a6" providerId="AD" clId="Web-{F7F3BC6D-F7AD-70B2-A9BF-FDF8A8DA3042}" dt="2024-08-16T12:58:48.075" v="613"/>
        <pc:sldMkLst>
          <pc:docMk/>
          <pc:sldMk cId="3239959493" sldId="372"/>
        </pc:sldMkLst>
      </pc:sldChg>
      <pc:sldChg chg="modSp add ord replId">
        <pc:chgData name="Silvestri, Stefania" userId="S::stefsilv@liverpool.ac.uk::b6c0d291-429e-41c2-92f7-74b158d9b1a6" providerId="AD" clId="Web-{F7F3BC6D-F7AD-70B2-A9BF-FDF8A8DA3042}" dt="2024-08-16T12:42:52.831" v="291" actId="20577"/>
        <pc:sldMkLst>
          <pc:docMk/>
          <pc:sldMk cId="4189221548" sldId="374"/>
        </pc:sldMkLst>
      </pc:sldChg>
      <pc:sldChg chg="addSp delSp modSp add replId">
        <pc:chgData name="Silvestri, Stefania" userId="S::stefsilv@liverpool.ac.uk::b6c0d291-429e-41c2-92f7-74b158d9b1a6" providerId="AD" clId="Web-{F7F3BC6D-F7AD-70B2-A9BF-FDF8A8DA3042}" dt="2024-08-16T12:44:25.318" v="300" actId="1076"/>
        <pc:sldMkLst>
          <pc:docMk/>
          <pc:sldMk cId="2968975992" sldId="375"/>
        </pc:sldMkLst>
      </pc:sldChg>
      <pc:sldChg chg="addSp modSp add replId">
        <pc:chgData name="Silvestri, Stefania" userId="S::stefsilv@liverpool.ac.uk::b6c0d291-429e-41c2-92f7-74b158d9b1a6" providerId="AD" clId="Web-{F7F3BC6D-F7AD-70B2-A9BF-FDF8A8DA3042}" dt="2024-08-16T12:46:36.853" v="319" actId="1076"/>
        <pc:sldMkLst>
          <pc:docMk/>
          <pc:sldMk cId="1227306062" sldId="376"/>
        </pc:sldMkLst>
      </pc:sldChg>
      <pc:sldChg chg="addSp delSp modSp add replId">
        <pc:chgData name="Silvestri, Stefania" userId="S::stefsilv@liverpool.ac.uk::b6c0d291-429e-41c2-92f7-74b158d9b1a6" providerId="AD" clId="Web-{F7F3BC6D-F7AD-70B2-A9BF-FDF8A8DA3042}" dt="2024-08-16T12:48:54.169" v="412"/>
        <pc:sldMkLst>
          <pc:docMk/>
          <pc:sldMk cId="3199400456" sldId="377"/>
        </pc:sldMkLst>
      </pc:sldChg>
      <pc:sldChg chg="add replId">
        <pc:chgData name="Silvestri, Stefania" userId="S::stefsilv@liverpool.ac.uk::b6c0d291-429e-41c2-92f7-74b158d9b1a6" providerId="AD" clId="Web-{F7F3BC6D-F7AD-70B2-A9BF-FDF8A8DA3042}" dt="2024-08-16T12:35:56.195" v="182"/>
        <pc:sldMkLst>
          <pc:docMk/>
          <pc:sldMk cId="1278334956" sldId="378"/>
        </pc:sldMkLst>
      </pc:sldChg>
      <pc:sldChg chg="modSp add ord replId">
        <pc:chgData name="Silvestri, Stefania" userId="S::stefsilv@liverpool.ac.uk::b6c0d291-429e-41c2-92f7-74b158d9b1a6" providerId="AD" clId="Web-{F7F3BC6D-F7AD-70B2-A9BF-FDF8A8DA3042}" dt="2024-08-16T12:48:31.762" v="406" actId="20577"/>
        <pc:sldMkLst>
          <pc:docMk/>
          <pc:sldMk cId="1176587275" sldId="379"/>
        </pc:sldMkLst>
      </pc:sldChg>
      <pc:sldChg chg="modSp add ord replId">
        <pc:chgData name="Silvestri, Stefania" userId="S::stefsilv@liverpool.ac.uk::b6c0d291-429e-41c2-92f7-74b158d9b1a6" providerId="AD" clId="Web-{F7F3BC6D-F7AD-70B2-A9BF-FDF8A8DA3042}" dt="2024-08-16T12:56:06.274" v="489" actId="20577"/>
        <pc:sldMkLst>
          <pc:docMk/>
          <pc:sldMk cId="1407000558" sldId="380"/>
        </pc:sldMkLst>
      </pc:sldChg>
      <pc:sldChg chg="modSp add ord replId">
        <pc:chgData name="Silvestri, Stefania" userId="S::stefsilv@liverpool.ac.uk::b6c0d291-429e-41c2-92f7-74b158d9b1a6" providerId="AD" clId="Web-{F7F3BC6D-F7AD-70B2-A9BF-FDF8A8DA3042}" dt="2024-08-16T12:56:57.775" v="582" actId="20577"/>
        <pc:sldMkLst>
          <pc:docMk/>
          <pc:sldMk cId="2935331069" sldId="381"/>
        </pc:sldMkLst>
      </pc:sldChg>
      <pc:sldChg chg="add replId">
        <pc:chgData name="Silvestri, Stefania" userId="S::stefsilv@liverpool.ac.uk::b6c0d291-429e-41c2-92f7-74b158d9b1a6" providerId="AD" clId="Web-{F7F3BC6D-F7AD-70B2-A9BF-FDF8A8DA3042}" dt="2024-08-16T12:48:59.544" v="413"/>
        <pc:sldMkLst>
          <pc:docMk/>
          <pc:sldMk cId="3392573876" sldId="382"/>
        </pc:sldMkLst>
      </pc:sldChg>
    </pc:docChg>
  </pc:docChgLst>
  <pc:docChgLst>
    <pc:chgData name="McBride, Fiona [fmcbride]" userId="67c6f884-baf0-4320-a811-73eeed40c403" providerId="ADAL" clId="{E3846E9E-12B5-4349-AACF-6A3CDBF82980}"/>
    <pc:docChg chg="custSel modSld">
      <pc:chgData name="McBride, Fiona [fmcbride]" userId="67c6f884-baf0-4320-a811-73eeed40c403" providerId="ADAL" clId="{E3846E9E-12B5-4349-AACF-6A3CDBF82980}" dt="2024-09-10T10:47:21.295" v="49" actId="20577"/>
      <pc:docMkLst>
        <pc:docMk/>
      </pc:docMkLst>
      <pc:sldChg chg="addSp delSp modSp mod">
        <pc:chgData name="McBride, Fiona [fmcbride]" userId="67c6f884-baf0-4320-a811-73eeed40c403" providerId="ADAL" clId="{E3846E9E-12B5-4349-AACF-6A3CDBF82980}" dt="2024-09-10T10:45:39.923" v="7" actId="478"/>
        <pc:sldMkLst>
          <pc:docMk/>
          <pc:sldMk cId="0" sldId="269"/>
        </pc:sldMkLst>
      </pc:sldChg>
      <pc:sldChg chg="addSp delSp modSp mod">
        <pc:chgData name="McBride, Fiona [fmcbride]" userId="67c6f884-baf0-4320-a811-73eeed40c403" providerId="ADAL" clId="{E3846E9E-12B5-4349-AACF-6A3CDBF82980}" dt="2024-09-10T10:45:34.342" v="5" actId="478"/>
        <pc:sldMkLst>
          <pc:docMk/>
          <pc:sldMk cId="4189221548" sldId="374"/>
        </pc:sldMkLst>
      </pc:sldChg>
      <pc:sldChg chg="addSp delSp modSp mod">
        <pc:chgData name="McBride, Fiona [fmcbride]" userId="67c6f884-baf0-4320-a811-73eeed40c403" providerId="ADAL" clId="{E3846E9E-12B5-4349-AACF-6A3CDBF82980}" dt="2024-09-10T10:46:37.475" v="37" actId="478"/>
        <pc:sldMkLst>
          <pc:docMk/>
          <pc:sldMk cId="1176587275" sldId="379"/>
        </pc:sldMkLst>
      </pc:sldChg>
      <pc:sldChg chg="addSp delSp modSp mod">
        <pc:chgData name="McBride, Fiona [fmcbride]" userId="67c6f884-baf0-4320-a811-73eeed40c403" providerId="ADAL" clId="{E3846E9E-12B5-4349-AACF-6A3CDBF82980}" dt="2024-09-10T10:46:03.679" v="31" actId="20577"/>
        <pc:sldMkLst>
          <pc:docMk/>
          <pc:sldMk cId="1407000558" sldId="380"/>
        </pc:sldMkLst>
      </pc:sldChg>
      <pc:sldChg chg="addSp delSp modSp mod">
        <pc:chgData name="McBride, Fiona [fmcbride]" userId="67c6f884-baf0-4320-a811-73eeed40c403" providerId="ADAL" clId="{E3846E9E-12B5-4349-AACF-6A3CDBF82980}" dt="2024-09-10T10:47:21.295" v="49" actId="20577"/>
        <pc:sldMkLst>
          <pc:docMk/>
          <pc:sldMk cId="2935331069" sldId="381"/>
        </pc:sldMkLst>
      </pc:sldChg>
    </pc:docChg>
  </pc:docChgLst>
  <pc:docChgLst>
    <pc:chgData name="McBride, Fiona [fmcbride]" userId="S::fmcbride@liverpool.ac.uk::67c6f884-baf0-4320-a811-73eeed40c403" providerId="AD" clId="Web-{10287C31-A612-1361-BB54-303FD185C6A4}"/>
    <pc:docChg chg="modSld">
      <pc:chgData name="McBride, Fiona [fmcbride]" userId="S::fmcbride@liverpool.ac.uk::67c6f884-baf0-4320-a811-73eeed40c403" providerId="AD" clId="Web-{10287C31-A612-1361-BB54-303FD185C6A4}" dt="2024-09-10T10:44:40.014" v="0" actId="20577"/>
      <pc:docMkLst>
        <pc:docMk/>
      </pc:docMkLst>
      <pc:sldChg chg="modSp">
        <pc:chgData name="McBride, Fiona [fmcbride]" userId="S::fmcbride@liverpool.ac.uk::67c6f884-baf0-4320-a811-73eeed40c403" providerId="AD" clId="Web-{10287C31-A612-1361-BB54-303FD185C6A4}" dt="2024-09-10T10:44:40.014" v="0" actId="20577"/>
        <pc:sldMkLst>
          <pc:docMk/>
          <pc:sldMk cId="4189221548" sldId="374"/>
        </pc:sldMkLst>
      </pc:sldChg>
    </pc:docChg>
  </pc:docChgLst>
  <pc:docChgLst>
    <pc:chgData name="Silvestri, Stefania" userId="S::stefsilv@liverpool.ac.uk::b6c0d291-429e-41c2-92f7-74b158d9b1a6" providerId="AD" clId="Web-{79F4C189-065E-AEA1-7371-550B3E563A43}"/>
    <pc:docChg chg="modSld">
      <pc:chgData name="Silvestri, Stefania" userId="S::stefsilv@liverpool.ac.uk::b6c0d291-429e-41c2-92f7-74b158d9b1a6" providerId="AD" clId="Web-{79F4C189-065E-AEA1-7371-550B3E563A43}" dt="2024-09-10T10:55:24.198" v="8" actId="20577"/>
      <pc:docMkLst>
        <pc:docMk/>
      </pc:docMkLst>
      <pc:sldChg chg="addSp modSp">
        <pc:chgData name="Silvestri, Stefania" userId="S::stefsilv@liverpool.ac.uk::b6c0d291-429e-41c2-92f7-74b158d9b1a6" providerId="AD" clId="Web-{79F4C189-065E-AEA1-7371-550B3E563A43}" dt="2024-09-10T10:55:24.198" v="8" actId="20577"/>
        <pc:sldMkLst>
          <pc:docMk/>
          <pc:sldMk cId="4189221548" sldId="374"/>
        </pc:sldMkLst>
      </pc:sldChg>
    </pc:docChg>
  </pc:docChgLst>
  <pc:docChgLst>
    <pc:chgData name="Silvestri, Stefania" userId="S::stefsilv@liverpool.ac.uk::b6c0d291-429e-41c2-92f7-74b158d9b1a6" providerId="AD" clId="Web-{7A056E25-0A83-7206-6866-9FB681F04481}"/>
    <pc:docChg chg="modSld">
      <pc:chgData name="Silvestri, Stefania" userId="S::stefsilv@liverpool.ac.uk::b6c0d291-429e-41c2-92f7-74b158d9b1a6" providerId="AD" clId="Web-{7A056E25-0A83-7206-6866-9FB681F04481}" dt="2024-09-10T10:42:20.187" v="0"/>
      <pc:docMkLst>
        <pc:docMk/>
      </pc:docMkLst>
      <pc:sldChg chg="addSp delSp modSp">
        <pc:chgData name="Silvestri, Stefania" userId="S::stefsilv@liverpool.ac.uk::b6c0d291-429e-41c2-92f7-74b158d9b1a6" providerId="AD" clId="Web-{7A056E25-0A83-7206-6866-9FB681F04481}" dt="2024-09-10T10:42:20.187" v="0"/>
        <pc:sldMkLst>
          <pc:docMk/>
          <pc:sldMk cId="4189221548" sldId="374"/>
        </pc:sldMkLst>
      </pc:sldChg>
    </pc:docChg>
  </pc:docChgLst>
  <pc:docChgLst>
    <pc:chgData name="Silvestri, Stefania" userId="S::stefsilv@liverpool.ac.uk::b6c0d291-429e-41c2-92f7-74b158d9b1a6" providerId="AD" clId="Web-{C1C8E022-3AA7-D00B-F420-699482D8564A}"/>
    <pc:docChg chg="modSld">
      <pc:chgData name="Silvestri, Stefania" userId="S::stefsilv@liverpool.ac.uk::b6c0d291-429e-41c2-92f7-74b158d9b1a6" providerId="AD" clId="Web-{C1C8E022-3AA7-D00B-F420-699482D8564A}" dt="2024-08-16T13:04:33.869" v="81" actId="20577"/>
      <pc:docMkLst>
        <pc:docMk/>
      </pc:docMkLst>
      <pc:sldChg chg="modSp">
        <pc:chgData name="Silvestri, Stefania" userId="S::stefsilv@liverpool.ac.uk::b6c0d291-429e-41c2-92f7-74b158d9b1a6" providerId="AD" clId="Web-{C1C8E022-3AA7-D00B-F420-699482D8564A}" dt="2024-08-16T13:03:45.946" v="3" actId="20577"/>
        <pc:sldMkLst>
          <pc:docMk/>
          <pc:sldMk cId="1227306062" sldId="376"/>
        </pc:sldMkLst>
      </pc:sldChg>
      <pc:sldChg chg="modSp">
        <pc:chgData name="Silvestri, Stefania" userId="S::stefsilv@liverpool.ac.uk::b6c0d291-429e-41c2-92f7-74b158d9b1a6" providerId="AD" clId="Web-{C1C8E022-3AA7-D00B-F420-699482D8564A}" dt="2024-08-16T13:04:33.869" v="81" actId="20577"/>
        <pc:sldMkLst>
          <pc:docMk/>
          <pc:sldMk cId="2935331069" sldId="381"/>
        </pc:sldMkLst>
      </pc:sldChg>
    </pc:docChg>
  </pc:docChgLst>
  <pc:docChgLst>
    <pc:chgData name="Silvestri, Stefania" userId="S::stefsilv@liverpool.ac.uk::b6c0d291-429e-41c2-92f7-74b158d9b1a6" providerId="AD" clId="Web-{A97064E9-91BD-91EC-CE33-0802A1BB221A}"/>
    <pc:docChg chg="delSld modSld">
      <pc:chgData name="Silvestri, Stefania" userId="S::stefsilv@liverpool.ac.uk::b6c0d291-429e-41c2-92f7-74b158d9b1a6" providerId="AD" clId="Web-{A97064E9-91BD-91EC-CE33-0802A1BB221A}" dt="2025-09-04T09:22:49.421" v="106"/>
      <pc:docMkLst>
        <pc:docMk/>
      </pc:docMkLst>
      <pc:sldChg chg="modSp">
        <pc:chgData name="Silvestri, Stefania" userId="S::stefsilv@liverpool.ac.uk::b6c0d291-429e-41c2-92f7-74b158d9b1a6" providerId="AD" clId="Web-{A97064E9-91BD-91EC-CE33-0802A1BB221A}" dt="2025-09-04T09:22:31.936" v="104" actId="20577"/>
        <pc:sldMkLst>
          <pc:docMk/>
          <pc:sldMk cId="0" sldId="269"/>
        </pc:sldMkLst>
        <pc:spChg chg="mod">
          <ac:chgData name="Silvestri, Stefania" userId="S::stefsilv@liverpool.ac.uk::b6c0d291-429e-41c2-92f7-74b158d9b1a6" providerId="AD" clId="Web-{A97064E9-91BD-91EC-CE33-0802A1BB221A}" dt="2025-09-04T09:22:31.936" v="104" actId="20577"/>
          <ac:spMkLst>
            <pc:docMk/>
            <pc:sldMk cId="0" sldId="269"/>
            <ac:spMk id="3" creationId="{00000000-0000-0000-0000-000000000000}"/>
          </ac:spMkLst>
        </pc:spChg>
      </pc:sldChg>
      <pc:sldChg chg="del">
        <pc:chgData name="Silvestri, Stefania" userId="S::stefsilv@liverpool.ac.uk::b6c0d291-429e-41c2-92f7-74b158d9b1a6" providerId="AD" clId="Web-{A97064E9-91BD-91EC-CE33-0802A1BB221A}" dt="2025-09-04T09:22:49.421" v="106"/>
        <pc:sldMkLst>
          <pc:docMk/>
          <pc:sldMk cId="2968975992" sldId="375"/>
        </pc:sldMkLst>
      </pc:sldChg>
      <pc:sldChg chg="addSp delSp modSp">
        <pc:chgData name="Silvestri, Stefania" userId="S::stefsilv@liverpool.ac.uk::b6c0d291-429e-41c2-92f7-74b158d9b1a6" providerId="AD" clId="Web-{A97064E9-91BD-91EC-CE33-0802A1BB221A}" dt="2025-09-04T09:22:08.747" v="93" actId="20577"/>
        <pc:sldMkLst>
          <pc:docMk/>
          <pc:sldMk cId="1227306062" sldId="376"/>
        </pc:sldMkLst>
        <pc:spChg chg="del mod">
          <ac:chgData name="Silvestri, Stefania" userId="S::stefsilv@liverpool.ac.uk::b6c0d291-429e-41c2-92f7-74b158d9b1a6" providerId="AD" clId="Web-{A97064E9-91BD-91EC-CE33-0802A1BB221A}" dt="2025-09-04T09:20:09.939" v="6"/>
          <ac:spMkLst>
            <pc:docMk/>
            <pc:sldMk cId="1227306062" sldId="376"/>
            <ac:spMk id="4" creationId="{00000000-0000-0000-0000-000000000000}"/>
          </ac:spMkLst>
        </pc:spChg>
        <pc:spChg chg="del mod">
          <ac:chgData name="Silvestri, Stefania" userId="S::stefsilv@liverpool.ac.uk::b6c0d291-429e-41c2-92f7-74b158d9b1a6" providerId="AD" clId="Web-{A97064E9-91BD-91EC-CE33-0802A1BB221A}" dt="2025-09-04T09:20:11.861" v="7"/>
          <ac:spMkLst>
            <pc:docMk/>
            <pc:sldMk cId="1227306062" sldId="376"/>
            <ac:spMk id="5" creationId="{00000000-0000-0000-0000-000000000000}"/>
          </ac:spMkLst>
        </pc:spChg>
        <pc:spChg chg="add del mod">
          <ac:chgData name="Silvestri, Stefania" userId="S::stefsilv@liverpool.ac.uk::b6c0d291-429e-41c2-92f7-74b158d9b1a6" providerId="AD" clId="Web-{A97064E9-91BD-91EC-CE33-0802A1BB221A}" dt="2025-09-04T09:20:12.861" v="8"/>
          <ac:spMkLst>
            <pc:docMk/>
            <pc:sldMk cId="1227306062" sldId="376"/>
            <ac:spMk id="6" creationId="{1554804F-1C1E-6099-F14B-B4588996A2D3}"/>
          </ac:spMkLst>
        </pc:spChg>
        <pc:spChg chg="add mod">
          <ac:chgData name="Silvestri, Stefania" userId="S::stefsilv@liverpool.ac.uk::b6c0d291-429e-41c2-92f7-74b158d9b1a6" providerId="AD" clId="Web-{A97064E9-91BD-91EC-CE33-0802A1BB221A}" dt="2025-09-04T09:20:22.222" v="22" actId="20577"/>
          <ac:spMkLst>
            <pc:docMk/>
            <pc:sldMk cId="1227306062" sldId="376"/>
            <ac:spMk id="8" creationId="{6C2F9284-C4C4-17C8-DE3B-0C86E078A0BF}"/>
          </ac:spMkLst>
        </pc:spChg>
        <pc:spChg chg="add mod">
          <ac:chgData name="Silvestri, Stefania" userId="S::stefsilv@liverpool.ac.uk::b6c0d291-429e-41c2-92f7-74b158d9b1a6" providerId="AD" clId="Web-{A97064E9-91BD-91EC-CE33-0802A1BB221A}" dt="2025-09-04T09:22:08.747" v="93" actId="20577"/>
          <ac:spMkLst>
            <pc:docMk/>
            <pc:sldMk cId="1227306062" sldId="376"/>
            <ac:spMk id="10" creationId="{5CC6ABC8-5B11-0845-893E-1FAAECA629D5}"/>
          </ac:spMkLst>
        </pc:spChg>
      </pc:sldChg>
      <pc:sldChg chg="del">
        <pc:chgData name="Silvestri, Stefania" userId="S::stefsilv@liverpool.ac.uk::b6c0d291-429e-41c2-92f7-74b158d9b1a6" providerId="AD" clId="Web-{A97064E9-91BD-91EC-CE33-0802A1BB221A}" dt="2025-09-04T09:21:14.727" v="56"/>
        <pc:sldMkLst>
          <pc:docMk/>
          <pc:sldMk cId="1176587275" sldId="379"/>
        </pc:sldMkLst>
      </pc:sldChg>
      <pc:sldChg chg="del">
        <pc:chgData name="Silvestri, Stefania" userId="S::stefsilv@liverpool.ac.uk::b6c0d291-429e-41c2-92f7-74b158d9b1a6" providerId="AD" clId="Web-{A97064E9-91BD-91EC-CE33-0802A1BB221A}" dt="2025-09-04T09:22:45.061" v="105"/>
        <pc:sldMkLst>
          <pc:docMk/>
          <pc:sldMk cId="1407000558" sldId="380"/>
        </pc:sldMkLst>
      </pc:sldChg>
    </pc:docChg>
  </pc:docChgLst>
  <pc:docChgLst>
    <pc:chgData name="Silvestri, Stefania" userId="S::stefsilv@liverpool.ac.uk::b6c0d291-429e-41c2-92f7-74b158d9b1a6" providerId="AD" clId="Web-{9D2D5A31-DFDD-4BBD-4C3D-267E0CC68CD1}"/>
    <pc:docChg chg="delSld modSld">
      <pc:chgData name="Silvestri, Stefania" userId="S::stefsilv@liverpool.ac.uk::b6c0d291-429e-41c2-92f7-74b158d9b1a6" providerId="AD" clId="Web-{9D2D5A31-DFDD-4BBD-4C3D-267E0CC68CD1}" dt="2025-09-04T13:54:27.490" v="11"/>
      <pc:docMkLst>
        <pc:docMk/>
      </pc:docMkLst>
      <pc:sldChg chg="del">
        <pc:chgData name="Silvestri, Stefania" userId="S::stefsilv@liverpool.ac.uk::b6c0d291-429e-41c2-92f7-74b158d9b1a6" providerId="AD" clId="Web-{9D2D5A31-DFDD-4BBD-4C3D-267E0CC68CD1}" dt="2025-09-04T13:54:27.490" v="10"/>
        <pc:sldMkLst>
          <pc:docMk/>
          <pc:sldMk cId="0" sldId="260"/>
        </pc:sldMkLst>
      </pc:sldChg>
      <pc:sldChg chg="del">
        <pc:chgData name="Silvestri, Stefania" userId="S::stefsilv@liverpool.ac.uk::b6c0d291-429e-41c2-92f7-74b158d9b1a6" providerId="AD" clId="Web-{9D2D5A31-DFDD-4BBD-4C3D-267E0CC68CD1}" dt="2025-09-04T13:54:27.490" v="8"/>
        <pc:sldMkLst>
          <pc:docMk/>
          <pc:sldMk cId="2850222352" sldId="274"/>
        </pc:sldMkLst>
      </pc:sldChg>
      <pc:sldChg chg="del">
        <pc:chgData name="Silvestri, Stefania" userId="S::stefsilv@liverpool.ac.uk::b6c0d291-429e-41c2-92f7-74b158d9b1a6" providerId="AD" clId="Web-{9D2D5A31-DFDD-4BBD-4C3D-267E0CC68CD1}" dt="2025-09-04T13:54:27.490" v="6"/>
        <pc:sldMkLst>
          <pc:docMk/>
          <pc:sldMk cId="2561235205" sldId="275"/>
        </pc:sldMkLst>
      </pc:sldChg>
      <pc:sldChg chg="addSp delSp modSp">
        <pc:chgData name="Silvestri, Stefania" userId="S::stefsilv@liverpool.ac.uk::b6c0d291-429e-41c2-92f7-74b158d9b1a6" providerId="AD" clId="Web-{9D2D5A31-DFDD-4BBD-4C3D-267E0CC68CD1}" dt="2025-09-04T13:54:23.865" v="5" actId="1076"/>
        <pc:sldMkLst>
          <pc:docMk/>
          <pc:sldMk cId="3239959493" sldId="372"/>
        </pc:sldMkLst>
        <pc:picChg chg="add mod">
          <ac:chgData name="Silvestri, Stefania" userId="S::stefsilv@liverpool.ac.uk::b6c0d291-429e-41c2-92f7-74b158d9b1a6" providerId="AD" clId="Web-{9D2D5A31-DFDD-4BBD-4C3D-267E0CC68CD1}" dt="2025-09-04T13:54:23.865" v="5" actId="1076"/>
          <ac:picMkLst>
            <pc:docMk/>
            <pc:sldMk cId="3239959493" sldId="372"/>
            <ac:picMk id="2" creationId="{CCBE6B77-8C3C-0A74-2B8B-B056ADB56364}"/>
          </ac:picMkLst>
        </pc:picChg>
        <pc:picChg chg="del">
          <ac:chgData name="Silvestri, Stefania" userId="S::stefsilv@liverpool.ac.uk::b6c0d291-429e-41c2-92f7-74b158d9b1a6" providerId="AD" clId="Web-{9D2D5A31-DFDD-4BBD-4C3D-267E0CC68CD1}" dt="2025-09-04T13:54:17.412" v="3"/>
          <ac:picMkLst>
            <pc:docMk/>
            <pc:sldMk cId="3239959493" sldId="372"/>
            <ac:picMk id="17" creationId="{B4E6408B-5D67-C8BF-CBDB-FFCB15B68605}"/>
          </ac:picMkLst>
        </pc:picChg>
      </pc:sldChg>
      <pc:sldChg chg="addSp delSp modSp del">
        <pc:chgData name="Silvestri, Stefania" userId="S::stefsilv@liverpool.ac.uk::b6c0d291-429e-41c2-92f7-74b158d9b1a6" providerId="AD" clId="Web-{9D2D5A31-DFDD-4BBD-4C3D-267E0CC68CD1}" dt="2025-09-04T13:54:27.490" v="7"/>
        <pc:sldMkLst>
          <pc:docMk/>
          <pc:sldMk cId="955388603" sldId="373"/>
        </pc:sldMkLst>
        <pc:picChg chg="add mod">
          <ac:chgData name="Silvestri, Stefania" userId="S::stefsilv@liverpool.ac.uk::b6c0d291-429e-41c2-92f7-74b158d9b1a6" providerId="AD" clId="Web-{9D2D5A31-DFDD-4BBD-4C3D-267E0CC68CD1}" dt="2025-09-04T13:54:12.255" v="2" actId="1076"/>
          <ac:picMkLst>
            <pc:docMk/>
            <pc:sldMk cId="955388603" sldId="373"/>
            <ac:picMk id="2" creationId="{14C0D9C5-048F-F4B1-D3D8-52699DEFFD4B}"/>
          </ac:picMkLst>
        </pc:picChg>
        <pc:picChg chg="del">
          <ac:chgData name="Silvestri, Stefania" userId="S::stefsilv@liverpool.ac.uk::b6c0d291-429e-41c2-92f7-74b158d9b1a6" providerId="AD" clId="Web-{9D2D5A31-DFDD-4BBD-4C3D-267E0CC68CD1}" dt="2025-09-04T13:54:07.818" v="0"/>
          <ac:picMkLst>
            <pc:docMk/>
            <pc:sldMk cId="955388603" sldId="373"/>
            <ac:picMk id="3" creationId="{B2D94ADB-E291-42F4-9687-4436B4AB5DA6}"/>
          </ac:picMkLst>
        </pc:picChg>
      </pc:sldChg>
      <pc:sldChg chg="del">
        <pc:chgData name="Silvestri, Stefania" userId="S::stefsilv@liverpool.ac.uk::b6c0d291-429e-41c2-92f7-74b158d9b1a6" providerId="AD" clId="Web-{9D2D5A31-DFDD-4BBD-4C3D-267E0CC68CD1}" dt="2025-09-04T13:54:27.490" v="11"/>
        <pc:sldMkLst>
          <pc:docMk/>
          <pc:sldMk cId="1278334956" sldId="378"/>
        </pc:sldMkLst>
      </pc:sldChg>
      <pc:sldChg chg="del">
        <pc:chgData name="Silvestri, Stefania" userId="S::stefsilv@liverpool.ac.uk::b6c0d291-429e-41c2-92f7-74b158d9b1a6" providerId="AD" clId="Web-{9D2D5A31-DFDD-4BBD-4C3D-267E0CC68CD1}" dt="2025-09-04T13:54:27.490" v="9"/>
        <pc:sldMkLst>
          <pc:docMk/>
          <pc:sldMk cId="3392573876" sldId="3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58914604"/>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dirty="0"/>
              <a:t>Welcome everyone to today’s session: Postdoc Power Meet – Networking for the Future. The session today is aimed at helping get a clearer understanding of networking and of its benefits, and to help you build some confidence when networking with those working in fields other then yours.</a:t>
            </a:r>
          </a:p>
          <a:p>
            <a:endParaRPr lang="en-GB" dirty="0"/>
          </a:p>
        </p:txBody>
      </p:sp>
    </p:spTree>
    <p:extLst>
      <p:ext uri="{BB962C8B-B14F-4D97-AF65-F5344CB8AC3E}">
        <p14:creationId xmlns:p14="http://schemas.microsoft.com/office/powerpoint/2010/main" val="1889314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Here is today’s agenda. We will go through the basics about networking and some strategies.</a:t>
            </a:r>
          </a:p>
          <a:p>
            <a:r>
              <a:rPr lang="en-GB" dirty="0"/>
              <a:t>We will then go straight into an activity, which involves writing your elevator pitch, and I’ll explain later what this is.</a:t>
            </a:r>
          </a:p>
          <a:p>
            <a:r>
              <a:rPr lang="en-GB" dirty="0"/>
              <a:t>And to end the session we will put together some final tips.</a:t>
            </a:r>
          </a:p>
        </p:txBody>
      </p:sp>
    </p:spTree>
    <p:extLst>
      <p:ext uri="{BB962C8B-B14F-4D97-AF65-F5344CB8AC3E}">
        <p14:creationId xmlns:p14="http://schemas.microsoft.com/office/powerpoint/2010/main" val="256255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sz="2200" dirty="0">
              <a:effectLst/>
              <a:latin typeface="Helvetica Neue"/>
              <a:ea typeface="Helvetica Neue"/>
              <a:cs typeface="Helvetica Neue"/>
              <a:sym typeface="Helvetica Neue"/>
            </a:endParaRPr>
          </a:p>
          <a:p>
            <a:r>
              <a:rPr lang="en-GB" dirty="0"/>
              <a:t>So, what is networking? It sounds obvious, but maybe you’ve never stopped to really think about it. Here are a couple of definitions. You can see that it involves being proactive, interacting with people, transferring information and is often in a professional environment. You might even have a negative association with networking, perhaps you’ve tried it and it’s not gone as well as you’d hoped or you’ve interacted with someone who came across as inauthentic and viewed networking as a means to just extract as much as possible from you for themselves. This may be a little off-putting but you can approach a networking situation as an opportunity to add value to others. You’ve a lot to offer, so if you approach it as how you can help others, you are also likely to benefit and thinking of networking in this way may bring you confidence. </a:t>
            </a:r>
          </a:p>
        </p:txBody>
      </p:sp>
    </p:spTree>
    <p:extLst>
      <p:ext uri="{BB962C8B-B14F-4D97-AF65-F5344CB8AC3E}">
        <p14:creationId xmlns:p14="http://schemas.microsoft.com/office/powerpoint/2010/main" val="2268914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Networking is effective because of the opportunity to exchange knowledge. You find out more from people about what is going on e.g. new opportunities for skills development, job roles, people involved in collaborations or interesting projects etc.  </a:t>
            </a:r>
          </a:p>
          <a:p>
            <a:endParaRPr lang="en-GB" dirty="0"/>
          </a:p>
          <a:p>
            <a:r>
              <a:rPr lang="en-GB" dirty="0"/>
              <a:t>Networking can be broken down into three core components;  </a:t>
            </a:r>
          </a:p>
          <a:p>
            <a:endParaRPr lang="en-GB" dirty="0"/>
          </a:p>
          <a:p>
            <a:r>
              <a:rPr lang="en-GB" dirty="0"/>
              <a:t>Know – people first need to know who you are/what you do/what you bring;  </a:t>
            </a:r>
          </a:p>
          <a:p>
            <a:endParaRPr lang="en-GB" dirty="0"/>
          </a:p>
          <a:p>
            <a:r>
              <a:rPr lang="en-GB" dirty="0"/>
              <a:t>Like – they need to get a good feeling from you. Are you friendly, welcoming, warm, helpful?;  </a:t>
            </a:r>
          </a:p>
          <a:p>
            <a:endParaRPr lang="en-GB" dirty="0"/>
          </a:p>
          <a:p>
            <a:r>
              <a:rPr lang="en-GB" dirty="0"/>
              <a:t>Finally, they need to Trust you and what you offer. Are you reliable, do you do what you say you are going to do (build a reputation)?  </a:t>
            </a:r>
          </a:p>
          <a:p>
            <a:endParaRPr lang="en-GB" dirty="0"/>
          </a:p>
          <a:p>
            <a:r>
              <a:rPr lang="en-GB" dirty="0"/>
              <a:t>If you cover these three components you can build meaningful connections that help you to progress in your career development. </a:t>
            </a:r>
          </a:p>
        </p:txBody>
      </p:sp>
    </p:spTree>
    <p:extLst>
      <p:ext uri="{BB962C8B-B14F-4D97-AF65-F5344CB8AC3E}">
        <p14:creationId xmlns:p14="http://schemas.microsoft.com/office/powerpoint/2010/main" val="3112687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 But how do you network? It can be a bit intimidating approaching folks you don’t know to introduce yourself. So we’ve got some quick practical tips.</a:t>
            </a:r>
          </a:p>
        </p:txBody>
      </p:sp>
    </p:spTree>
    <p:extLst>
      <p:ext uri="{BB962C8B-B14F-4D97-AF65-F5344CB8AC3E}">
        <p14:creationId xmlns:p14="http://schemas.microsoft.com/office/powerpoint/2010/main" val="3355645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On the screen you’ll see a list of networking strategies. When approaching a networking opportunity, having some strategies that you have already reflected on can increase the likelihood of having a more positive experience.</a:t>
            </a:r>
          </a:p>
          <a:p>
            <a:pPr marL="342900" indent="-342900">
              <a:buFontTx/>
              <a:buChar char="-"/>
            </a:pPr>
            <a:r>
              <a:rPr lang="en-GB" dirty="0"/>
              <a:t>Start with defining your goals: what do you want to achieve through the networking? Do you want to make X contacts? Do you want to meet potential collaborators?</a:t>
            </a:r>
          </a:p>
          <a:p>
            <a:pPr marL="342900" indent="-342900">
              <a:buFontTx/>
              <a:buChar char="-"/>
            </a:pPr>
            <a:r>
              <a:rPr lang="en-GB" dirty="0"/>
              <a:t>Remember that you bring a value into the conversation: you bring expertise, you have your own connections to put on the table, you can support others’ work. Similarly, you should be ready to ask for help: the more specific you can be, the more likely you are to obtain what you are looking for. For example, you could ask to be introduced to the someone in a more senior position.</a:t>
            </a:r>
          </a:p>
          <a:p>
            <a:pPr marL="342900" indent="-342900">
              <a:buFontTx/>
              <a:buChar char="-"/>
            </a:pPr>
            <a:r>
              <a:rPr lang="en-GB" dirty="0"/>
              <a:t>Before starting your networking think about your personal branding: do not just state your name and job game, consider what type of information you want to convey (what are the most important things about your role for example) and what language you use to communicate them (avoid jargon for example, you don’t know if you are talking to someone in your exact same field or not!)</a:t>
            </a:r>
          </a:p>
          <a:p>
            <a:pPr marL="342900" indent="-342900">
              <a:buFontTx/>
              <a:buChar char="-"/>
            </a:pPr>
            <a:r>
              <a:rPr lang="en-GB" dirty="0"/>
              <a:t>If you have made a positive connection, remember to keep that contact warm. Follow up at a later date, a couple of weeks for example, with an email. Share some information you had discussed in your first conversation (a paper you mentioned) and suggest a further contact, such as a meeting or a chat over a coffee.</a:t>
            </a:r>
          </a:p>
          <a:p>
            <a:pPr marL="342900" indent="-342900">
              <a:buFontTx/>
              <a:buChar char="-"/>
            </a:pPr>
            <a:r>
              <a:rPr lang="en-GB" dirty="0"/>
              <a:t>Remember to be patient: you might not get successful contacts at the first go, or a follow-up opportunity might not come to fruition, and that is discouraging, but it is a numbers game, so it is worth being persistent. </a:t>
            </a:r>
          </a:p>
          <a:p>
            <a:endParaRPr lang="en-GB" dirty="0"/>
          </a:p>
        </p:txBody>
      </p:sp>
    </p:spTree>
    <p:extLst>
      <p:ext uri="{BB962C8B-B14F-4D97-AF65-F5344CB8AC3E}">
        <p14:creationId xmlns:p14="http://schemas.microsoft.com/office/powerpoint/2010/main" val="1300017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And now let’s go straight into our activity.</a:t>
            </a:r>
          </a:p>
          <a:p>
            <a:r>
              <a:rPr lang="en-GB" dirty="0"/>
              <a:t>What is an elevator pitch?</a:t>
            </a:r>
          </a:p>
          <a:p>
            <a:r>
              <a:rPr lang="en-GB" dirty="0"/>
              <a:t>Indeed says:</a:t>
            </a:r>
            <a:br>
              <a:rPr lang="en-GB" dirty="0"/>
            </a:br>
            <a:r>
              <a:rPr lang="en-GB" sz="2200" b="0" i="0" dirty="0">
                <a:effectLst/>
                <a:latin typeface="Helvetica Neue"/>
                <a:ea typeface="Helvetica Neue"/>
                <a:cs typeface="Helvetica Neue"/>
                <a:sym typeface="Helvetica Neue"/>
              </a:rPr>
              <a:t>An elevator pitch is a short, persuasive speech that introduces who you are and what you offer, designed to spark interest in the time it takes for a brief elevator ride—usually around 30 seconds. Originally tied to screenwriters pitching movie ideas in Hollywood, this format has evolved into a go-to communication tool for job seekers, business owners, and salespeople. A good elevator pitch quickly communicates your value proposition and prompts the listener to take a call to action (CTA)—whether that’s exchanging business cards, setting up a meeting, or viewing a portfolio. Used effectively, it supports your personal brand and can be adapted for a job search, sales pitch, or introducing a small business idea to stakeholders or a potential client.</a:t>
            </a:r>
          </a:p>
          <a:p>
            <a:endParaRPr lang="en-GB" sz="2200" b="0" i="0" dirty="0">
              <a:effectLst/>
              <a:latin typeface="Helvetica Neue"/>
              <a:sym typeface="Helvetica Neue"/>
            </a:endParaRPr>
          </a:p>
          <a:p>
            <a:r>
              <a:rPr lang="en-GB" sz="2200" b="0" i="0" dirty="0">
                <a:effectLst/>
                <a:latin typeface="Helvetica Neue"/>
                <a:sym typeface="Helvetica Neue"/>
              </a:rPr>
              <a:t>In your case, as researchers, having one or multiple elevator pitches ready is an excellent idea to approach networking situations with more confidence and prepared to engage fully.</a:t>
            </a:r>
          </a:p>
          <a:p>
            <a:r>
              <a:rPr lang="en-GB" sz="2200" b="0" i="0" dirty="0">
                <a:effectLst/>
                <a:latin typeface="Helvetica Neue"/>
                <a:sym typeface="Helvetica Neue"/>
              </a:rPr>
              <a:t>So your task today is to start working on and practicing your elevator pitch. It is important to decide who your audience is, because that will change the content of your pitch entirely. </a:t>
            </a:r>
          </a:p>
          <a:p>
            <a:r>
              <a:rPr lang="en-GB" sz="2200" b="0" i="0" dirty="0">
                <a:effectLst/>
                <a:latin typeface="Helvetica Neue"/>
                <a:sym typeface="Helvetica Neue"/>
              </a:rPr>
              <a:t>On your worksheet you have prompts on how to approach the writing of the pitch. There is no need for perfection, you will have time to practice the pitch and gather feedback from your colleagues and implement that feedback.</a:t>
            </a:r>
          </a:p>
          <a:p>
            <a:endParaRPr lang="en-GB" sz="2200" b="0" i="0" dirty="0">
              <a:effectLst/>
              <a:latin typeface="Helvetica Neue"/>
              <a:sym typeface="Helvetica Neue"/>
            </a:endParaRPr>
          </a:p>
          <a:p>
            <a:r>
              <a:rPr lang="en-GB" sz="2200" b="0" i="0" dirty="0">
                <a:effectLst/>
                <a:latin typeface="Helvetica Neue"/>
                <a:sym typeface="Helvetica Neue"/>
              </a:rPr>
              <a:t>So you now have 2-3 minutes to write your pitch. I will then ring the bell and you can each practice your pitches in pair.</a:t>
            </a:r>
          </a:p>
          <a:p>
            <a:r>
              <a:rPr lang="en-GB" sz="2200" b="0" i="0" dirty="0">
                <a:effectLst/>
                <a:latin typeface="Helvetica Neue"/>
                <a:sym typeface="Helvetica Neue"/>
              </a:rPr>
              <a:t>We will </a:t>
            </a:r>
            <a:r>
              <a:rPr lang="en-GB" sz="2200" b="0" i="0">
                <a:effectLst/>
                <a:latin typeface="Helvetica Neue"/>
                <a:sym typeface="Helvetica Neue"/>
              </a:rPr>
              <a:t>then swap pairs and try again!</a:t>
            </a:r>
            <a:endParaRPr lang="en-GB" dirty="0"/>
          </a:p>
        </p:txBody>
      </p:sp>
    </p:spTree>
    <p:extLst>
      <p:ext uri="{BB962C8B-B14F-4D97-AF65-F5344CB8AC3E}">
        <p14:creationId xmlns:p14="http://schemas.microsoft.com/office/powerpoint/2010/main" val="2750571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Rather than giving you some final tips, I’d like you to share what you’ve learned today and what you will carry forward.</a:t>
            </a:r>
          </a:p>
        </p:txBody>
      </p:sp>
    </p:spTree>
    <p:extLst>
      <p:ext uri="{BB962C8B-B14F-4D97-AF65-F5344CB8AC3E}">
        <p14:creationId xmlns:p14="http://schemas.microsoft.com/office/powerpoint/2010/main" val="37400405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842400" y="914400"/>
            <a:ext cx="8359912" cy="129600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5200" y="3265370"/>
            <a:ext cx="22720300" cy="9677230"/>
          </a:xfrm>
          <a:prstGeom prst="rect">
            <a:avLst/>
          </a:prstGeom>
        </p:spPr>
      </p:pic>
    </p:spTree>
    <p:extLst>
      <p:ext uri="{BB962C8B-B14F-4D97-AF65-F5344CB8AC3E}">
        <p14:creationId xmlns:p14="http://schemas.microsoft.com/office/powerpoint/2010/main" val="384265532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cognising_the_ro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2960DD2-8418-BA4C-98F4-A02962747F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79164" y="10501200"/>
            <a:ext cx="5548701" cy="2591999"/>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
        <p:nvSpPr>
          <p:cNvPr id="8" name="Title Text">
            <a:extLst>
              <a:ext uri="{FF2B5EF4-FFF2-40B4-BE49-F238E27FC236}">
                <a16:creationId xmlns:a16="http://schemas.microsoft.com/office/drawing/2014/main" id="{9B3B1C29-2176-304E-A48B-2A4F5E5DCFF6}"/>
              </a:ext>
            </a:extLst>
          </p:cNvPr>
          <p:cNvSpPr txBox="1">
            <a:spLocks/>
          </p:cNvSpPr>
          <p:nvPr userDrawn="1"/>
        </p:nvSpPr>
        <p:spPr>
          <a:xfrm>
            <a:off x="965400" y="1015200"/>
            <a:ext cx="22453200" cy="321991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825500" rtl="0" latinLnBrk="0">
              <a:lnSpc>
                <a:spcPct val="100000"/>
              </a:lnSpc>
              <a:spcBef>
                <a:spcPts val="0"/>
              </a:spcBef>
              <a:spcAft>
                <a:spcPts val="0"/>
              </a:spcAft>
              <a:buClrTx/>
              <a:buSzTx/>
              <a:buFontTx/>
              <a:buNone/>
              <a:tabLst/>
              <a:defRPr sz="6000" b="1" i="0" u="none" strike="noStrike" cap="none" spc="0" baseline="0">
                <a:solidFill>
                  <a:srgbClr val="000000"/>
                </a:solidFill>
                <a:uFillTx/>
                <a:latin typeface="Arial"/>
                <a:ea typeface="+mn-ea"/>
                <a:cs typeface="Arial"/>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lnSpc>
                <a:spcPct val="90000"/>
              </a:lnSpc>
            </a:pPr>
            <a:r>
              <a:rPr lang="en-GB" sz="5000" u="none" dirty="0">
                <a:latin typeface="Arial" panose="020B0604020202020204" pitchFamily="34" charset="0"/>
                <a:cs typeface="Arial" panose="020B0604020202020204" pitchFamily="34" charset="0"/>
              </a:rPr>
              <a:t>Our Three Pillars: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baseline="0" dirty="0">
                <a:solidFill>
                  <a:srgbClr val="575959"/>
                </a:solidFill>
                <a:uFill>
                  <a:solidFill>
                    <a:schemeClr val="accent1"/>
                  </a:solidFill>
                </a:uFill>
                <a:latin typeface="Arial" panose="020B0604020202020204" pitchFamily="34" charset="0"/>
                <a:cs typeface="Arial" panose="020B0604020202020204" pitchFamily="34" charset="0"/>
              </a:rPr>
              <a:t>–Co-creation with employers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chemeClr val="tx1"/>
                </a:solidFill>
                <a:latin typeface="Arial" panose="020B0604020202020204" pitchFamily="34" charset="0"/>
                <a:cs typeface="Arial" panose="020B0604020202020204" pitchFamily="34" charset="0"/>
              </a:rPr>
              <a:t>–</a:t>
            </a:r>
            <a:r>
              <a:rPr lang="en-GB" sz="5000" b="1" i="0" u="none" dirty="0">
                <a:solidFill>
                  <a:schemeClr val="tx1"/>
                </a:solidFill>
                <a:latin typeface="Arial" panose="020B0604020202020204" pitchFamily="34" charset="0"/>
                <a:cs typeface="Arial" panose="020B0604020202020204" pitchFamily="34" charset="0"/>
              </a:rPr>
              <a:t>Recognising the role of Principal Investigators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rgbClr val="575959"/>
                </a:solidFill>
                <a:latin typeface="Arial" panose="020B0604020202020204" pitchFamily="34" charset="0"/>
                <a:cs typeface="Arial" panose="020B0604020202020204" pitchFamily="34" charset="0"/>
              </a:rPr>
              <a:t>–Democratising access</a:t>
            </a:r>
          </a:p>
        </p:txBody>
      </p:sp>
      <p:sp>
        <p:nvSpPr>
          <p:cNvPr id="3" name="Text Placeholder 2">
            <a:extLst>
              <a:ext uri="{FF2B5EF4-FFF2-40B4-BE49-F238E27FC236}">
                <a16:creationId xmlns:a16="http://schemas.microsoft.com/office/drawing/2014/main" id="{0E866DC9-3AAC-1D45-84FE-44F2A2BFEC76}"/>
              </a:ext>
            </a:extLst>
          </p:cNvPr>
          <p:cNvSpPr>
            <a:spLocks noGrp="1"/>
          </p:cNvSpPr>
          <p:nvPr>
            <p:ph type="body" sz="quarter" idx="10"/>
          </p:nvPr>
        </p:nvSpPr>
        <p:spPr>
          <a:xfrm>
            <a:off x="842401" y="5454650"/>
            <a:ext cx="17597437" cy="5046663"/>
          </a:xfrm>
        </p:spPr>
        <p:txBody>
          <a:bodyPr/>
          <a:lstStyle>
            <a:lvl1pPr marL="0" indent="0">
              <a:buFont typeface="Arial" panose="020B0604020202020204" pitchFamily="34" charset="0"/>
              <a:buNone/>
              <a:defRPr/>
            </a:lvl1pPr>
          </a:lstStyle>
          <a:p>
            <a:pPr lvl="0"/>
            <a:r>
              <a:rPr lang="en-GB" dirty="0"/>
              <a:t>Click to edit Master text styles</a:t>
            </a:r>
            <a:endParaRPr lang="en-US" dirty="0"/>
          </a:p>
        </p:txBody>
      </p:sp>
    </p:spTree>
    <p:extLst>
      <p:ext uri="{BB962C8B-B14F-4D97-AF65-F5344CB8AC3E}">
        <p14:creationId xmlns:p14="http://schemas.microsoft.com/office/powerpoint/2010/main" val="2018570646"/>
      </p:ext>
    </p:extLst>
  </p:cSld>
  <p:clrMapOvr>
    <a:masterClrMapping/>
  </p:clrMapOvr>
  <p:transition spd="med"/>
  <p:extLst>
    <p:ext uri="{DCECCB84-F9BA-43D5-87BE-67443E8EF086}">
      <p15:sldGuideLst xmlns:p15="http://schemas.microsoft.com/office/powerpoint/2012/main">
        <p15:guide id="1" orient="horz" pos="1735" userDrawn="1">
          <p15:clr>
            <a:srgbClr val="FBAE40"/>
          </p15:clr>
        </p15:guide>
        <p15:guide id="2" pos="76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mocratising access">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stretch>
            <a:fillRect/>
          </a:stretch>
        </p:blipFill>
        <p:spPr>
          <a:xfrm>
            <a:off x="842401" y="11880000"/>
            <a:ext cx="7431033" cy="1152000"/>
          </a:xfrm>
          <a:prstGeom prst="rect">
            <a:avLst/>
          </a:prstGeom>
        </p:spPr>
      </p:pic>
      <p:pic>
        <p:nvPicPr>
          <p:cNvPr id="9" name="Picture 8">
            <a:extLst>
              <a:ext uri="{FF2B5EF4-FFF2-40B4-BE49-F238E27FC236}">
                <a16:creationId xmlns:a16="http://schemas.microsoft.com/office/drawing/2014/main" id="{55226287-83D4-4142-95AA-804EAA204A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79163" y="10501200"/>
            <a:ext cx="5548703" cy="2591999"/>
          </a:xfrm>
          <a:prstGeom prst="rect">
            <a:avLst/>
          </a:prstGeom>
        </p:spPr>
      </p:pic>
      <p:sp>
        <p:nvSpPr>
          <p:cNvPr id="10" name="Title Text">
            <a:extLst>
              <a:ext uri="{FF2B5EF4-FFF2-40B4-BE49-F238E27FC236}">
                <a16:creationId xmlns:a16="http://schemas.microsoft.com/office/drawing/2014/main" id="{94500FB2-F312-8043-92AC-74FB4D1613E7}"/>
              </a:ext>
            </a:extLst>
          </p:cNvPr>
          <p:cNvSpPr txBox="1">
            <a:spLocks/>
          </p:cNvSpPr>
          <p:nvPr userDrawn="1"/>
        </p:nvSpPr>
        <p:spPr>
          <a:xfrm>
            <a:off x="965400" y="1015200"/>
            <a:ext cx="22453200" cy="321991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825500" rtl="0" latinLnBrk="0">
              <a:lnSpc>
                <a:spcPct val="100000"/>
              </a:lnSpc>
              <a:spcBef>
                <a:spcPts val="0"/>
              </a:spcBef>
              <a:spcAft>
                <a:spcPts val="0"/>
              </a:spcAft>
              <a:buClrTx/>
              <a:buSzTx/>
              <a:buFontTx/>
              <a:buNone/>
              <a:tabLst/>
              <a:defRPr sz="6000" b="1" i="0" u="none" strike="noStrike" cap="none" spc="0" baseline="0">
                <a:solidFill>
                  <a:srgbClr val="000000"/>
                </a:solidFill>
                <a:uFillTx/>
                <a:latin typeface="Arial"/>
                <a:ea typeface="+mn-ea"/>
                <a:cs typeface="Arial"/>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lnSpc>
                <a:spcPct val="90000"/>
              </a:lnSpc>
            </a:pPr>
            <a:r>
              <a:rPr lang="en-GB" sz="5000" u="none" dirty="0">
                <a:latin typeface="Arial" panose="020B0604020202020204" pitchFamily="34" charset="0"/>
                <a:cs typeface="Arial" panose="020B0604020202020204" pitchFamily="34" charset="0"/>
              </a:rPr>
              <a:t>Our Three Pillars: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baseline="0" dirty="0">
                <a:solidFill>
                  <a:srgbClr val="575959"/>
                </a:solidFill>
                <a:uFill>
                  <a:solidFill>
                    <a:schemeClr val="accent1"/>
                  </a:solidFill>
                </a:uFill>
                <a:latin typeface="Arial" panose="020B0604020202020204" pitchFamily="34" charset="0"/>
                <a:cs typeface="Arial" panose="020B0604020202020204" pitchFamily="34" charset="0"/>
              </a:rPr>
              <a:t>–Co-creation with employers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rgbClr val="575959"/>
                </a:solidFill>
                <a:latin typeface="Arial" panose="020B0604020202020204" pitchFamily="34" charset="0"/>
                <a:cs typeface="Arial" panose="020B0604020202020204" pitchFamily="34" charset="0"/>
              </a:rPr>
              <a:t>–Recognising the role of Principal Investigators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chemeClr val="tx1"/>
                </a:solidFill>
                <a:latin typeface="Arial" panose="020B0604020202020204" pitchFamily="34" charset="0"/>
                <a:cs typeface="Arial" panose="020B0604020202020204" pitchFamily="34" charset="0"/>
              </a:rPr>
              <a:t>–</a:t>
            </a:r>
            <a:r>
              <a:rPr lang="en-GB" sz="5000" b="1" i="0" u="none" dirty="0">
                <a:solidFill>
                  <a:schemeClr val="tx1"/>
                </a:solidFill>
                <a:latin typeface="Arial" panose="020B0604020202020204" pitchFamily="34" charset="0"/>
                <a:cs typeface="Arial" panose="020B0604020202020204" pitchFamily="34" charset="0"/>
              </a:rPr>
              <a:t>Democratising access</a:t>
            </a:r>
          </a:p>
        </p:txBody>
      </p:sp>
      <p:sp>
        <p:nvSpPr>
          <p:cNvPr id="13" name="Text Placeholder 2">
            <a:extLst>
              <a:ext uri="{FF2B5EF4-FFF2-40B4-BE49-F238E27FC236}">
                <a16:creationId xmlns:a16="http://schemas.microsoft.com/office/drawing/2014/main" id="{7FB40D24-8A7D-1844-9547-0DC1F35B84BA}"/>
              </a:ext>
            </a:extLst>
          </p:cNvPr>
          <p:cNvSpPr>
            <a:spLocks noGrp="1"/>
          </p:cNvSpPr>
          <p:nvPr>
            <p:ph type="body" sz="quarter" idx="10"/>
          </p:nvPr>
        </p:nvSpPr>
        <p:spPr>
          <a:xfrm>
            <a:off x="842401" y="5454650"/>
            <a:ext cx="17597437" cy="5046663"/>
          </a:xfrm>
        </p:spPr>
        <p:txBody>
          <a:bodyPr/>
          <a:lstStyle>
            <a:lvl1pPr marL="0" indent="0">
              <a:buFont typeface="Arial" panose="020B0604020202020204" pitchFamily="34" charset="0"/>
              <a:buNone/>
              <a:defRPr/>
            </a:lvl1pPr>
          </a:lstStyle>
          <a:p>
            <a:pPr lvl="0"/>
            <a:r>
              <a:rPr lang="en-GB" dirty="0"/>
              <a:t>Click to edit Master text styles</a:t>
            </a:r>
            <a:endParaRPr lang="en-US" dirty="0"/>
          </a:p>
        </p:txBody>
      </p:sp>
    </p:spTree>
    <p:extLst>
      <p:ext uri="{BB962C8B-B14F-4D97-AF65-F5344CB8AC3E}">
        <p14:creationId xmlns:p14="http://schemas.microsoft.com/office/powerpoint/2010/main" val="4189640852"/>
      </p:ext>
    </p:extLst>
  </p:cSld>
  <p:clrMapOvr>
    <a:masterClrMapping/>
  </p:clrMapOvr>
  <p:transition spd="med"/>
  <p:extLst>
    <p:ext uri="{DCECCB84-F9BA-43D5-87BE-67443E8EF086}">
      <p15:sldGuideLst xmlns:p15="http://schemas.microsoft.com/office/powerpoint/2012/main">
        <p15:guide id="1" orient="horz" pos="1735" userDrawn="1">
          <p15:clr>
            <a:srgbClr val="FBAE40"/>
          </p15:clr>
        </p15:guide>
        <p15:guide id="2" pos="76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_text_V3">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0" indent="0" algn="l">
              <a:lnSpc>
                <a:spcPct val="90000"/>
              </a:lnSpc>
              <a:spcBef>
                <a:spcPts val="0"/>
              </a:spcBef>
              <a:buSzTx/>
              <a:buNone/>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Large style text goes in here.</a:t>
            </a:r>
            <a:endParaRPr dirty="0"/>
          </a:p>
        </p:txBody>
      </p:sp>
      <p:pic>
        <p:nvPicPr>
          <p:cNvPr id="14" name="Picture 13"/>
          <p:cNvPicPr>
            <a:picLocks noChangeAspect="1"/>
          </p:cNvPicPr>
          <p:nvPr userDrawn="1"/>
        </p:nvPicPr>
        <p:blipFill>
          <a:blip r:embed="rId2"/>
          <a:stretch>
            <a:fillRect/>
          </a:stretch>
        </p:blipFill>
        <p:spPr>
          <a:xfrm>
            <a:off x="842401" y="11880000"/>
            <a:ext cx="7431033" cy="1152000"/>
          </a:xfrm>
          <a:prstGeom prst="rect">
            <a:avLst/>
          </a:prstGeom>
        </p:spPr>
      </p:pic>
    </p:spTree>
    <p:extLst>
      <p:ext uri="{BB962C8B-B14F-4D97-AF65-F5344CB8AC3E}">
        <p14:creationId xmlns:p14="http://schemas.microsoft.com/office/powerpoint/2010/main" val="404221226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_text_Bullets_V2">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Intro text or opening point here.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360000" indent="-360000" algn="l">
              <a:lnSpc>
                <a:spcPct val="93000"/>
              </a:lnSpc>
              <a:spcBef>
                <a:spcPts val="0"/>
              </a:spcBef>
              <a:buSzPct val="75000"/>
              <a:buFontTx/>
              <a:buBlip>
                <a:blip r:embed="rId2"/>
              </a:buBlip>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Bullet point one</a:t>
            </a:r>
          </a:p>
          <a:p>
            <a:r>
              <a:rPr lang="en-US" sz="6000" u="none" baseline="0" dirty="0">
                <a:solidFill>
                  <a:srgbClr val="000000"/>
                </a:solidFill>
                <a:latin typeface="CircularStd-Book"/>
              </a:rPr>
              <a:t>Bullet point two</a:t>
            </a:r>
          </a:p>
          <a:p>
            <a:r>
              <a:rPr lang="en-US" sz="6000" u="none" baseline="0" dirty="0">
                <a:solidFill>
                  <a:srgbClr val="000000"/>
                </a:solidFill>
                <a:latin typeface="CircularStd-Book"/>
              </a:rPr>
              <a:t>Bullet point three</a:t>
            </a:r>
          </a:p>
          <a:p>
            <a:r>
              <a:rPr lang="en-US" sz="6000" u="none" baseline="0" dirty="0">
                <a:solidFill>
                  <a:srgbClr val="000000"/>
                </a:solidFill>
                <a:latin typeface="CircularStd-Book"/>
              </a:rPr>
              <a:t>and so on…</a:t>
            </a:r>
            <a:endParaRPr dirty="0"/>
          </a:p>
        </p:txBody>
      </p:sp>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
        <p:nvSpPr>
          <p:cNvPr id="3" name="Text Placeholder 2"/>
          <p:cNvSpPr>
            <a:spLocks noGrp="1"/>
          </p:cNvSpPr>
          <p:nvPr>
            <p:ph type="body" sz="quarter" idx="10" hasCustomPrompt="1"/>
          </p:nvPr>
        </p:nvSpPr>
        <p:spPr>
          <a:xfrm>
            <a:off x="965200" y="9899650"/>
            <a:ext cx="7810500" cy="1090613"/>
          </a:xfrm>
        </p:spPr>
        <p:txBody>
          <a:bodyPr vert="horz"/>
          <a:lstStyle>
            <a:lvl1pPr marL="0" indent="0">
              <a:lnSpc>
                <a:spcPct val="90000"/>
              </a:lnSpc>
              <a:spcBef>
                <a:spcPts val="0"/>
              </a:spcBef>
              <a:buFontTx/>
              <a:buNone/>
              <a:defRPr sz="3000" baseline="0"/>
            </a:lvl1pPr>
          </a:lstStyle>
          <a:p>
            <a:pPr lvl="0"/>
            <a:r>
              <a:rPr lang="en-GB" dirty="0"/>
              <a:t>References or footnotes here.</a:t>
            </a:r>
            <a:br>
              <a:rPr lang="en-GB" dirty="0"/>
            </a:br>
            <a:r>
              <a:rPr lang="en-GB" dirty="0"/>
              <a:t>Can also be repurposed for captions.</a:t>
            </a:r>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779163" y="10501200"/>
            <a:ext cx="5548703" cy="2592000"/>
          </a:xfrm>
          <a:prstGeom prst="rect">
            <a:avLst/>
          </a:prstGeom>
        </p:spPr>
      </p:pic>
    </p:spTree>
    <p:extLst>
      <p:ext uri="{BB962C8B-B14F-4D97-AF65-F5344CB8AC3E}">
        <p14:creationId xmlns:p14="http://schemas.microsoft.com/office/powerpoint/2010/main" val="28119503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maller/generic_text">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94966" y="10501200"/>
            <a:ext cx="5548703" cy="2592000"/>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
        <p:nvSpPr>
          <p:cNvPr id="3" name="Text Placeholder 2"/>
          <p:cNvSpPr>
            <a:spLocks noGrp="1"/>
          </p:cNvSpPr>
          <p:nvPr>
            <p:ph type="body" sz="quarter" idx="10" hasCustomPrompt="1"/>
          </p:nvPr>
        </p:nvSpPr>
        <p:spPr>
          <a:xfrm>
            <a:off x="965200" y="2754313"/>
            <a:ext cx="20234275" cy="7340600"/>
          </a:xfrm>
        </p:spPr>
        <p:txBody>
          <a:bodyPr vert="horz"/>
          <a:lstStyle>
            <a:lvl1pPr marL="0" indent="0">
              <a:lnSpc>
                <a:spcPct val="93000"/>
              </a:lnSpc>
              <a:spcBef>
                <a:spcPts val="0"/>
              </a:spcBef>
              <a:spcAft>
                <a:spcPts val="0"/>
              </a:spcAft>
              <a:buFont typeface="Arial"/>
              <a:buNone/>
              <a:defRPr sz="6000" baseline="0"/>
            </a:lvl1pPr>
          </a:lstStyle>
          <a:p>
            <a:pPr lvl="0"/>
            <a:r>
              <a:rPr lang="en-GB" dirty="0"/>
              <a:t>Generic text goes in here. </a:t>
            </a:r>
          </a:p>
          <a:p>
            <a:pPr lvl="0"/>
            <a:r>
              <a:rPr lang="en-GB" dirty="0"/>
              <a:t>References or footnotes here.</a:t>
            </a:r>
          </a:p>
          <a:p>
            <a:pPr lvl="0"/>
            <a:r>
              <a:rPr lang="en-GB" dirty="0"/>
              <a:t>Can also</a:t>
            </a:r>
            <a:r>
              <a:rPr lang="en-US" dirty="0"/>
              <a:t> be repurposed for captions.</a:t>
            </a:r>
            <a:endParaRPr lang="en-GB" dirty="0"/>
          </a:p>
        </p:txBody>
      </p:sp>
    </p:spTree>
    <p:extLst>
      <p:ext uri="{BB962C8B-B14F-4D97-AF65-F5344CB8AC3E}">
        <p14:creationId xmlns:p14="http://schemas.microsoft.com/office/powerpoint/2010/main" val="82012814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406800" y="288000"/>
            <a:ext cx="23641388" cy="971269"/>
          </a:xfrm>
          <a:prstGeom prst="rect">
            <a:avLst/>
          </a:prstGeom>
        </p:spPr>
        <p:txBody>
          <a:bodyPr anchor="t"/>
          <a:lstStyle>
            <a:lvl1pPr>
              <a:defRPr sz="6000" baseline="0"/>
            </a:lvl1pPr>
          </a:lstStyle>
          <a:p>
            <a:r>
              <a:rPr lang="en-GB" dirty="0"/>
              <a:t>Title to this image goes here.</a:t>
            </a:r>
            <a:endParaRPr dirty="0"/>
          </a:p>
        </p:txBody>
      </p:sp>
      <p:sp>
        <p:nvSpPr>
          <p:cNvPr id="3" name="Text Placeholder 2"/>
          <p:cNvSpPr>
            <a:spLocks noGrp="1"/>
          </p:cNvSpPr>
          <p:nvPr>
            <p:ph type="body" sz="quarter" idx="10" hasCustomPrompt="1"/>
          </p:nvPr>
        </p:nvSpPr>
        <p:spPr>
          <a:xfrm>
            <a:off x="406800" y="12927600"/>
            <a:ext cx="23641388" cy="420781"/>
          </a:xfrm>
        </p:spPr>
        <p:txBody>
          <a:bodyPr vert="horz"/>
          <a:lstStyle>
            <a:lvl1pPr marL="0" indent="0">
              <a:lnSpc>
                <a:spcPct val="90000"/>
              </a:lnSpc>
              <a:spcBef>
                <a:spcPts val="0"/>
              </a:spcBef>
              <a:spcAft>
                <a:spcPts val="0"/>
              </a:spcAft>
              <a:buFont typeface="Arial"/>
              <a:buNone/>
              <a:defRPr sz="3000" baseline="0"/>
            </a:lvl1pPr>
          </a:lstStyle>
          <a:p>
            <a:pPr lvl="0"/>
            <a:r>
              <a:rPr lang="en-GB" dirty="0"/>
              <a:t>Add a short caption here.</a:t>
            </a:r>
          </a:p>
        </p:txBody>
      </p:sp>
      <p:sp>
        <p:nvSpPr>
          <p:cNvPr id="5" name="Picture Placeholder 4"/>
          <p:cNvSpPr>
            <a:spLocks noGrp="1"/>
          </p:cNvSpPr>
          <p:nvPr>
            <p:ph type="pic" sz="quarter" idx="11"/>
          </p:nvPr>
        </p:nvSpPr>
        <p:spPr>
          <a:xfrm>
            <a:off x="291600" y="1537199"/>
            <a:ext cx="23803200" cy="11224800"/>
          </a:xfrm>
        </p:spPr>
        <p:txBody>
          <a:bodyPr vert="horz"/>
          <a:lstStyle/>
          <a:p>
            <a:endParaRPr lang="en-US"/>
          </a:p>
        </p:txBody>
      </p:sp>
    </p:spTree>
    <p:extLst>
      <p:ext uri="{BB962C8B-B14F-4D97-AF65-F5344CB8AC3E}">
        <p14:creationId xmlns:p14="http://schemas.microsoft.com/office/powerpoint/2010/main" val="328308528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79163" y="10501200"/>
            <a:ext cx="5548703" cy="2592000"/>
          </a:xfrm>
          <a:prstGeom prst="rect">
            <a:avLst/>
          </a:prstGeom>
        </p:spPr>
      </p:pic>
      <p:sp>
        <p:nvSpPr>
          <p:cNvPr id="11" name="Title Text"/>
          <p:cNvSpPr txBox="1">
            <a:spLocks noGrp="1"/>
          </p:cNvSpPr>
          <p:nvPr>
            <p:ph type="title" hasCustomPrompt="1"/>
          </p:nvPr>
        </p:nvSpPr>
        <p:spPr>
          <a:xfrm>
            <a:off x="964800" y="6296400"/>
            <a:ext cx="22453200" cy="1231106"/>
          </a:xfrm>
          <a:prstGeom prst="rect">
            <a:avLst/>
          </a:prstGeom>
        </p:spPr>
        <p:txBody>
          <a:bodyPr anchor="t">
            <a:noAutofit/>
          </a:bodyPr>
          <a:lstStyle>
            <a:lvl1pPr>
              <a:defRPr baseline="0"/>
            </a:lvl1pPr>
          </a:lstStyle>
          <a:p>
            <a:r>
              <a:rPr lang="en-GB" dirty="0"/>
              <a:t>Name Surname</a:t>
            </a:r>
            <a:endParaRPr dirty="0"/>
          </a:p>
        </p:txBody>
      </p:sp>
      <p:sp>
        <p:nvSpPr>
          <p:cNvPr id="12" name="Body Level One…"/>
          <p:cNvSpPr txBox="1">
            <a:spLocks noGrp="1"/>
          </p:cNvSpPr>
          <p:nvPr>
            <p:ph type="body" sz="quarter" idx="1" hasCustomPrompt="1"/>
          </p:nvPr>
        </p:nvSpPr>
        <p:spPr>
          <a:xfrm>
            <a:off x="964800" y="7452000"/>
            <a:ext cx="22453200" cy="2610606"/>
          </a:xfrm>
          <a:prstGeom prst="rect">
            <a:avLst/>
          </a:prstGeom>
        </p:spPr>
        <p:txBody>
          <a:bodyPr anchor="t"/>
          <a:lstStyle>
            <a:lvl1pPr marL="0" indent="0" algn="l">
              <a:spcBef>
                <a:spcPts val="0"/>
              </a:spcBef>
              <a:buSzTx/>
              <a:buNone/>
              <a:defRPr sz="8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GB" dirty="0"/>
              <a:t>Email</a:t>
            </a:r>
          </a:p>
          <a:p>
            <a:r>
              <a:rPr lang="en-GB" dirty="0"/>
              <a:t>Other</a:t>
            </a:r>
            <a:endParaRPr dirty="0"/>
          </a:p>
        </p:txBody>
      </p:sp>
      <p:pic>
        <p:nvPicPr>
          <p:cNvPr id="4" name="Picture 3"/>
          <p:cNvPicPr>
            <a:picLocks noChangeAspect="1"/>
          </p:cNvPicPr>
          <p:nvPr userDrawn="1"/>
        </p:nvPicPr>
        <p:blipFill>
          <a:blip r:embed="rId3"/>
          <a:stretch>
            <a:fillRect/>
          </a:stretch>
        </p:blipFill>
        <p:spPr>
          <a:xfrm>
            <a:off x="842400" y="914400"/>
            <a:ext cx="8359912" cy="1296000"/>
          </a:xfrm>
          <a:prstGeom prst="rect">
            <a:avLst/>
          </a:prstGeom>
        </p:spPr>
      </p:pic>
      <p:sp>
        <p:nvSpPr>
          <p:cNvPr id="7" name="Title Text"/>
          <p:cNvSpPr txBox="1">
            <a:spLocks/>
          </p:cNvSpPr>
          <p:nvPr userDrawn="1"/>
        </p:nvSpPr>
        <p:spPr>
          <a:xfrm>
            <a:off x="964800" y="3772800"/>
            <a:ext cx="5515348" cy="128918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8255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CircularStd-Bold"/>
                <a:ea typeface="+mn-ea"/>
                <a:cs typeface="CircularStd-Bold"/>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r>
              <a:rPr lang="en-GB" b="1" dirty="0">
                <a:latin typeface="Arial"/>
                <a:cs typeface="Arial"/>
              </a:rPr>
              <a:t>Thank you.</a:t>
            </a:r>
          </a:p>
        </p:txBody>
      </p:sp>
      <p:sp>
        <p:nvSpPr>
          <p:cNvPr id="8" name="Title Text"/>
          <p:cNvSpPr txBox="1">
            <a:spLocks/>
          </p:cNvSpPr>
          <p:nvPr userDrawn="1"/>
        </p:nvSpPr>
        <p:spPr>
          <a:xfrm>
            <a:off x="964799" y="5144400"/>
            <a:ext cx="11409353" cy="128918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8255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CircularStd-Bold"/>
                <a:ea typeface="+mn-ea"/>
                <a:cs typeface="CircularStd-Bold"/>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r>
              <a:rPr lang="en-GB" dirty="0">
                <a:latin typeface="CircularStd-Book"/>
                <a:cs typeface="CircularStd-Book"/>
              </a:rPr>
              <a:t>For more information:</a:t>
            </a:r>
          </a:p>
        </p:txBody>
      </p:sp>
    </p:spTree>
    <p:extLst>
      <p:ext uri="{BB962C8B-B14F-4D97-AF65-F5344CB8AC3E}">
        <p14:creationId xmlns:p14="http://schemas.microsoft.com/office/powerpoint/2010/main" val="350561470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0CA8-D3A9-456A-B8D3-28352FA86F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39E7EA-90DE-4C8B-B050-FEF4913DF41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BA5EEE-B658-42E4-9B4A-E3BA6CF2AEE9}"/>
              </a:ext>
            </a:extLst>
          </p:cNvPr>
          <p:cNvSpPr>
            <a:spLocks noGrp="1"/>
          </p:cNvSpPr>
          <p:nvPr>
            <p:ph type="dt" sz="half" idx="10"/>
          </p:nvPr>
        </p:nvSpPr>
        <p:spPr/>
        <p:txBody>
          <a:bodyPr/>
          <a:lstStyle/>
          <a:p>
            <a:fld id="{C7CDF5EE-68C7-477D-84AD-9A65742D8DB5}" type="datetimeFigureOut">
              <a:rPr lang="en-GB" smtClean="0"/>
              <a:t>02/04/2026</a:t>
            </a:fld>
            <a:endParaRPr lang="en-GB"/>
          </a:p>
        </p:txBody>
      </p:sp>
      <p:sp>
        <p:nvSpPr>
          <p:cNvPr id="5" name="Footer Placeholder 4">
            <a:extLst>
              <a:ext uri="{FF2B5EF4-FFF2-40B4-BE49-F238E27FC236}">
                <a16:creationId xmlns:a16="http://schemas.microsoft.com/office/drawing/2014/main" id="{90AB64FF-3C82-4FC0-BC12-5FC42E0742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6E3F5-699F-4246-B571-2F498F659B89}"/>
              </a:ext>
            </a:extLst>
          </p:cNvPr>
          <p:cNvSpPr>
            <a:spLocks noGrp="1"/>
          </p:cNvSpPr>
          <p:nvPr>
            <p:ph type="sldNum" sz="quarter" idx="12"/>
          </p:nvPr>
        </p:nvSpPr>
        <p:spPr/>
        <p:txBody>
          <a:bodyPr/>
          <a:lstStyle/>
          <a:p>
            <a:fld id="{880B5298-83E2-46F8-9F37-281A7353F912}" type="slidenum">
              <a:rPr lang="en-GB" smtClean="0"/>
              <a:t>‹#›</a:t>
            </a:fld>
            <a:endParaRPr lang="en-GB"/>
          </a:p>
        </p:txBody>
      </p:sp>
    </p:spTree>
    <p:extLst>
      <p:ext uri="{BB962C8B-B14F-4D97-AF65-F5344CB8AC3E}">
        <p14:creationId xmlns:p14="http://schemas.microsoft.com/office/powerpoint/2010/main" val="459190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a:latin typeface="Montserrat" pitchFamily="2" charset="77"/>
              </a:defRPr>
            </a:lvl1pPr>
          </a:lstStyle>
          <a:p>
            <a:fld id="{5F9D3BBF-DA9F-6F49-87D4-85CC27067750}" type="datetimeFigureOut">
              <a:rPr lang="en-US" smtClean="0"/>
              <a:pPr/>
              <a:t>4/2/2026</a:t>
            </a:fld>
            <a:endParaRPr lang="en-US"/>
          </a:p>
        </p:txBody>
      </p:sp>
      <p:sp>
        <p:nvSpPr>
          <p:cNvPr id="3" name="Footer Placeholder 2"/>
          <p:cNvSpPr>
            <a:spLocks noGrp="1"/>
          </p:cNvSpPr>
          <p:nvPr>
            <p:ph type="ftr" sz="quarter" idx="11"/>
          </p:nvPr>
        </p:nvSpPr>
        <p:spPr/>
        <p:txBody>
          <a:bodyPr/>
          <a:lstStyle>
            <a:lvl1pPr>
              <a:defRPr b="1" i="0">
                <a:latin typeface="Montserrat" pitchFamily="2" charset="77"/>
              </a:defRPr>
            </a:lvl1pPr>
          </a:lstStyle>
          <a:p>
            <a:endParaRPr lang="en-US"/>
          </a:p>
        </p:txBody>
      </p:sp>
      <p:sp>
        <p:nvSpPr>
          <p:cNvPr id="4" name="Slide Number Placeholder 3"/>
          <p:cNvSpPr>
            <a:spLocks noGrp="1"/>
          </p:cNvSpPr>
          <p:nvPr>
            <p:ph type="sldNum" sz="quarter" idx="12"/>
          </p:nvPr>
        </p:nvSpPr>
        <p:spPr/>
        <p:txBody>
          <a:bodyPr/>
          <a:lstStyle>
            <a:lvl1pPr>
              <a:defRPr b="1" i="0">
                <a:latin typeface="Montserrat" pitchFamily="2" charset="77"/>
              </a:defRPr>
            </a:lvl1pPr>
          </a:lstStyle>
          <a:p>
            <a:fld id="{0CF562EF-14D6-D047-8699-99757825CB01}" type="slidenum">
              <a:rPr lang="en-US" smtClean="0"/>
              <a:pPr/>
              <a:t>‹#›</a:t>
            </a:fld>
            <a:endParaRPr lang="en-US"/>
          </a:p>
        </p:txBody>
      </p:sp>
    </p:spTree>
    <p:extLst>
      <p:ext uri="{BB962C8B-B14F-4D97-AF65-F5344CB8AC3E}">
        <p14:creationId xmlns:p14="http://schemas.microsoft.com/office/powerpoint/2010/main" val="372839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A picture containing text, screenshot, graphics, graphic design&#10;&#10;Description automatically generated">
            <a:extLst>
              <a:ext uri="{FF2B5EF4-FFF2-40B4-BE49-F238E27FC236}">
                <a16:creationId xmlns:a16="http://schemas.microsoft.com/office/drawing/2014/main" id="{60091EFA-D985-AA2D-6528-DD76B98B31FD}"/>
              </a:ext>
            </a:extLst>
          </p:cNvPr>
          <p:cNvPicPr>
            <a:picLocks noChangeAspect="1"/>
          </p:cNvPicPr>
          <p:nvPr userDrawn="1"/>
        </p:nvPicPr>
        <p:blipFill>
          <a:blip r:embed="rId2"/>
          <a:stretch>
            <a:fillRect/>
          </a:stretch>
        </p:blipFill>
        <p:spPr>
          <a:xfrm>
            <a:off x="0" y="446"/>
            <a:ext cx="24384800" cy="13715554"/>
          </a:xfrm>
          <a:prstGeom prst="rect">
            <a:avLst/>
          </a:prstGeom>
        </p:spPr>
      </p:pic>
    </p:spTree>
    <p:extLst>
      <p:ext uri="{BB962C8B-B14F-4D97-AF65-F5344CB8AC3E}">
        <p14:creationId xmlns:p14="http://schemas.microsoft.com/office/powerpoint/2010/main" val="379811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pic>
        <p:nvPicPr>
          <p:cNvPr id="3" name="Picture 2" descr="Prosper_icon_set_Dr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74131" cy="13716000"/>
          </a:xfrm>
          <a:prstGeom prst="rect">
            <a:avLst/>
          </a:prstGeom>
        </p:spPr>
      </p:pic>
      <p:pic>
        <p:nvPicPr>
          <p:cNvPr id="4" name="Picture 3"/>
          <p:cNvPicPr>
            <a:picLocks noChangeAspect="1"/>
          </p:cNvPicPr>
          <p:nvPr userDrawn="1"/>
        </p:nvPicPr>
        <p:blipFill>
          <a:blip r:embed="rId3"/>
          <a:stretch>
            <a:fillRect/>
          </a:stretch>
        </p:blipFill>
        <p:spPr>
          <a:xfrm>
            <a:off x="842400" y="914400"/>
            <a:ext cx="8359912" cy="1296000"/>
          </a:xfrm>
          <a:prstGeom prst="rect">
            <a:avLst/>
          </a:prstGeom>
        </p:spPr>
      </p:pic>
    </p:spTree>
    <p:extLst>
      <p:ext uri="{BB962C8B-B14F-4D97-AF65-F5344CB8AC3E}">
        <p14:creationId xmlns:p14="http://schemas.microsoft.com/office/powerpoint/2010/main" val="69262056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1" y="2244726"/>
            <a:ext cx="18288000" cy="4775200"/>
          </a:xfrm>
        </p:spPr>
        <p:txBody>
          <a:bodyPr anchor="b"/>
          <a:lstStyle>
            <a:lvl1pPr algn="ctr">
              <a:defRPr sz="11999" b="1" i="0">
                <a:latin typeface="Arial" panose="020B0604020202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3048001" y="7204076"/>
            <a:ext cx="18288000" cy="3311524"/>
          </a:xfrm>
        </p:spPr>
        <p:txBody>
          <a:bodyPr/>
          <a:lstStyle>
            <a:lvl1pPr marL="0" indent="0" algn="ctr">
              <a:buNone/>
              <a:defRPr sz="4800" b="1" i="0">
                <a:latin typeface="Arial" panose="020B0604020202020204" pitchFamily="34" charset="0"/>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a:p>
        </p:txBody>
      </p:sp>
    </p:spTree>
    <p:extLst>
      <p:ext uri="{BB962C8B-B14F-4D97-AF65-F5344CB8AC3E}">
        <p14:creationId xmlns:p14="http://schemas.microsoft.com/office/powerpoint/2010/main" val="2110485334"/>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1" y="2244726"/>
            <a:ext cx="18288000" cy="4775200"/>
          </a:xfrm>
        </p:spPr>
        <p:txBody>
          <a:bodyPr anchor="b"/>
          <a:lstStyle>
            <a:lvl1pPr algn="ctr">
              <a:defRPr sz="11999" b="1" i="0">
                <a:latin typeface="Arial" panose="020B060402020202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3048001" y="7204076"/>
            <a:ext cx="18288000" cy="3311524"/>
          </a:xfrm>
        </p:spPr>
        <p:txBody>
          <a:bodyPr/>
          <a:lstStyle>
            <a:lvl1pPr marL="0" indent="0" algn="ctr">
              <a:buNone/>
              <a:defRPr sz="4800" b="1" i="0">
                <a:latin typeface="Arial" panose="020B0604020202020204" pitchFamily="34" charset="0"/>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2914014191"/>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picture containing font, diagram, graphics, graphic design&#10;&#10;Description automatically generated">
            <a:extLst>
              <a:ext uri="{FF2B5EF4-FFF2-40B4-BE49-F238E27FC236}">
                <a16:creationId xmlns:a16="http://schemas.microsoft.com/office/drawing/2014/main" id="{FCA90A04-3949-A738-662D-0FEAC8BC7E78}"/>
              </a:ext>
            </a:extLst>
          </p:cNvPr>
          <p:cNvPicPr>
            <a:picLocks noChangeAspect="1"/>
          </p:cNvPicPr>
          <p:nvPr userDrawn="1"/>
        </p:nvPicPr>
        <p:blipFill>
          <a:blip r:embed="rId2"/>
          <a:stretch>
            <a:fillRect/>
          </a:stretch>
        </p:blipFill>
        <p:spPr>
          <a:xfrm>
            <a:off x="0" y="446"/>
            <a:ext cx="24384800" cy="13715554"/>
          </a:xfrm>
          <a:prstGeom prst="rect">
            <a:avLst/>
          </a:prstGeom>
        </p:spPr>
      </p:pic>
    </p:spTree>
    <p:extLst>
      <p:ext uri="{BB962C8B-B14F-4D97-AF65-F5344CB8AC3E}">
        <p14:creationId xmlns:p14="http://schemas.microsoft.com/office/powerpoint/2010/main" val="3783719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A picture containing text, screenshot, graphics, graphic design&#10;&#10;Description automatically generated">
            <a:extLst>
              <a:ext uri="{FF2B5EF4-FFF2-40B4-BE49-F238E27FC236}">
                <a16:creationId xmlns:a16="http://schemas.microsoft.com/office/drawing/2014/main" id="{60091EFA-D985-AA2D-6528-DD76B98B31FD}"/>
              </a:ext>
            </a:extLst>
          </p:cNvPr>
          <p:cNvPicPr>
            <a:picLocks noChangeAspect="1"/>
          </p:cNvPicPr>
          <p:nvPr userDrawn="1"/>
        </p:nvPicPr>
        <p:blipFill>
          <a:blip r:embed="rId2"/>
          <a:stretch>
            <a:fillRect/>
          </a:stretch>
        </p:blipFill>
        <p:spPr>
          <a:xfrm>
            <a:off x="0" y="446"/>
            <a:ext cx="24384800" cy="13715554"/>
          </a:xfrm>
          <a:prstGeom prst="rect">
            <a:avLst/>
          </a:prstGeom>
        </p:spPr>
      </p:pic>
    </p:spTree>
    <p:extLst>
      <p:ext uri="{BB962C8B-B14F-4D97-AF65-F5344CB8AC3E}">
        <p14:creationId xmlns:p14="http://schemas.microsoft.com/office/powerpoint/2010/main" val="184380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GB" dirty="0"/>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2851720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7" y="730251"/>
            <a:ext cx="21031200" cy="2651126"/>
          </a:xfrm>
        </p:spPr>
        <p:txBody>
          <a:bodyPr/>
          <a:lstStyle>
            <a:lvl1pPr>
              <a:defRPr b="1" i="0">
                <a:latin typeface="Arial" panose="020B0604020202020204" pitchFamily="34" charset="0"/>
              </a:defRPr>
            </a:lvl1pPr>
          </a:lstStyle>
          <a:p>
            <a:r>
              <a:rPr lang="en-GB" dirty="0"/>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i="0">
                <a:latin typeface="Arial" panose="020B0604020202020204" pitchFamily="34" charset="0"/>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edit Master text styles</a:t>
            </a:r>
          </a:p>
        </p:txBody>
      </p:sp>
      <p:sp>
        <p:nvSpPr>
          <p:cNvPr id="4" name="Content Placeholder 3"/>
          <p:cNvSpPr>
            <a:spLocks noGrp="1"/>
          </p:cNvSpPr>
          <p:nvPr>
            <p:ph sz="half" idx="2"/>
          </p:nvPr>
        </p:nvSpPr>
        <p:spPr>
          <a:xfrm>
            <a:off x="1679577" y="5010150"/>
            <a:ext cx="10315574" cy="7369176"/>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12344401" y="3362326"/>
            <a:ext cx="10366376" cy="1647824"/>
          </a:xfrm>
        </p:spPr>
        <p:txBody>
          <a:bodyPr anchor="b"/>
          <a:lstStyle>
            <a:lvl1pPr marL="0" indent="0">
              <a:buNone/>
              <a:defRPr sz="4800" b="1" i="0">
                <a:latin typeface="Arial" panose="020B0604020202020204" pitchFamily="34" charset="0"/>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edit Master text styles</a:t>
            </a:r>
          </a:p>
        </p:txBody>
      </p:sp>
      <p:sp>
        <p:nvSpPr>
          <p:cNvPr id="6" name="Content Placeholder 5"/>
          <p:cNvSpPr>
            <a:spLocks noGrp="1"/>
          </p:cNvSpPr>
          <p:nvPr>
            <p:ph sz="quarter" idx="4"/>
          </p:nvPr>
        </p:nvSpPr>
        <p:spPr>
          <a:xfrm>
            <a:off x="12344401" y="5010150"/>
            <a:ext cx="10366376" cy="7369176"/>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8" name="Footer Placeholder 7"/>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1440896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4" name="Footer Placeholder 3"/>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601725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3" name="Footer Placeholder 2"/>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19684924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b="1" i="0">
                <a:latin typeface="Arial" panose="020B0604020202020204" pitchFamily="34" charset="0"/>
              </a:defRPr>
            </a:lvl1pPr>
          </a:lstStyle>
          <a:p>
            <a:r>
              <a:rPr lang="en-GB" dirty="0"/>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b="1" i="0">
                <a:latin typeface="Arial" panose="020B0604020202020204" pitchFamily="34" charset="0"/>
              </a:defRPr>
            </a:lvl1pPr>
            <a:lvl2pPr>
              <a:defRPr sz="5600" b="1" i="0">
                <a:latin typeface="Arial" panose="020B0604020202020204" pitchFamily="34" charset="0"/>
              </a:defRPr>
            </a:lvl2pPr>
            <a:lvl3pPr>
              <a:defRPr sz="4800" b="1" i="0">
                <a:latin typeface="Arial" panose="020B0604020202020204" pitchFamily="34" charset="0"/>
              </a:defRPr>
            </a:lvl3pPr>
            <a:lvl4pPr>
              <a:defRPr sz="4000" b="1" i="0">
                <a:latin typeface="Arial" panose="020B0604020202020204" pitchFamily="34" charset="0"/>
              </a:defRPr>
            </a:lvl4pPr>
            <a:lvl5pPr>
              <a:defRPr sz="4000" b="1" i="0">
                <a:latin typeface="Arial" panose="020B0604020202020204" pitchFamily="34" charset="0"/>
              </a:defRPr>
            </a:lvl5pPr>
            <a:lvl6pPr>
              <a:defRPr sz="4000"/>
            </a:lvl6pPr>
            <a:lvl7pPr>
              <a:defRPr sz="4000"/>
            </a:lvl7pPr>
            <a:lvl8pPr>
              <a:defRPr sz="4000"/>
            </a:lvl8pPr>
            <a:lvl9pPr>
              <a:defRPr sz="4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b="1" i="0">
                <a:latin typeface="Arial" panose="020B0604020202020204" pitchFamily="34" charset="0"/>
              </a:defRPr>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dirty="0"/>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2272999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b="1" i="0">
                <a:latin typeface="Arial" panose="020B0604020202020204" pitchFamily="34" charset="0"/>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b="1" i="0">
                <a:latin typeface="Arial" panose="020B0604020202020204" pitchFamily="34" charset="0"/>
              </a:defRPr>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n-GB" dirty="0"/>
              <a:t>Click icon to add picture</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b="1" i="0">
                <a:latin typeface="Arial" panose="020B0604020202020204" pitchFamily="34" charset="0"/>
              </a:defRPr>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dirty="0"/>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200326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p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79163" y="10501200"/>
            <a:ext cx="5548703" cy="2592000"/>
          </a:xfrm>
          <a:prstGeom prst="rect">
            <a:avLst/>
          </a:prstGeom>
        </p:spPr>
      </p:pic>
      <p:sp>
        <p:nvSpPr>
          <p:cNvPr id="11" name="Title Text"/>
          <p:cNvSpPr txBox="1">
            <a:spLocks noGrp="1"/>
          </p:cNvSpPr>
          <p:nvPr>
            <p:ph type="title" hasCustomPrompt="1"/>
          </p:nvPr>
        </p:nvSpPr>
        <p:spPr>
          <a:xfrm>
            <a:off x="964800" y="3758400"/>
            <a:ext cx="22453200" cy="2225024"/>
          </a:xfrm>
          <a:prstGeom prst="rect">
            <a:avLst/>
          </a:prstGeom>
        </p:spPr>
        <p:txBody>
          <a:bodyPr anchor="t"/>
          <a:lstStyle>
            <a:lvl1pPr>
              <a:defRPr baseline="0"/>
            </a:lvl1pPr>
          </a:lstStyle>
          <a:p>
            <a:r>
              <a:rPr lang="en-GB" dirty="0"/>
              <a:t>Title of the document here.</a:t>
            </a:r>
            <a:br>
              <a:rPr lang="en-GB" dirty="0"/>
            </a:br>
            <a:r>
              <a:rPr lang="en-GB" dirty="0"/>
              <a:t>May run onto two lines.</a:t>
            </a:r>
            <a:endParaRPr dirty="0"/>
          </a:p>
        </p:txBody>
      </p:sp>
      <p:sp>
        <p:nvSpPr>
          <p:cNvPr id="12" name="Body Level One…"/>
          <p:cNvSpPr txBox="1">
            <a:spLocks noGrp="1"/>
          </p:cNvSpPr>
          <p:nvPr>
            <p:ph type="body" sz="quarter" idx="1" hasCustomPrompt="1"/>
          </p:nvPr>
        </p:nvSpPr>
        <p:spPr>
          <a:xfrm>
            <a:off x="964800" y="6958799"/>
            <a:ext cx="22453200" cy="2338527"/>
          </a:xfrm>
          <a:prstGeom prst="rect">
            <a:avLst/>
          </a:prstGeom>
        </p:spPr>
        <p:txBody>
          <a:bodyPr anchor="t"/>
          <a:lstStyle>
            <a:lvl1pPr marL="0" indent="0" algn="l">
              <a:spcBef>
                <a:spcPts val="0"/>
              </a:spcBef>
              <a:buSzTx/>
              <a:buNone/>
              <a:defRPr sz="8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GB" dirty="0"/>
              <a:t>Subtitle here, on one line</a:t>
            </a:r>
            <a:br>
              <a:rPr lang="en-GB" dirty="0"/>
            </a:br>
            <a:r>
              <a:rPr lang="en-GB" dirty="0"/>
              <a:t>or two lines.</a:t>
            </a:r>
            <a:endParaRPr dirty="0"/>
          </a:p>
        </p:txBody>
      </p:sp>
      <p:pic>
        <p:nvPicPr>
          <p:cNvPr id="4" name="Picture 3"/>
          <p:cNvPicPr>
            <a:picLocks noChangeAspect="1"/>
          </p:cNvPicPr>
          <p:nvPr userDrawn="1"/>
        </p:nvPicPr>
        <p:blipFill>
          <a:blip r:embed="rId3"/>
          <a:stretch>
            <a:fillRect/>
          </a:stretch>
        </p:blipFill>
        <p:spPr>
          <a:xfrm>
            <a:off x="842400" y="914400"/>
            <a:ext cx="8359912" cy="1296000"/>
          </a:xfrm>
          <a:prstGeom prst="rect">
            <a:avLst/>
          </a:prstGeom>
        </p:spPr>
      </p:pic>
      <p:sp>
        <p:nvSpPr>
          <p:cNvPr id="5" name="Text Placeholder 4"/>
          <p:cNvSpPr>
            <a:spLocks noGrp="1"/>
          </p:cNvSpPr>
          <p:nvPr>
            <p:ph type="body" sz="quarter" idx="10" hasCustomPrompt="1"/>
          </p:nvPr>
        </p:nvSpPr>
        <p:spPr>
          <a:xfrm>
            <a:off x="964800" y="11962801"/>
            <a:ext cx="10046153" cy="770142"/>
          </a:xfrm>
        </p:spPr>
        <p:txBody>
          <a:bodyPr vert="horz"/>
          <a:lstStyle>
            <a:lvl1pPr marL="0" indent="0">
              <a:buFontTx/>
              <a:buNone/>
              <a:defRPr sz="5000" b="0" baseline="0">
                <a:latin typeface="CircularStd-Book"/>
                <a:cs typeface="CircularStd-Book"/>
              </a:defRPr>
            </a:lvl1pPr>
            <a:lvl2pPr>
              <a:defRPr sz="5000"/>
            </a:lvl2pPr>
            <a:lvl3pPr>
              <a:defRPr sz="5000"/>
            </a:lvl3pPr>
            <a:lvl4pPr>
              <a:defRPr sz="5000"/>
            </a:lvl4pPr>
            <a:lvl5pPr>
              <a:defRPr sz="5000"/>
            </a:lvl5pPr>
          </a:lstStyle>
          <a:p>
            <a:pPr lvl="0"/>
            <a:r>
              <a:rPr lang="en-GB" dirty="0"/>
              <a:t>Name of speaker. 00 Month 2020</a:t>
            </a:r>
            <a:endParaRPr lang="en-US" dirty="0"/>
          </a:p>
        </p:txBody>
      </p:sp>
    </p:spTree>
    <p:extLst>
      <p:ext uri="{BB962C8B-B14F-4D97-AF65-F5344CB8AC3E}">
        <p14:creationId xmlns:p14="http://schemas.microsoft.com/office/powerpoint/2010/main" val="578053917"/>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GB" dirty="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6776660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lvl1pPr>
              <a:defRPr b="1" i="0">
                <a:latin typeface="Arial" panose="020B0604020202020204" pitchFamily="34" charset="0"/>
              </a:defRPr>
            </a:lvl1pPr>
          </a:lstStyle>
          <a:p>
            <a:r>
              <a:rPr lang="en-GB" dirty="0"/>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fld id="{5F9D3BBF-DA9F-6F49-87D4-85CC27067750}" type="datetimeFigureOut">
              <a:rPr lang="en-US" smtClean="0"/>
              <a:pPr/>
              <a:t>4/2/2026</a:t>
            </a:fld>
            <a:endParaRPr lang="en-US"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3798547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0CA8-D3A9-456A-B8D3-28352FA86F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39E7EA-90DE-4C8B-B050-FEF4913DF41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BA5EEE-B658-42E4-9B4A-E3BA6CF2AEE9}"/>
              </a:ext>
            </a:extLst>
          </p:cNvPr>
          <p:cNvSpPr>
            <a:spLocks noGrp="1"/>
          </p:cNvSpPr>
          <p:nvPr>
            <p:ph type="dt" sz="half" idx="10"/>
          </p:nvPr>
        </p:nvSpPr>
        <p:spPr/>
        <p:txBody>
          <a:bodyPr/>
          <a:lstStyle/>
          <a:p>
            <a:fld id="{C7CDF5EE-68C7-477D-84AD-9A65742D8DB5}" type="datetimeFigureOut">
              <a:rPr lang="en-GB" smtClean="0"/>
              <a:pPr/>
              <a:t>02/04/2026</a:t>
            </a:fld>
            <a:endParaRPr lang="en-GB"/>
          </a:p>
        </p:txBody>
      </p:sp>
      <p:sp>
        <p:nvSpPr>
          <p:cNvPr id="5" name="Footer Placeholder 4">
            <a:extLst>
              <a:ext uri="{FF2B5EF4-FFF2-40B4-BE49-F238E27FC236}">
                <a16:creationId xmlns:a16="http://schemas.microsoft.com/office/drawing/2014/main" id="{90AB64FF-3C82-4FC0-BC12-5FC42E0742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6E3F5-699F-4246-B571-2F498F659B89}"/>
              </a:ext>
            </a:extLst>
          </p:cNvPr>
          <p:cNvSpPr>
            <a:spLocks noGrp="1"/>
          </p:cNvSpPr>
          <p:nvPr>
            <p:ph type="sldNum" sz="quarter" idx="12"/>
          </p:nvPr>
        </p:nvSpPr>
        <p:spPr/>
        <p:txBody>
          <a:bodyPr/>
          <a:lstStyle/>
          <a:p>
            <a:fld id="{880B5298-83E2-46F8-9F37-281A7353F912}" type="slidenum">
              <a:rPr lang="en-GB" smtClean="0"/>
              <a:pPr/>
              <a:t>‹#›</a:t>
            </a:fld>
            <a:endParaRPr lang="en-GB"/>
          </a:p>
        </p:txBody>
      </p:sp>
    </p:spTree>
    <p:extLst>
      <p:ext uri="{BB962C8B-B14F-4D97-AF65-F5344CB8AC3E}">
        <p14:creationId xmlns:p14="http://schemas.microsoft.com/office/powerpoint/2010/main" val="4031520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Large_text_Bullets_V2">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1"/>
            <a:ext cx="22453200" cy="971270"/>
          </a:xfrm>
          <a:prstGeom prst="rect">
            <a:avLst/>
          </a:prstGeom>
        </p:spPr>
        <p:txBody>
          <a:bodyPr anchor="t"/>
          <a:lstStyle>
            <a:lvl1pPr>
              <a:defRPr sz="6000" baseline="0"/>
            </a:lvl1pPr>
          </a:lstStyle>
          <a:p>
            <a:r>
              <a:rPr lang="en-GB" dirty="0"/>
              <a:t>Intro text or opening point here.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359982" indent="-359982" algn="l">
              <a:lnSpc>
                <a:spcPct val="93000"/>
              </a:lnSpc>
              <a:spcBef>
                <a:spcPts val="0"/>
              </a:spcBef>
              <a:buSzPct val="75000"/>
              <a:buFontTx/>
              <a:buBlip>
                <a:blip r:embed="rId2"/>
              </a:buBlip>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Bullet point one</a:t>
            </a:r>
          </a:p>
          <a:p>
            <a:r>
              <a:rPr lang="en-US" sz="6000" u="none" baseline="0" dirty="0">
                <a:solidFill>
                  <a:srgbClr val="000000"/>
                </a:solidFill>
                <a:latin typeface="CircularStd-Book"/>
              </a:rPr>
              <a:t>Bullet point two</a:t>
            </a:r>
          </a:p>
          <a:p>
            <a:r>
              <a:rPr lang="en-US" sz="6000" u="none" baseline="0" dirty="0">
                <a:solidFill>
                  <a:srgbClr val="000000"/>
                </a:solidFill>
                <a:latin typeface="CircularStd-Book"/>
              </a:rPr>
              <a:t>Bullet point three</a:t>
            </a:r>
          </a:p>
          <a:p>
            <a:r>
              <a:rPr lang="en-US" sz="6000" u="none" baseline="0" dirty="0">
                <a:solidFill>
                  <a:srgbClr val="000000"/>
                </a:solidFill>
                <a:latin typeface="CircularStd-Book"/>
              </a:rPr>
              <a:t>and so on…</a:t>
            </a:r>
            <a:endParaRPr dirty="0"/>
          </a:p>
        </p:txBody>
      </p:sp>
      <p:pic>
        <p:nvPicPr>
          <p:cNvPr id="14" name="Picture 13"/>
          <p:cNvPicPr>
            <a:picLocks noChangeAspect="1"/>
          </p:cNvPicPr>
          <p:nvPr userDrawn="1"/>
        </p:nvPicPr>
        <p:blipFill>
          <a:blip r:embed="rId3"/>
          <a:stretch>
            <a:fillRect/>
          </a:stretch>
        </p:blipFill>
        <p:spPr>
          <a:xfrm>
            <a:off x="842403" y="11880000"/>
            <a:ext cx="7431034" cy="1152000"/>
          </a:xfrm>
          <a:prstGeom prst="rect">
            <a:avLst/>
          </a:prstGeom>
        </p:spPr>
      </p:pic>
      <p:sp>
        <p:nvSpPr>
          <p:cNvPr id="3" name="Text Placeholder 2"/>
          <p:cNvSpPr>
            <a:spLocks noGrp="1"/>
          </p:cNvSpPr>
          <p:nvPr>
            <p:ph type="body" sz="quarter" idx="10" hasCustomPrompt="1"/>
          </p:nvPr>
        </p:nvSpPr>
        <p:spPr>
          <a:xfrm>
            <a:off x="965200" y="9899651"/>
            <a:ext cx="7810500" cy="1090614"/>
          </a:xfrm>
        </p:spPr>
        <p:txBody>
          <a:bodyPr vert="horz"/>
          <a:lstStyle>
            <a:lvl1pPr marL="0" indent="0">
              <a:lnSpc>
                <a:spcPct val="90000"/>
              </a:lnSpc>
              <a:spcBef>
                <a:spcPts val="0"/>
              </a:spcBef>
              <a:buFontTx/>
              <a:buNone/>
              <a:defRPr sz="3000" baseline="0"/>
            </a:lvl1pPr>
          </a:lstStyle>
          <a:p>
            <a:pPr lvl="0"/>
            <a:r>
              <a:rPr lang="en-GB" dirty="0"/>
              <a:t>References or footnotes here.</a:t>
            </a:r>
            <a:br>
              <a:rPr lang="en-GB" dirty="0"/>
            </a:br>
            <a:r>
              <a:rPr lang="en-GB" dirty="0"/>
              <a:t>Can also be repurposed for captions.</a:t>
            </a:r>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779165" y="10501200"/>
            <a:ext cx="5548704" cy="2592000"/>
          </a:xfrm>
          <a:prstGeom prst="rect">
            <a:avLst/>
          </a:prstGeom>
        </p:spPr>
      </p:pic>
    </p:spTree>
    <p:extLst>
      <p:ext uri="{BB962C8B-B14F-4D97-AF65-F5344CB8AC3E}">
        <p14:creationId xmlns:p14="http://schemas.microsoft.com/office/powerpoint/2010/main" val="1175580444"/>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ection_title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17377200" y="10501200"/>
            <a:ext cx="6384236" cy="2592000"/>
          </a:xfrm>
          <a:prstGeom prst="rect">
            <a:avLst/>
          </a:prstGeom>
        </p:spPr>
      </p:pic>
      <p:sp>
        <p:nvSpPr>
          <p:cNvPr id="11" name="Title Text"/>
          <p:cNvSpPr txBox="1">
            <a:spLocks noGrp="1"/>
          </p:cNvSpPr>
          <p:nvPr>
            <p:ph type="title" hasCustomPrompt="1"/>
          </p:nvPr>
        </p:nvSpPr>
        <p:spPr>
          <a:xfrm>
            <a:off x="964800" y="1015200"/>
            <a:ext cx="22453200" cy="2225024"/>
          </a:xfrm>
          <a:prstGeom prst="rect">
            <a:avLst/>
          </a:prstGeom>
        </p:spPr>
        <p:txBody>
          <a:bodyPr anchor="t"/>
          <a:lstStyle>
            <a:lvl1pPr>
              <a:defRPr baseline="0"/>
            </a:lvl1pPr>
          </a:lstStyle>
          <a:p>
            <a:r>
              <a:rPr lang="en-GB" dirty="0"/>
              <a:t>Section name here.</a:t>
            </a:r>
            <a:br>
              <a:rPr lang="en-GB" dirty="0"/>
            </a:br>
            <a:r>
              <a:rPr lang="en-GB" dirty="0"/>
              <a:t>May run onto two lines.</a:t>
            </a:r>
            <a:endParaRPr dirty="0"/>
          </a:p>
        </p:txBody>
      </p:sp>
      <p:sp>
        <p:nvSpPr>
          <p:cNvPr id="12" name="Body Level One…"/>
          <p:cNvSpPr txBox="1">
            <a:spLocks noGrp="1"/>
          </p:cNvSpPr>
          <p:nvPr>
            <p:ph type="body" sz="quarter" idx="1" hasCustomPrompt="1"/>
          </p:nvPr>
        </p:nvSpPr>
        <p:spPr>
          <a:xfrm>
            <a:off x="964800" y="4089600"/>
            <a:ext cx="22453200" cy="2338528"/>
          </a:xfrm>
          <a:prstGeom prst="rect">
            <a:avLst/>
          </a:prstGeom>
        </p:spPr>
        <p:txBody>
          <a:bodyPr anchor="t"/>
          <a:lstStyle>
            <a:lvl1pPr marL="0" indent="0" algn="l">
              <a:spcBef>
                <a:spcPts val="0"/>
              </a:spcBef>
              <a:buSzTx/>
              <a:buNone/>
              <a:defRPr sz="8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GB" dirty="0"/>
              <a:t>Subtitle here.</a:t>
            </a:r>
            <a:endParaRPr dirty="0"/>
          </a:p>
        </p:txBody>
      </p:sp>
      <p:pic>
        <p:nvPicPr>
          <p:cNvPr id="4" name="Picture 3"/>
          <p:cNvPicPr>
            <a:picLocks noChangeAspect="1"/>
          </p:cNvPicPr>
          <p:nvPr userDrawn="1"/>
        </p:nvPicPr>
        <p:blipFill>
          <a:blip r:embed="rId3"/>
          <a:stretch>
            <a:fillRect/>
          </a:stretch>
        </p:blipFill>
        <p:spPr>
          <a:xfrm>
            <a:off x="842403" y="11880000"/>
            <a:ext cx="7431034" cy="1152000"/>
          </a:xfrm>
          <a:prstGeom prst="rect">
            <a:avLst/>
          </a:prstGeom>
        </p:spPr>
      </p:pic>
    </p:spTree>
    <p:extLst>
      <p:ext uri="{BB962C8B-B14F-4D97-AF65-F5344CB8AC3E}">
        <p14:creationId xmlns:p14="http://schemas.microsoft.com/office/powerpoint/2010/main" val="2144213867"/>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title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17377200" y="10501200"/>
            <a:ext cx="6384236" cy="2592000"/>
          </a:xfrm>
          <a:prstGeom prst="rect">
            <a:avLst/>
          </a:prstGeom>
        </p:spPr>
      </p:pic>
      <p:sp>
        <p:nvSpPr>
          <p:cNvPr id="11" name="Title Text"/>
          <p:cNvSpPr txBox="1">
            <a:spLocks noGrp="1"/>
          </p:cNvSpPr>
          <p:nvPr>
            <p:ph type="title" hasCustomPrompt="1"/>
          </p:nvPr>
        </p:nvSpPr>
        <p:spPr>
          <a:xfrm>
            <a:off x="964800" y="1015200"/>
            <a:ext cx="22453200" cy="2225024"/>
          </a:xfrm>
          <a:prstGeom prst="rect">
            <a:avLst/>
          </a:prstGeom>
        </p:spPr>
        <p:txBody>
          <a:bodyPr anchor="t"/>
          <a:lstStyle>
            <a:lvl1pPr>
              <a:defRPr baseline="0"/>
            </a:lvl1pPr>
          </a:lstStyle>
          <a:p>
            <a:r>
              <a:rPr lang="en-GB" dirty="0"/>
              <a:t>Section name here.</a:t>
            </a:r>
            <a:br>
              <a:rPr lang="en-GB" dirty="0"/>
            </a:br>
            <a:r>
              <a:rPr lang="en-GB" dirty="0"/>
              <a:t>May run onto two lines.</a:t>
            </a:r>
            <a:endParaRPr dirty="0"/>
          </a:p>
        </p:txBody>
      </p:sp>
      <p:sp>
        <p:nvSpPr>
          <p:cNvPr id="12" name="Body Level One…"/>
          <p:cNvSpPr txBox="1">
            <a:spLocks noGrp="1"/>
          </p:cNvSpPr>
          <p:nvPr>
            <p:ph type="body" sz="quarter" idx="1" hasCustomPrompt="1"/>
          </p:nvPr>
        </p:nvSpPr>
        <p:spPr>
          <a:xfrm>
            <a:off x="964800" y="4089600"/>
            <a:ext cx="22453200" cy="2338527"/>
          </a:xfrm>
          <a:prstGeom prst="rect">
            <a:avLst/>
          </a:prstGeom>
        </p:spPr>
        <p:txBody>
          <a:bodyPr anchor="t"/>
          <a:lstStyle>
            <a:lvl1pPr marL="0" indent="0" algn="l">
              <a:spcBef>
                <a:spcPts val="0"/>
              </a:spcBef>
              <a:buSzTx/>
              <a:buNone/>
              <a:defRPr sz="8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GB" dirty="0"/>
              <a:t>Subtitle here.</a:t>
            </a:r>
            <a:endParaRPr dirty="0"/>
          </a:p>
        </p:txBody>
      </p:sp>
      <p:pic>
        <p:nvPicPr>
          <p:cNvPr id="4" name="Picture 3"/>
          <p:cNvPicPr>
            <a:picLocks noChangeAspect="1"/>
          </p:cNvPicPr>
          <p:nvPr userDrawn="1"/>
        </p:nvPicPr>
        <p:blipFill>
          <a:blip r:embed="rId3"/>
          <a:stretch>
            <a:fillRect/>
          </a:stretch>
        </p:blipFill>
        <p:spPr>
          <a:xfrm>
            <a:off x="842401" y="11880000"/>
            <a:ext cx="7431033" cy="1152000"/>
          </a:xfrm>
          <a:prstGeom prst="rect">
            <a:avLst/>
          </a:prstGeom>
        </p:spPr>
      </p:pic>
    </p:spTree>
    <p:extLst>
      <p:ext uri="{BB962C8B-B14F-4D97-AF65-F5344CB8AC3E}">
        <p14:creationId xmlns:p14="http://schemas.microsoft.com/office/powerpoint/2010/main" val="263093905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oilerplateV1">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0" indent="0" algn="l">
              <a:lnSpc>
                <a:spcPct val="90000"/>
              </a:lnSpc>
              <a:spcBef>
                <a:spcPts val="0"/>
              </a:spcBef>
              <a:buSzTx/>
              <a:buNone/>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Large style text goes in here.</a:t>
            </a:r>
            <a:endParaRP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94966" y="10501200"/>
            <a:ext cx="5548703" cy="2592000"/>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ilerplateV2">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0" indent="0" algn="l">
              <a:lnSpc>
                <a:spcPct val="90000"/>
              </a:lnSpc>
              <a:spcBef>
                <a:spcPts val="0"/>
              </a:spcBef>
              <a:buSzTx/>
              <a:buNone/>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Large style text goes in here.</a:t>
            </a:r>
            <a:endParaRP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808837" y="10501200"/>
            <a:ext cx="5520960" cy="2592000"/>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Tree>
    <p:extLst>
      <p:ext uri="{BB962C8B-B14F-4D97-AF65-F5344CB8AC3E}">
        <p14:creationId xmlns:p14="http://schemas.microsoft.com/office/powerpoint/2010/main" val="34176798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ilerplateV3">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0" indent="0" algn="l">
              <a:lnSpc>
                <a:spcPct val="90000"/>
              </a:lnSpc>
              <a:spcBef>
                <a:spcPts val="0"/>
              </a:spcBef>
              <a:buSzTx/>
              <a:buNone/>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Large style text goes in here.</a:t>
            </a:r>
            <a:endParaRP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808837" y="10501200"/>
            <a:ext cx="5520960" cy="2592000"/>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Tree>
    <p:extLst>
      <p:ext uri="{BB962C8B-B14F-4D97-AF65-F5344CB8AC3E}">
        <p14:creationId xmlns:p14="http://schemas.microsoft.com/office/powerpoint/2010/main" val="256009131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ilerplateV4">
    <p:spTree>
      <p:nvGrpSpPr>
        <p:cNvPr id="1" name=""/>
        <p:cNvGrpSpPr/>
        <p:nvPr/>
      </p:nvGrpSpPr>
      <p:grpSpPr>
        <a:xfrm>
          <a:off x="0" y="0"/>
          <a:ext cx="0" cy="0"/>
          <a:chOff x="0" y="0"/>
          <a:chExt cx="0" cy="0"/>
        </a:xfrm>
      </p:grpSpPr>
      <p:sp>
        <p:nvSpPr>
          <p:cNvPr id="11" name="Title Text"/>
          <p:cNvSpPr txBox="1">
            <a:spLocks noGrp="1"/>
          </p:cNvSpPr>
          <p:nvPr>
            <p:ph type="title" hasCustomPrompt="1"/>
          </p:nvPr>
        </p:nvSpPr>
        <p:spPr>
          <a:xfrm>
            <a:off x="964800" y="1015200"/>
            <a:ext cx="22453200" cy="971269"/>
          </a:xfrm>
          <a:prstGeom prst="rect">
            <a:avLst/>
          </a:prstGeom>
        </p:spPr>
        <p:txBody>
          <a:bodyPr anchor="t"/>
          <a:lstStyle>
            <a:lvl1pPr>
              <a:defRPr sz="6000" baseline="0"/>
            </a:lvl1pPr>
          </a:lstStyle>
          <a:p>
            <a:r>
              <a:rPr lang="en-GB" dirty="0"/>
              <a:t>Page title</a:t>
            </a:r>
            <a:endParaRPr dirty="0"/>
          </a:p>
        </p:txBody>
      </p:sp>
      <p:sp>
        <p:nvSpPr>
          <p:cNvPr id="12" name="Body Level One…"/>
          <p:cNvSpPr txBox="1">
            <a:spLocks noGrp="1"/>
          </p:cNvSpPr>
          <p:nvPr>
            <p:ph type="body" sz="quarter" idx="1" hasCustomPrompt="1"/>
          </p:nvPr>
        </p:nvSpPr>
        <p:spPr>
          <a:xfrm>
            <a:off x="964800" y="2754000"/>
            <a:ext cx="18619200" cy="7146000"/>
          </a:xfrm>
          <a:prstGeom prst="rect">
            <a:avLst/>
          </a:prstGeom>
        </p:spPr>
        <p:txBody>
          <a:bodyPr anchor="t"/>
          <a:lstStyle>
            <a:lvl1pPr marL="0" indent="0" algn="l">
              <a:lnSpc>
                <a:spcPct val="90000"/>
              </a:lnSpc>
              <a:spcBef>
                <a:spcPts val="0"/>
              </a:spcBef>
              <a:buSzTx/>
              <a:buNone/>
              <a:defRPr sz="6000" baseline="0"/>
            </a:lvl1pPr>
            <a:lvl2pPr marL="0" indent="0" algn="l">
              <a:spcBef>
                <a:spcPts val="0"/>
              </a:spcBef>
              <a:buSzTx/>
              <a:buNone/>
              <a:defRPr sz="5400"/>
            </a:lvl2pPr>
            <a:lvl3pPr marL="0" indent="0" algn="l">
              <a:spcBef>
                <a:spcPts val="0"/>
              </a:spcBef>
              <a:buSzTx/>
              <a:buNone/>
              <a:defRPr sz="5400"/>
            </a:lvl3pPr>
            <a:lvl4pPr marL="0" indent="0" algn="l">
              <a:spcBef>
                <a:spcPts val="0"/>
              </a:spcBef>
              <a:buSzTx/>
              <a:buNone/>
              <a:defRPr sz="5400"/>
            </a:lvl4pPr>
            <a:lvl5pPr marL="0" indent="0" algn="l">
              <a:spcBef>
                <a:spcPts val="0"/>
              </a:spcBef>
              <a:buSzTx/>
              <a:buNone/>
              <a:defRPr sz="5400"/>
            </a:lvl5pPr>
          </a:lstStyle>
          <a:p>
            <a:r>
              <a:rPr lang="en-US" sz="6000" u="none" baseline="0" dirty="0">
                <a:solidFill>
                  <a:srgbClr val="000000"/>
                </a:solidFill>
                <a:latin typeface="CircularStd-Book"/>
              </a:rPr>
              <a:t>Large style text goes in here.</a:t>
            </a:r>
            <a:endParaRP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808837" y="10501200"/>
            <a:ext cx="5520960" cy="2592000"/>
          </a:xfrm>
          <a:prstGeom prst="rect">
            <a:avLst/>
          </a:prstGeom>
        </p:spPr>
      </p:pic>
      <p:pic>
        <p:nvPicPr>
          <p:cNvPr id="14" name="Picture 13"/>
          <p:cNvPicPr>
            <a:picLocks noChangeAspect="1"/>
          </p:cNvPicPr>
          <p:nvPr userDrawn="1"/>
        </p:nvPicPr>
        <p:blipFill>
          <a:blip r:embed="rId3"/>
          <a:stretch>
            <a:fillRect/>
          </a:stretch>
        </p:blipFill>
        <p:spPr>
          <a:xfrm>
            <a:off x="842401" y="11880000"/>
            <a:ext cx="7431033" cy="1152000"/>
          </a:xfrm>
          <a:prstGeom prst="rect">
            <a:avLst/>
          </a:prstGeom>
        </p:spPr>
      </p:pic>
    </p:spTree>
    <p:extLst>
      <p:ext uri="{BB962C8B-B14F-4D97-AF65-F5344CB8AC3E}">
        <p14:creationId xmlns:p14="http://schemas.microsoft.com/office/powerpoint/2010/main" val="330364379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creation">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stretch>
            <a:fillRect/>
          </a:stretch>
        </p:blipFill>
        <p:spPr>
          <a:xfrm>
            <a:off x="842401" y="11880000"/>
            <a:ext cx="7431033" cy="1152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79163" y="10501200"/>
            <a:ext cx="5548703" cy="2592000"/>
          </a:xfrm>
          <a:prstGeom prst="rect">
            <a:avLst/>
          </a:prstGeom>
        </p:spPr>
      </p:pic>
      <p:sp>
        <p:nvSpPr>
          <p:cNvPr id="7" name="Title Text">
            <a:extLst>
              <a:ext uri="{FF2B5EF4-FFF2-40B4-BE49-F238E27FC236}">
                <a16:creationId xmlns:a16="http://schemas.microsoft.com/office/drawing/2014/main" id="{D67168F6-0158-814F-94AD-8F9FBFA9B872}"/>
              </a:ext>
            </a:extLst>
          </p:cNvPr>
          <p:cNvSpPr txBox="1">
            <a:spLocks/>
          </p:cNvSpPr>
          <p:nvPr userDrawn="1"/>
        </p:nvSpPr>
        <p:spPr>
          <a:xfrm>
            <a:off x="965400" y="1015200"/>
            <a:ext cx="22453200" cy="321991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825500" rtl="0" latinLnBrk="0">
              <a:lnSpc>
                <a:spcPct val="100000"/>
              </a:lnSpc>
              <a:spcBef>
                <a:spcPts val="0"/>
              </a:spcBef>
              <a:spcAft>
                <a:spcPts val="0"/>
              </a:spcAft>
              <a:buClrTx/>
              <a:buSzTx/>
              <a:buFontTx/>
              <a:buNone/>
              <a:tabLst/>
              <a:defRPr sz="6000" b="1" i="0" u="none" strike="noStrike" cap="none" spc="0" baseline="0">
                <a:solidFill>
                  <a:srgbClr val="000000"/>
                </a:solidFill>
                <a:uFillTx/>
                <a:latin typeface="Arial"/>
                <a:ea typeface="+mn-ea"/>
                <a:cs typeface="Arial"/>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lnSpc>
                <a:spcPct val="90000"/>
              </a:lnSpc>
            </a:pPr>
            <a:r>
              <a:rPr lang="en-GB" sz="5000" u="none" dirty="0">
                <a:latin typeface="Arial" panose="020B0604020202020204" pitchFamily="34" charset="0"/>
                <a:cs typeface="Arial" panose="020B0604020202020204" pitchFamily="34" charset="0"/>
              </a:rPr>
              <a:t>Our Three Pillars: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baseline="0" dirty="0">
                <a:uFill>
                  <a:solidFill>
                    <a:schemeClr val="accent1"/>
                  </a:solidFill>
                </a:uFill>
                <a:latin typeface="Arial" panose="020B0604020202020204" pitchFamily="34" charset="0"/>
                <a:cs typeface="Arial" panose="020B0604020202020204" pitchFamily="34" charset="0"/>
              </a:rPr>
              <a:t>–</a:t>
            </a:r>
            <a:r>
              <a:rPr lang="en-GB" sz="5000" b="1" i="0" u="none" baseline="0" dirty="0">
                <a:uFill>
                  <a:solidFill>
                    <a:schemeClr val="accent1"/>
                  </a:solidFill>
                </a:uFill>
                <a:latin typeface="Arial" panose="020B0604020202020204" pitchFamily="34" charset="0"/>
                <a:cs typeface="Arial" panose="020B0604020202020204" pitchFamily="34" charset="0"/>
              </a:rPr>
              <a:t>Co-creation with employers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rgbClr val="575959"/>
                </a:solidFill>
                <a:latin typeface="Arial" panose="020B0604020202020204" pitchFamily="34" charset="0"/>
                <a:cs typeface="Arial" panose="020B0604020202020204" pitchFamily="34" charset="0"/>
              </a:rPr>
              <a:t>–Recognising the role of Principal Investigators</a:t>
            </a:r>
          </a:p>
          <a:p>
            <a:pPr marL="0" marR="0" indent="0" algn="l" defTabSz="825500" rtl="0" eaLnBrk="1" fontAlgn="auto" latinLnBrk="0" hangingPunct="1">
              <a:lnSpc>
                <a:spcPct val="90000"/>
              </a:lnSpc>
              <a:spcBef>
                <a:spcPts val="0"/>
              </a:spcBef>
              <a:spcAft>
                <a:spcPts val="0"/>
              </a:spcAft>
              <a:buClrTx/>
              <a:buSzTx/>
              <a:buFontTx/>
              <a:buNone/>
              <a:tabLst/>
              <a:defRPr/>
            </a:pPr>
            <a:r>
              <a:rPr lang="en-GB" sz="5000" b="0" i="0" u="none" dirty="0">
                <a:solidFill>
                  <a:srgbClr val="575959"/>
                </a:solidFill>
                <a:latin typeface="Arial" panose="020B0604020202020204" pitchFamily="34" charset="0"/>
                <a:cs typeface="Arial" panose="020B0604020202020204" pitchFamily="34" charset="0"/>
              </a:rPr>
              <a:t>–Democratising access</a:t>
            </a:r>
          </a:p>
        </p:txBody>
      </p:sp>
      <p:sp>
        <p:nvSpPr>
          <p:cNvPr id="8" name="Text Placeholder 4">
            <a:extLst>
              <a:ext uri="{FF2B5EF4-FFF2-40B4-BE49-F238E27FC236}">
                <a16:creationId xmlns:a16="http://schemas.microsoft.com/office/drawing/2014/main" id="{309587A8-6DD9-A743-B1EC-ED5349A6C870}"/>
              </a:ext>
            </a:extLst>
          </p:cNvPr>
          <p:cNvSpPr>
            <a:spLocks noGrp="1"/>
          </p:cNvSpPr>
          <p:nvPr>
            <p:ph type="body" sz="quarter" idx="10"/>
          </p:nvPr>
        </p:nvSpPr>
        <p:spPr>
          <a:xfrm>
            <a:off x="965400" y="5461200"/>
            <a:ext cx="19244242" cy="5040000"/>
          </a:xfrm>
        </p:spPr>
        <p:txBody>
          <a:bodyPr/>
          <a:lstStyle>
            <a:lvl1pPr marL="0" indent="0">
              <a:buNone/>
              <a:defRPr/>
            </a:lvl1pPr>
          </a:lstStyle>
          <a:p>
            <a:endParaRPr lang="en-US" dirty="0"/>
          </a:p>
        </p:txBody>
      </p:sp>
    </p:spTree>
    <p:extLst>
      <p:ext uri="{BB962C8B-B14F-4D97-AF65-F5344CB8AC3E}">
        <p14:creationId xmlns:p14="http://schemas.microsoft.com/office/powerpoint/2010/main" val="2849119102"/>
      </p:ext>
    </p:extLst>
  </p:cSld>
  <p:clrMapOvr>
    <a:masterClrMapping/>
  </p:clrMapOvr>
  <p:transition spd="med"/>
  <p:extLst>
    <p:ext uri="{DCECCB84-F9BA-43D5-87BE-67443E8EF086}">
      <p15:sldGuideLst xmlns:p15="http://schemas.microsoft.com/office/powerpoint/2012/main">
        <p15:guide id="1" orient="horz" pos="1735" userDrawn="1">
          <p15:clr>
            <a:srgbClr val="FBAE40"/>
          </p15:clr>
        </p15:guide>
        <p15:guide id="2" pos="76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64800" y="1015200"/>
            <a:ext cx="22366990" cy="17460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p>
            <a:r>
              <a:rPr dirty="0"/>
              <a:t>Title Text</a:t>
            </a:r>
          </a:p>
        </p:txBody>
      </p:sp>
      <p:sp>
        <p:nvSpPr>
          <p:cNvPr id="3" name="Body Level One…"/>
          <p:cNvSpPr txBox="1">
            <a:spLocks noGrp="1"/>
          </p:cNvSpPr>
          <p:nvPr>
            <p:ph type="body" idx="1"/>
          </p:nvPr>
        </p:nvSpPr>
        <p:spPr>
          <a:xfrm>
            <a:off x="964800" y="2761200"/>
            <a:ext cx="21730100" cy="92964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p>
            <a:r>
              <a:rPr dirty="0"/>
              <a:t>Body Level One</a:t>
            </a: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61" r:id="rId3"/>
    <p:sldLayoutId id="2147483662" r:id="rId4"/>
    <p:sldLayoutId id="2147483649" r:id="rId5"/>
    <p:sldLayoutId id="2147483672" r:id="rId6"/>
    <p:sldLayoutId id="2147483673" r:id="rId7"/>
    <p:sldLayoutId id="2147483674" r:id="rId8"/>
    <p:sldLayoutId id="2147483663" r:id="rId9"/>
    <p:sldLayoutId id="2147483675" r:id="rId10"/>
    <p:sldLayoutId id="2147483676" r:id="rId11"/>
    <p:sldLayoutId id="2147483664" r:id="rId12"/>
    <p:sldLayoutId id="2147483668" r:id="rId13"/>
    <p:sldLayoutId id="2147483665" r:id="rId14"/>
    <p:sldLayoutId id="2147483666" r:id="rId15"/>
    <p:sldLayoutId id="2147483669" r:id="rId16"/>
    <p:sldLayoutId id="2147483677" r:id="rId17"/>
    <p:sldLayoutId id="2147483693" r:id="rId18"/>
    <p:sldLayoutId id="2147483694" r:id="rId19"/>
    <p:sldLayoutId id="2147483695" r:id="rId20"/>
  </p:sldLayoutIdLst>
  <p:transition spd="med"/>
  <p:txStyles>
    <p:titleStyle>
      <a:lvl1pPr marL="0" marR="0" indent="0" algn="l" defTabSz="825500" rtl="0" latinLnBrk="0">
        <a:lnSpc>
          <a:spcPct val="100000"/>
        </a:lnSpc>
        <a:spcBef>
          <a:spcPts val="0"/>
        </a:spcBef>
        <a:spcAft>
          <a:spcPts val="0"/>
        </a:spcAft>
        <a:buClrTx/>
        <a:buSzTx/>
        <a:buFontTx/>
        <a:buNone/>
        <a:tabLst/>
        <a:defRPr sz="8000" b="1" i="0" u="none" strike="noStrike" cap="none" spc="0" baseline="0">
          <a:solidFill>
            <a:srgbClr val="000000"/>
          </a:solidFill>
          <a:uFillTx/>
          <a:latin typeface="Arial"/>
          <a:ea typeface="+mn-ea"/>
          <a:cs typeface="Arial"/>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360000" marR="0" indent="-360000" algn="l" defTabSz="825500" latinLnBrk="0">
        <a:lnSpc>
          <a:spcPct val="100000"/>
        </a:lnSpc>
        <a:spcBef>
          <a:spcPts val="5900"/>
        </a:spcBef>
        <a:spcAft>
          <a:spcPts val="0"/>
        </a:spcAft>
        <a:buClr>
          <a:schemeClr val="tx1"/>
        </a:buClr>
        <a:buSzPct val="75000"/>
        <a:buFontTx/>
        <a:buBlip>
          <a:blip r:embed="rId22"/>
        </a:buBlip>
        <a:tabLst/>
        <a:defRPr sz="5200" b="0" i="0" u="none" strike="noStrike" cap="none" spc="0" baseline="0">
          <a:solidFill>
            <a:srgbClr val="000000"/>
          </a:solidFill>
          <a:uFillTx/>
          <a:latin typeface="Arial"/>
          <a:ea typeface="Helvetica Neue"/>
          <a:cs typeface="Arial"/>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CircularStd-Bold"/>
          <a:ea typeface="Helvetica Neue"/>
          <a:cs typeface="CircularStd-Bold"/>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CircularStd-Bold"/>
          <a:ea typeface="Helvetica Neue"/>
          <a:cs typeface="CircularStd-Bold"/>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CircularStd-Bold"/>
          <a:ea typeface="Helvetica Neue"/>
          <a:cs typeface="CircularStd-Bold"/>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CircularStd-Bold"/>
          <a:ea typeface="Helvetica Neue"/>
          <a:cs typeface="CircularStd-Bold"/>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1" y="730251"/>
            <a:ext cx="21031200"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1676401" y="3651250"/>
            <a:ext cx="21031200" cy="870267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1676401" y="12712701"/>
            <a:ext cx="5486400" cy="730250"/>
          </a:xfrm>
          <a:prstGeom prst="rect">
            <a:avLst/>
          </a:prstGeom>
        </p:spPr>
        <p:txBody>
          <a:bodyPr vert="horz" lIns="91440" tIns="45720" rIns="91440" bIns="45720" rtlCol="0" anchor="ctr"/>
          <a:lstStyle>
            <a:lvl1pPr algn="l">
              <a:defRPr sz="2400" b="1" i="0">
                <a:solidFill>
                  <a:schemeClr val="tx1">
                    <a:tint val="75000"/>
                  </a:schemeClr>
                </a:solidFill>
                <a:latin typeface="Arial" panose="020B0604020202020204" pitchFamily="34" charset="0"/>
              </a:defRPr>
            </a:lvl1pPr>
          </a:lstStyle>
          <a:p>
            <a:fld id="{5F9D3BBF-DA9F-6F49-87D4-85CC27067750}" type="datetimeFigureOut">
              <a:rPr lang="en-US" smtClean="0"/>
              <a:pPr/>
              <a:t>4/2/2026</a:t>
            </a:fld>
            <a:endParaRPr lang="en-US" dirty="0"/>
          </a:p>
        </p:txBody>
      </p:sp>
      <p:sp>
        <p:nvSpPr>
          <p:cNvPr id="5" name="Footer Placeholder 4"/>
          <p:cNvSpPr>
            <a:spLocks noGrp="1"/>
          </p:cNvSpPr>
          <p:nvPr>
            <p:ph type="ftr" sz="quarter" idx="3"/>
          </p:nvPr>
        </p:nvSpPr>
        <p:spPr>
          <a:xfrm>
            <a:off x="8077201" y="12712701"/>
            <a:ext cx="8229600" cy="730250"/>
          </a:xfrm>
          <a:prstGeom prst="rect">
            <a:avLst/>
          </a:prstGeom>
        </p:spPr>
        <p:txBody>
          <a:bodyPr vert="horz" lIns="91440" tIns="45720" rIns="91440" bIns="45720" rtlCol="0" anchor="ctr"/>
          <a:lstStyle>
            <a:lvl1pPr algn="ctr">
              <a:defRPr sz="2400" b="1" i="0">
                <a:solidFill>
                  <a:schemeClr val="tx1">
                    <a:tint val="75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b="1" i="0">
                <a:solidFill>
                  <a:schemeClr val="tx1">
                    <a:tint val="75000"/>
                  </a:schemeClr>
                </a:solidFill>
                <a:latin typeface="Arial" panose="020B0604020202020204" pitchFamily="34" charset="0"/>
              </a:defRPr>
            </a:lvl1pPr>
          </a:lstStyle>
          <a:p>
            <a:fld id="{0CF562EF-14D6-D047-8699-99757825CB01}" type="slidenum">
              <a:rPr lang="en-US" smtClean="0"/>
              <a:pPr/>
              <a:t>‹#›</a:t>
            </a:fld>
            <a:endParaRPr lang="en-US" dirty="0"/>
          </a:p>
        </p:txBody>
      </p:sp>
    </p:spTree>
    <p:extLst>
      <p:ext uri="{BB962C8B-B14F-4D97-AF65-F5344CB8AC3E}">
        <p14:creationId xmlns:p14="http://schemas.microsoft.com/office/powerpoint/2010/main" val="407386777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xStyles>
    <p:titleStyle>
      <a:lvl1pPr algn="l" defTabSz="1828709" rtl="0" eaLnBrk="1" latinLnBrk="0" hangingPunct="1">
        <a:lnSpc>
          <a:spcPct val="90000"/>
        </a:lnSpc>
        <a:spcBef>
          <a:spcPct val="0"/>
        </a:spcBef>
        <a:buNone/>
        <a:defRPr sz="8800" b="1" i="0" kern="1200">
          <a:solidFill>
            <a:schemeClr val="tx1"/>
          </a:solidFill>
          <a:latin typeface="Arial" panose="020B0604020202020204" pitchFamily="34" charset="0"/>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1" i="0" kern="1200">
          <a:solidFill>
            <a:schemeClr val="tx1"/>
          </a:solidFill>
          <a:latin typeface="Arial" panose="020B0604020202020204"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1" i="0" kern="1200">
          <a:solidFill>
            <a:schemeClr val="tx1"/>
          </a:solidFill>
          <a:latin typeface="Arial" panose="020B0604020202020204" pitchFamily="34" charset="0"/>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1" i="0" kern="1200">
          <a:solidFill>
            <a:schemeClr val="tx1"/>
          </a:solidFill>
          <a:latin typeface="Arial" panose="020B0604020202020204" pitchFamily="34" charset="0"/>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1" i="0" kern="1200">
          <a:solidFill>
            <a:schemeClr val="tx1"/>
          </a:solidFill>
          <a:latin typeface="Arial" panose="020B0604020202020204" pitchFamily="34" charset="0"/>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1" i="0" kern="1200">
          <a:solidFill>
            <a:schemeClr val="tx1"/>
          </a:solidFill>
          <a:latin typeface="Arial" panose="020B0604020202020204" pitchFamily="34" charset="0"/>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1.jpeg"/><Relationship Id="rId3" Type="http://schemas.openxmlformats.org/officeDocument/2006/relationships/image" Target="../media/image19.png"/><Relationship Id="rId7" Type="http://schemas.openxmlformats.org/officeDocument/2006/relationships/hyperlink" Target="https://www.linkedin.com/company/prosperproject/" TargetMode="External"/><Relationship Id="rId12"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2.xml"/><Relationship Id="rId6" Type="http://schemas.openxmlformats.org/officeDocument/2006/relationships/hyperlink" Target="https://www.liverpool.ac.uk/researcher/prosper/" TargetMode="External"/><Relationship Id="rId11" Type="http://schemas.openxmlformats.org/officeDocument/2006/relationships/hyperlink" Target="https://creativecommons.org/licenses/by-nc-sa/4.0/" TargetMode="External"/><Relationship Id="rId5" Type="http://schemas.openxmlformats.org/officeDocument/2006/relationships/hyperlink" Target="https://prosper.liverpool.ac.uk/" TargetMode="External"/><Relationship Id="rId10" Type="http://schemas.openxmlformats.org/officeDocument/2006/relationships/image" Target="../media/image22.png"/><Relationship Id="rId4" Type="http://schemas.openxmlformats.org/officeDocument/2006/relationships/hyperlink" Target="mailto:prosper.postdoc@liverpool.ac.uk" TargetMode="Externa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tips</a:t>
            </a:r>
            <a:br>
              <a:rPr lang="en-US" dirty="0"/>
            </a:br>
            <a:endParaRPr lang="en-US" dirty="0"/>
          </a:p>
        </p:txBody>
      </p:sp>
      <p:sp>
        <p:nvSpPr>
          <p:cNvPr id="3" name="Text Placeholder 2"/>
          <p:cNvSpPr>
            <a:spLocks noGrp="1"/>
          </p:cNvSpPr>
          <p:nvPr>
            <p:ph type="body" sz="quarter" idx="1"/>
          </p:nvPr>
        </p:nvSpPr>
        <p:spPr/>
        <p:txBody>
          <a:bodyPr/>
          <a:lstStyle/>
          <a:p>
            <a:pPr marL="359410" indent="-359410"/>
            <a:r>
              <a:rPr lang="en-US" dirty="0"/>
              <a:t>What have you learnt about networking today?</a:t>
            </a:r>
          </a:p>
          <a:p>
            <a:pPr marL="359410" indent="-359410"/>
            <a:endParaRPr lang="en-US" dirty="0"/>
          </a:p>
          <a:p>
            <a:pPr marL="359410" indent="-359410"/>
            <a:r>
              <a:rPr lang="en-US" dirty="0"/>
              <a:t>What will you tell your colleagues/friends?</a:t>
            </a:r>
          </a:p>
          <a:p>
            <a:pPr marL="359410" indent="-359410"/>
            <a:endParaRPr lang="en-US" dirty="0"/>
          </a:p>
          <a:p>
            <a:pPr marL="359410" indent="-359410"/>
            <a:r>
              <a:rPr lang="en-US" dirty="0"/>
              <a:t>What are your top tips?</a:t>
            </a:r>
          </a:p>
          <a:p>
            <a:pPr marL="359410" indent="-359410">
              <a:buChar char="•"/>
            </a:pPr>
            <a:endParaRPr lang="en-US" dirty="0"/>
          </a:p>
          <a:p>
            <a:pPr marL="0" indent="0">
              <a:buNone/>
            </a:pPr>
            <a:endParaRPr lang="en-US" dirty="0"/>
          </a:p>
        </p:txBody>
      </p:sp>
    </p:spTree>
    <p:extLst>
      <p:ext uri="{BB962C8B-B14F-4D97-AF65-F5344CB8AC3E}">
        <p14:creationId xmlns:p14="http://schemas.microsoft.com/office/powerpoint/2010/main" val="29353310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E4C096-5FEC-4A64-AB21-D15F761F01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33" y="1160959"/>
            <a:ext cx="8749398" cy="1329735"/>
          </a:xfrm>
          <a:prstGeom prst="rect">
            <a:avLst/>
          </a:prstGeom>
        </p:spPr>
      </p:pic>
      <p:pic>
        <p:nvPicPr>
          <p:cNvPr id="9" name="Picture 8">
            <a:extLst>
              <a:ext uri="{FF2B5EF4-FFF2-40B4-BE49-F238E27FC236}">
                <a16:creationId xmlns:a16="http://schemas.microsoft.com/office/drawing/2014/main" id="{6D4F65DF-FA0E-4D67-8583-05250ACF0653}"/>
              </a:ext>
            </a:extLst>
          </p:cNvPr>
          <p:cNvPicPr>
            <a:picLocks noChangeAspect="1"/>
          </p:cNvPicPr>
          <p:nvPr/>
        </p:nvPicPr>
        <p:blipFill>
          <a:blip r:embed="rId3"/>
          <a:stretch>
            <a:fillRect/>
          </a:stretch>
        </p:blipFill>
        <p:spPr>
          <a:xfrm>
            <a:off x="18040182" y="447"/>
            <a:ext cx="5933304" cy="2853994"/>
          </a:xfrm>
          <a:prstGeom prst="rect">
            <a:avLst/>
          </a:prstGeom>
        </p:spPr>
      </p:pic>
      <p:sp>
        <p:nvSpPr>
          <p:cNvPr id="13" name="TextBox 12">
            <a:extLst>
              <a:ext uri="{FF2B5EF4-FFF2-40B4-BE49-F238E27FC236}">
                <a16:creationId xmlns:a16="http://schemas.microsoft.com/office/drawing/2014/main" id="{8D74006E-F178-47A3-88CF-98B6E167755D}"/>
              </a:ext>
            </a:extLst>
          </p:cNvPr>
          <p:cNvSpPr txBox="1"/>
          <p:nvPr/>
        </p:nvSpPr>
        <p:spPr>
          <a:xfrm>
            <a:off x="990634" y="3505852"/>
            <a:ext cx="22257267" cy="5847755"/>
          </a:xfrm>
          <a:prstGeom prst="rect">
            <a:avLst/>
          </a:prstGeom>
          <a:noFill/>
        </p:spPr>
        <p:txBody>
          <a:bodyPr wrap="square" lIns="91440" tIns="45720" rIns="91440" bIns="45720" rtlCol="0" anchor="t">
            <a:spAutoFit/>
          </a:bodyPr>
          <a:lstStyle/>
          <a:p>
            <a:pPr algn="l" defTabSz="1828709" hangingPunct="1"/>
            <a:r>
              <a:rPr lang="en-GB" sz="8000" b="0" kern="1200" dirty="0">
                <a:latin typeface="Arial" panose="020B0604020202020204" pitchFamily="34" charset="0"/>
                <a:ea typeface="+mn-ea"/>
                <a:cs typeface="Arial" panose="020B0604020202020204" pitchFamily="34" charset="0"/>
              </a:rPr>
              <a:t>Thank you. Get in touch:</a:t>
            </a:r>
          </a:p>
          <a:p>
            <a:pPr algn="l" defTabSz="1828709" hangingPunct="1"/>
            <a:endParaRPr lang="en-GB" sz="5400" b="0" kern="1200" dirty="0">
              <a:latin typeface="Arial" panose="020B0604020202020204" pitchFamily="34" charset="0"/>
              <a:ea typeface="+mn-ea"/>
              <a:cs typeface="Arial" panose="020B0604020202020204" pitchFamily="34" charset="0"/>
            </a:endParaRPr>
          </a:p>
          <a:p>
            <a:pPr algn="l" defTabSz="1828709" hangingPunct="1"/>
            <a:r>
              <a:rPr lang="en-GB" sz="4800" b="0" kern="1200" dirty="0">
                <a:latin typeface="Arial"/>
                <a:ea typeface="+mn-ea"/>
                <a:cs typeface="Arial"/>
              </a:rPr>
              <a:t>Email </a:t>
            </a:r>
            <a:r>
              <a:rPr lang="en-GB" sz="4800" b="0" kern="1200" dirty="0">
                <a:latin typeface="Arial"/>
                <a:ea typeface="+mn-ea"/>
                <a:cs typeface="Arial"/>
                <a:hlinkClick r:id="rId4"/>
              </a:rPr>
              <a:t>prosper.postdoc@liverpool.ac.uk</a:t>
            </a:r>
            <a:r>
              <a:rPr lang="en-GB" sz="4800" b="0" kern="1200" dirty="0">
                <a:latin typeface="Arial"/>
                <a:ea typeface="+mn-ea"/>
                <a:cs typeface="Arial"/>
              </a:rPr>
              <a:t> </a:t>
            </a:r>
          </a:p>
          <a:p>
            <a:pPr algn="l" defTabSz="1828709" hangingPunct="1"/>
            <a:r>
              <a:rPr lang="en-GB" sz="4800" b="0" kern="1200" dirty="0">
                <a:latin typeface="Arial"/>
                <a:ea typeface="+mn-ea"/>
                <a:cs typeface="Arial"/>
              </a:rPr>
              <a:t>Website </a:t>
            </a:r>
            <a:r>
              <a:rPr lang="en-GB" sz="4800" b="0" kern="1200" dirty="0">
                <a:solidFill>
                  <a:prstClr val="black"/>
                </a:solidFill>
                <a:latin typeface="Arial"/>
                <a:ea typeface="+mn-ea"/>
                <a:cs typeface="Arial"/>
                <a:hlinkClick r:id="rId5">
                  <a:extLst>
                    <a:ext uri="{A12FA001-AC4F-418D-AE19-62706E023703}">
                      <ahyp:hlinkClr xmlns:ahyp="http://schemas.microsoft.com/office/drawing/2018/hyperlinkcolor" val="tx"/>
                    </a:ext>
                  </a:extLst>
                </a:hlinkClick>
              </a:rPr>
              <a:t>https://prosper.liverpool.ac.uk/</a:t>
            </a:r>
            <a:r>
              <a:rPr lang="en-GB" sz="4800" b="0" kern="1200" dirty="0">
                <a:solidFill>
                  <a:prstClr val="black"/>
                </a:solidFill>
                <a:latin typeface="Arial"/>
                <a:ea typeface="+mn-ea"/>
                <a:cs typeface="Arial"/>
              </a:rPr>
              <a:t> and </a:t>
            </a:r>
            <a:r>
              <a:rPr lang="en-GB" sz="4800" b="0" kern="1200" dirty="0">
                <a:latin typeface="Arial"/>
                <a:ea typeface="+mn-ea"/>
                <a:cs typeface="Arial"/>
                <a:hlinkClick r:id="rId6"/>
              </a:rPr>
              <a:t>https://www.liverpool.ac.uk/researcher/prosper/</a:t>
            </a:r>
            <a:r>
              <a:rPr lang="en-GB" sz="4800" b="0" kern="1200" dirty="0">
                <a:latin typeface="Arial"/>
                <a:ea typeface="+mn-ea"/>
                <a:cs typeface="Arial"/>
              </a:rPr>
              <a:t> </a:t>
            </a:r>
          </a:p>
          <a:p>
            <a:pPr algn="l" defTabSz="1828709" hangingPunct="1"/>
            <a:r>
              <a:rPr lang="en-GB" sz="4800" b="0" kern="1200" dirty="0">
                <a:latin typeface="Arial"/>
                <a:ea typeface="+mn-ea"/>
                <a:cs typeface="Arial"/>
              </a:rPr>
              <a:t>LinkedIn </a:t>
            </a:r>
            <a:r>
              <a:rPr lang="en-GB" sz="4800" b="0" kern="1200" dirty="0">
                <a:latin typeface="Arial"/>
                <a:ea typeface="+mn-ea"/>
                <a:cs typeface="Arial"/>
                <a:hlinkClick r:id="rId7"/>
              </a:rPr>
              <a:t>https://www.linkedin.com/company/prosperproject/</a:t>
            </a:r>
            <a:r>
              <a:rPr lang="en-GB" sz="4800" b="0" kern="1200" dirty="0">
                <a:latin typeface="Arial"/>
                <a:ea typeface="+mn-ea"/>
                <a:cs typeface="Arial"/>
              </a:rPr>
              <a:t> </a:t>
            </a:r>
          </a:p>
          <a:p>
            <a:pPr algn="l" defTabSz="1828709" hangingPunct="1"/>
            <a:r>
              <a:rPr lang="en-GB" sz="4800" b="0" kern="1200" dirty="0">
                <a:latin typeface="Arial"/>
                <a:ea typeface="+mn-ea"/>
                <a:cs typeface="Arial"/>
              </a:rPr>
              <a:t>X/Twitter @ProsperPostdoc</a:t>
            </a:r>
            <a:endParaRPr lang="en-GB" sz="4800" b="0" kern="1200">
              <a:latin typeface="Arial"/>
              <a:ea typeface="+mn-ea"/>
              <a:cs typeface="Arial"/>
            </a:endParaRPr>
          </a:p>
        </p:txBody>
      </p:sp>
      <p:grpSp>
        <p:nvGrpSpPr>
          <p:cNvPr id="8" name="Group 7">
            <a:extLst>
              <a:ext uri="{FF2B5EF4-FFF2-40B4-BE49-F238E27FC236}">
                <a16:creationId xmlns:a16="http://schemas.microsoft.com/office/drawing/2014/main" id="{8C36C595-0118-4BAD-A088-8050473B8451}"/>
              </a:ext>
            </a:extLst>
          </p:cNvPr>
          <p:cNvGrpSpPr/>
          <p:nvPr/>
        </p:nvGrpSpPr>
        <p:grpSpPr>
          <a:xfrm>
            <a:off x="821693" y="10752412"/>
            <a:ext cx="15667824" cy="2368479"/>
            <a:chOff x="821693" y="10752412"/>
            <a:chExt cx="15667824" cy="2368479"/>
          </a:xfrm>
        </p:grpSpPr>
        <p:pic>
          <p:nvPicPr>
            <p:cNvPr id="10" name="Picture 9">
              <a:extLst>
                <a:ext uri="{FF2B5EF4-FFF2-40B4-BE49-F238E27FC236}">
                  <a16:creationId xmlns:a16="http://schemas.microsoft.com/office/drawing/2014/main" id="{4C714D52-4C98-493A-842B-BF6EC3727A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20757" y="11495274"/>
              <a:ext cx="3668760" cy="1625617"/>
            </a:xfrm>
            <a:prstGeom prst="rect">
              <a:avLst/>
            </a:prstGeom>
          </p:spPr>
        </p:pic>
        <p:pic>
          <p:nvPicPr>
            <p:cNvPr id="11" name="Picture 10">
              <a:extLst>
                <a:ext uri="{FF2B5EF4-FFF2-40B4-BE49-F238E27FC236}">
                  <a16:creationId xmlns:a16="http://schemas.microsoft.com/office/drawing/2014/main" id="{5FD84586-EAEA-4410-BF3C-DC7993CB55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38528" y="11713492"/>
              <a:ext cx="4703704" cy="1209051"/>
            </a:xfrm>
            <a:prstGeom prst="rect">
              <a:avLst/>
            </a:prstGeom>
          </p:spPr>
        </p:pic>
        <p:pic>
          <p:nvPicPr>
            <p:cNvPr id="12" name="Picture 11">
              <a:extLst>
                <a:ext uri="{FF2B5EF4-FFF2-40B4-BE49-F238E27FC236}">
                  <a16:creationId xmlns:a16="http://schemas.microsoft.com/office/drawing/2014/main" id="{7FA9433B-3F3E-4DB1-AEA8-617F0F224D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62594" y="11713492"/>
              <a:ext cx="4154556" cy="1224951"/>
            </a:xfrm>
            <a:prstGeom prst="rect">
              <a:avLst/>
            </a:prstGeom>
          </p:spPr>
        </p:pic>
        <p:sp>
          <p:nvSpPr>
            <p:cNvPr id="14" name="TextBox 13">
              <a:extLst>
                <a:ext uri="{FF2B5EF4-FFF2-40B4-BE49-F238E27FC236}">
                  <a16:creationId xmlns:a16="http://schemas.microsoft.com/office/drawing/2014/main" id="{C7E486A0-72BF-4414-919E-589C6B828286}"/>
                </a:ext>
              </a:extLst>
            </p:cNvPr>
            <p:cNvSpPr txBox="1"/>
            <p:nvPr/>
          </p:nvSpPr>
          <p:spPr>
            <a:xfrm>
              <a:off x="821693" y="10752412"/>
              <a:ext cx="192573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rPr>
                <a:t>Led by</a:t>
              </a:r>
            </a:p>
          </p:txBody>
        </p:sp>
        <p:sp>
          <p:nvSpPr>
            <p:cNvPr id="15" name="TextBox 14">
              <a:extLst>
                <a:ext uri="{FF2B5EF4-FFF2-40B4-BE49-F238E27FC236}">
                  <a16:creationId xmlns:a16="http://schemas.microsoft.com/office/drawing/2014/main" id="{F0B161F7-EA1E-4303-A158-5DCF537EE31E}"/>
                </a:ext>
              </a:extLst>
            </p:cNvPr>
            <p:cNvSpPr txBox="1"/>
            <p:nvPr/>
          </p:nvSpPr>
          <p:spPr>
            <a:xfrm>
              <a:off x="13129369" y="10752412"/>
              <a:ext cx="305153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2400" b="0" dirty="0"/>
                <a:t>An Academy project</a:t>
              </a:r>
              <a:endPar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16" name="TextBox 15">
              <a:extLst>
                <a:ext uri="{FF2B5EF4-FFF2-40B4-BE49-F238E27FC236}">
                  <a16:creationId xmlns:a16="http://schemas.microsoft.com/office/drawing/2014/main" id="{541BB01E-988C-4E2E-9431-975799DD14DF}"/>
                </a:ext>
              </a:extLst>
            </p:cNvPr>
            <p:cNvSpPr txBox="1"/>
            <p:nvPr/>
          </p:nvSpPr>
          <p:spPr>
            <a:xfrm>
              <a:off x="7662594" y="10752412"/>
              <a:ext cx="192573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2400" b="0" dirty="0"/>
                <a:t>Supported</a:t>
              </a:r>
              <a:r>
                <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rPr>
                <a:t> by</a:t>
              </a:r>
            </a:p>
          </p:txBody>
        </p:sp>
      </p:grpSp>
      <p:grpSp>
        <p:nvGrpSpPr>
          <p:cNvPr id="5" name="Group 4">
            <a:extLst>
              <a:ext uri="{FF2B5EF4-FFF2-40B4-BE49-F238E27FC236}">
                <a16:creationId xmlns:a16="http://schemas.microsoft.com/office/drawing/2014/main" id="{B734C05E-4D55-BEDD-30C4-B84410399A15}"/>
              </a:ext>
            </a:extLst>
          </p:cNvPr>
          <p:cNvGrpSpPr/>
          <p:nvPr/>
        </p:nvGrpSpPr>
        <p:grpSpPr>
          <a:xfrm>
            <a:off x="17154028" y="10764577"/>
            <a:ext cx="6812250" cy="2663734"/>
            <a:chOff x="15199633" y="5662227"/>
            <a:chExt cx="6812250" cy="2663734"/>
          </a:xfrm>
        </p:grpSpPr>
        <p:sp>
          <p:nvSpPr>
            <p:cNvPr id="3" name="Rectangle 2">
              <a:extLst>
                <a:ext uri="{FF2B5EF4-FFF2-40B4-BE49-F238E27FC236}">
                  <a16:creationId xmlns:a16="http://schemas.microsoft.com/office/drawing/2014/main" id="{1F6825B5-E074-39F8-916A-9D9DEDD93EC9}"/>
                </a:ext>
              </a:extLst>
            </p:cNvPr>
            <p:cNvSpPr/>
            <p:nvPr/>
          </p:nvSpPr>
          <p:spPr>
            <a:xfrm>
              <a:off x="15199633" y="6694745"/>
              <a:ext cx="6812250" cy="1631216"/>
            </a:xfrm>
            <a:prstGeom prst="rect">
              <a:avLst/>
            </a:prstGeom>
          </p:spPr>
          <p:txBody>
            <a:bodyPr wrap="square" lIns="91440" tIns="45720" rIns="91440" bIns="45720" anchor="t">
              <a:spAutoFit/>
            </a:bodyPr>
            <a:lstStyle/>
            <a:p>
              <a:pPr algn="l"/>
              <a:r>
                <a:rPr lang="en-GB" sz="2000" b="0" dirty="0">
                  <a:latin typeface="Arial"/>
                  <a:cs typeface="Arial"/>
                </a:rPr>
                <a:t>Except where otherwise noted, this work is licensed under the Creative Commons Attribution-NonCommercial-</a:t>
              </a:r>
              <a:r>
                <a:rPr lang="en-GB" sz="2000" b="0" err="1">
                  <a:latin typeface="Arial"/>
                  <a:cs typeface="Arial"/>
                </a:rPr>
                <a:t>ShareAlike</a:t>
              </a:r>
              <a:r>
                <a:rPr lang="en-GB" sz="2000" b="0" dirty="0">
                  <a:latin typeface="Arial"/>
                  <a:cs typeface="Arial"/>
                </a:rPr>
                <a:t> 4.0 International License. To view a copy of this license, </a:t>
              </a:r>
              <a:r>
                <a:rPr lang="en-GB" sz="2000" b="0" u="sng" dirty="0">
                  <a:latin typeface="Arial"/>
                  <a:cs typeface="Arial"/>
                  <a:hlinkClick r:id="rId11"/>
                </a:rPr>
                <a:t>https://creativecommons.org/licenses/by-nc-sa/4.0/</a:t>
              </a:r>
              <a:r>
                <a:rPr lang="en-GB" sz="2000" b="0" dirty="0">
                  <a:latin typeface="Arial"/>
                  <a:cs typeface="Arial"/>
                </a:rPr>
                <a:t> </a:t>
              </a:r>
            </a:p>
          </p:txBody>
        </p:sp>
        <p:pic>
          <p:nvPicPr>
            <p:cNvPr id="4" name="Picture 3">
              <a:extLst>
                <a:ext uri="{FF2B5EF4-FFF2-40B4-BE49-F238E27FC236}">
                  <a16:creationId xmlns:a16="http://schemas.microsoft.com/office/drawing/2014/main" id="{C32BBBCC-5E80-DCB0-74C6-C155492679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03898" y="5662227"/>
              <a:ext cx="2574060" cy="923631"/>
            </a:xfrm>
            <a:prstGeom prst="rect">
              <a:avLst/>
            </a:prstGeom>
          </p:spPr>
        </p:pic>
      </p:grpSp>
      <p:pic>
        <p:nvPicPr>
          <p:cNvPr id="2" name="Picture 1">
            <a:extLst>
              <a:ext uri="{FF2B5EF4-FFF2-40B4-BE49-F238E27FC236}">
                <a16:creationId xmlns:a16="http://schemas.microsoft.com/office/drawing/2014/main" id="{CCBE6B77-8C3C-0A74-2B8B-B056ADB56364}"/>
              </a:ext>
            </a:extLst>
          </p:cNvPr>
          <p:cNvPicPr>
            <a:picLocks noChangeAspect="1"/>
          </p:cNvPicPr>
          <p:nvPr/>
        </p:nvPicPr>
        <p:blipFill>
          <a:blip r:embed="rId13"/>
          <a:stretch>
            <a:fillRect/>
          </a:stretch>
        </p:blipFill>
        <p:spPr>
          <a:xfrm>
            <a:off x="17729426" y="3627664"/>
            <a:ext cx="5962650" cy="6019800"/>
          </a:xfrm>
          <a:prstGeom prst="rect">
            <a:avLst/>
          </a:prstGeom>
        </p:spPr>
      </p:pic>
    </p:spTree>
    <p:extLst>
      <p:ext uri="{BB962C8B-B14F-4D97-AF65-F5344CB8AC3E}">
        <p14:creationId xmlns:p14="http://schemas.microsoft.com/office/powerpoint/2010/main" val="323995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E4C096-5FEC-4A64-AB21-D15F761F01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904" y="1160585"/>
            <a:ext cx="8749968" cy="1329821"/>
          </a:xfrm>
          <a:prstGeom prst="rect">
            <a:avLst/>
          </a:prstGeom>
        </p:spPr>
      </p:pic>
      <p:pic>
        <p:nvPicPr>
          <p:cNvPr id="9" name="Picture 8">
            <a:extLst>
              <a:ext uri="{FF2B5EF4-FFF2-40B4-BE49-F238E27FC236}">
                <a16:creationId xmlns:a16="http://schemas.microsoft.com/office/drawing/2014/main" id="{6D4F65DF-FA0E-4D67-8583-05250ACF0653}"/>
              </a:ext>
            </a:extLst>
          </p:cNvPr>
          <p:cNvPicPr>
            <a:picLocks noChangeAspect="1"/>
          </p:cNvPicPr>
          <p:nvPr/>
        </p:nvPicPr>
        <p:blipFill>
          <a:blip r:embed="rId4"/>
          <a:stretch>
            <a:fillRect/>
          </a:stretch>
        </p:blipFill>
        <p:spPr>
          <a:xfrm>
            <a:off x="18040561" y="0"/>
            <a:ext cx="5933690" cy="2854180"/>
          </a:xfrm>
          <a:prstGeom prst="rect">
            <a:avLst/>
          </a:prstGeom>
        </p:spPr>
      </p:pic>
      <p:sp>
        <p:nvSpPr>
          <p:cNvPr id="13" name="TextBox 12">
            <a:extLst>
              <a:ext uri="{FF2B5EF4-FFF2-40B4-BE49-F238E27FC236}">
                <a16:creationId xmlns:a16="http://schemas.microsoft.com/office/drawing/2014/main" id="{8D74006E-F178-47A3-88CF-98B6E167755D}"/>
              </a:ext>
            </a:extLst>
          </p:cNvPr>
          <p:cNvSpPr txBox="1"/>
          <p:nvPr/>
        </p:nvSpPr>
        <p:spPr>
          <a:xfrm>
            <a:off x="1041565" y="3892493"/>
            <a:ext cx="21022855" cy="2554545"/>
          </a:xfrm>
          <a:prstGeom prst="rect">
            <a:avLst/>
          </a:prstGeom>
          <a:noFill/>
        </p:spPr>
        <p:txBody>
          <a:bodyPr wrap="square" lIns="91440" tIns="45720" rIns="91440" bIns="45720" rtlCol="0" anchor="t">
            <a:spAutoFit/>
          </a:bodyPr>
          <a:lstStyle/>
          <a:p>
            <a:pPr algn="l"/>
            <a:r>
              <a:rPr lang="en-GB" sz="8000" dirty="0">
                <a:latin typeface="Arial"/>
                <a:cs typeface="Arial"/>
              </a:rPr>
              <a:t>Postdoc Power Meet</a:t>
            </a:r>
            <a:endParaRPr lang="en-US">
              <a:cs typeface="Arial"/>
            </a:endParaRPr>
          </a:p>
          <a:p>
            <a:pPr algn="l"/>
            <a:r>
              <a:rPr lang="en-GB" sz="8000" dirty="0">
                <a:latin typeface="Arial"/>
                <a:cs typeface="Arial"/>
              </a:rPr>
              <a:t>Networking for the Future</a:t>
            </a:r>
          </a:p>
        </p:txBody>
      </p:sp>
      <p:sp>
        <p:nvSpPr>
          <p:cNvPr id="14" name="TextBox 13">
            <a:extLst>
              <a:ext uri="{FF2B5EF4-FFF2-40B4-BE49-F238E27FC236}">
                <a16:creationId xmlns:a16="http://schemas.microsoft.com/office/drawing/2014/main" id="{2937ECBC-3977-4499-B38D-CE180DE8051B}"/>
              </a:ext>
            </a:extLst>
          </p:cNvPr>
          <p:cNvSpPr txBox="1"/>
          <p:nvPr/>
        </p:nvSpPr>
        <p:spPr>
          <a:xfrm>
            <a:off x="1066334" y="7622300"/>
            <a:ext cx="10050012" cy="1815882"/>
          </a:xfrm>
          <a:prstGeom prst="rect">
            <a:avLst/>
          </a:prstGeom>
          <a:noFill/>
        </p:spPr>
        <p:txBody>
          <a:bodyPr wrap="square" lIns="91440" tIns="45720" rIns="91440" bIns="45720" rtlCol="0" anchor="t">
            <a:spAutoFit/>
          </a:bodyPr>
          <a:lstStyle/>
          <a:p>
            <a:pPr algn="l"/>
            <a:r>
              <a:rPr lang="en-GB" sz="5600" b="0" dirty="0">
                <a:latin typeface="Arial"/>
                <a:cs typeface="Arial"/>
              </a:rPr>
              <a:t>Dr Stefania Silvestri</a:t>
            </a:r>
            <a:endParaRPr lang="en-US" dirty="0">
              <a:cs typeface="Arial"/>
            </a:endParaRPr>
          </a:p>
          <a:p>
            <a:pPr algn="l"/>
            <a:r>
              <a:rPr lang="en-GB" sz="5600" b="0" dirty="0">
                <a:latin typeface="Arial"/>
                <a:cs typeface="Arial"/>
              </a:rPr>
              <a:t>Researcher Developer</a:t>
            </a:r>
            <a:endParaRPr lang="en-GB" sz="5600" b="0" dirty="0">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01B8A481-8236-4F93-931F-AE1A12902AB6}"/>
              </a:ext>
            </a:extLst>
          </p:cNvPr>
          <p:cNvGrpSpPr/>
          <p:nvPr/>
        </p:nvGrpSpPr>
        <p:grpSpPr>
          <a:xfrm>
            <a:off x="821693" y="10752412"/>
            <a:ext cx="15667824" cy="2368479"/>
            <a:chOff x="821693" y="10752412"/>
            <a:chExt cx="15667824" cy="2368479"/>
          </a:xfrm>
        </p:grpSpPr>
        <p:pic>
          <p:nvPicPr>
            <p:cNvPr id="4" name="Picture 3">
              <a:extLst>
                <a:ext uri="{FF2B5EF4-FFF2-40B4-BE49-F238E27FC236}">
                  <a16:creationId xmlns:a16="http://schemas.microsoft.com/office/drawing/2014/main" id="{6E993437-65DE-4C22-813D-C4ABD76F54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20757" y="11495274"/>
              <a:ext cx="3668760" cy="1625617"/>
            </a:xfrm>
            <a:prstGeom prst="rect">
              <a:avLst/>
            </a:prstGeom>
          </p:spPr>
        </p:pic>
        <p:pic>
          <p:nvPicPr>
            <p:cNvPr id="10" name="Picture 9">
              <a:extLst>
                <a:ext uri="{FF2B5EF4-FFF2-40B4-BE49-F238E27FC236}">
                  <a16:creationId xmlns:a16="http://schemas.microsoft.com/office/drawing/2014/main" id="{BD7425C8-C2B2-4C4B-9EAE-BF90CD5F62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8528" y="11713492"/>
              <a:ext cx="4703704" cy="1209051"/>
            </a:xfrm>
            <a:prstGeom prst="rect">
              <a:avLst/>
            </a:prstGeom>
          </p:spPr>
        </p:pic>
        <p:pic>
          <p:nvPicPr>
            <p:cNvPr id="12" name="Picture 11">
              <a:extLst>
                <a:ext uri="{FF2B5EF4-FFF2-40B4-BE49-F238E27FC236}">
                  <a16:creationId xmlns:a16="http://schemas.microsoft.com/office/drawing/2014/main" id="{4F0F1739-33CB-4677-87C0-E45EA71156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62594" y="11713492"/>
              <a:ext cx="4154556" cy="1224951"/>
            </a:xfrm>
            <a:prstGeom prst="rect">
              <a:avLst/>
            </a:prstGeom>
          </p:spPr>
        </p:pic>
        <p:sp>
          <p:nvSpPr>
            <p:cNvPr id="15" name="TextBox 14">
              <a:extLst>
                <a:ext uri="{FF2B5EF4-FFF2-40B4-BE49-F238E27FC236}">
                  <a16:creationId xmlns:a16="http://schemas.microsoft.com/office/drawing/2014/main" id="{C0BF740C-3B0F-440F-8EF1-2D982868B344}"/>
                </a:ext>
              </a:extLst>
            </p:cNvPr>
            <p:cNvSpPr txBox="1"/>
            <p:nvPr/>
          </p:nvSpPr>
          <p:spPr>
            <a:xfrm>
              <a:off x="821693" y="10752412"/>
              <a:ext cx="192573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rPr>
                <a:t>Led by</a:t>
              </a:r>
            </a:p>
          </p:txBody>
        </p:sp>
        <p:sp>
          <p:nvSpPr>
            <p:cNvPr id="16" name="TextBox 15">
              <a:extLst>
                <a:ext uri="{FF2B5EF4-FFF2-40B4-BE49-F238E27FC236}">
                  <a16:creationId xmlns:a16="http://schemas.microsoft.com/office/drawing/2014/main" id="{244031A0-1C73-49D0-B711-D41FA8A385D2}"/>
                </a:ext>
              </a:extLst>
            </p:cNvPr>
            <p:cNvSpPr txBox="1"/>
            <p:nvPr/>
          </p:nvSpPr>
          <p:spPr>
            <a:xfrm>
              <a:off x="13129369" y="10752412"/>
              <a:ext cx="305153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2400" b="0" dirty="0"/>
                <a:t>An Academy project</a:t>
              </a:r>
              <a:endPar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17" name="TextBox 16">
              <a:extLst>
                <a:ext uri="{FF2B5EF4-FFF2-40B4-BE49-F238E27FC236}">
                  <a16:creationId xmlns:a16="http://schemas.microsoft.com/office/drawing/2014/main" id="{A7A5B840-69E1-451A-AF55-BE3EAC1317DF}"/>
                </a:ext>
              </a:extLst>
            </p:cNvPr>
            <p:cNvSpPr txBox="1"/>
            <p:nvPr/>
          </p:nvSpPr>
          <p:spPr>
            <a:xfrm>
              <a:off x="7662594" y="10752412"/>
              <a:ext cx="192573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2400" b="0" dirty="0"/>
                <a:t>Supported</a:t>
              </a:r>
              <a:r>
                <a:rPr kumimoji="0" lang="en-GB" sz="2400" b="0" i="0" u="none" strike="noStrike" cap="none" spc="0" normalizeH="0" baseline="0" dirty="0">
                  <a:ln>
                    <a:noFill/>
                  </a:ln>
                  <a:solidFill>
                    <a:srgbClr val="000000"/>
                  </a:solidFill>
                  <a:effectLst/>
                  <a:uFillTx/>
                  <a:latin typeface="Helvetica Neue"/>
                  <a:ea typeface="Helvetica Neue"/>
                  <a:cs typeface="Helvetica Neue"/>
                  <a:sym typeface="Helvetica Neue"/>
                </a:rPr>
                <a:t> by</a:t>
              </a:r>
            </a:p>
          </p:txBody>
        </p:sp>
      </p:grpSp>
    </p:spTree>
    <p:extLst>
      <p:ext uri="{BB962C8B-B14F-4D97-AF65-F5344CB8AC3E}">
        <p14:creationId xmlns:p14="http://schemas.microsoft.com/office/powerpoint/2010/main" val="1154678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
          </p:nvPr>
        </p:nvSpPr>
        <p:spPr/>
        <p:txBody>
          <a:bodyPr/>
          <a:lstStyle/>
          <a:p>
            <a:pPr marL="359410" indent="-359410"/>
            <a:r>
              <a:rPr lang="en-US" dirty="0"/>
              <a:t>What is networking?</a:t>
            </a:r>
          </a:p>
          <a:p>
            <a:pPr marL="359410" indent="-359410"/>
            <a:endParaRPr lang="en-US" dirty="0"/>
          </a:p>
          <a:p>
            <a:pPr marL="359410" indent="-359410"/>
            <a:r>
              <a:rPr lang="en-US" dirty="0"/>
              <a:t>Networking strategies</a:t>
            </a:r>
          </a:p>
          <a:p>
            <a:pPr marL="359410" indent="-359410"/>
            <a:endParaRPr lang="en-US" dirty="0"/>
          </a:p>
          <a:p>
            <a:pPr marL="359410" indent="-359410"/>
            <a:r>
              <a:rPr lang="en-US" dirty="0"/>
              <a:t>Elevator pitch</a:t>
            </a:r>
          </a:p>
          <a:p>
            <a:pPr marL="359410" indent="-359410"/>
            <a:endParaRPr lang="en-US" dirty="0"/>
          </a:p>
          <a:p>
            <a:pPr marL="359410" indent="-359410"/>
            <a:r>
              <a:rPr lang="en-US" dirty="0"/>
              <a:t>Final tips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9633" y="1092632"/>
            <a:ext cx="22451738" cy="1376218"/>
          </a:xfrm>
        </p:spPr>
        <p:txBody>
          <a:bodyPr/>
          <a:lstStyle/>
          <a:p>
            <a:r>
              <a:rPr lang="en-US" sz="5999"/>
              <a:t>What is networking?</a:t>
            </a:r>
          </a:p>
        </p:txBody>
      </p:sp>
      <p:sp>
        <p:nvSpPr>
          <p:cNvPr id="6" name="Rectangle 5">
            <a:extLst>
              <a:ext uri="{FF2B5EF4-FFF2-40B4-BE49-F238E27FC236}">
                <a16:creationId xmlns:a16="http://schemas.microsoft.com/office/drawing/2014/main" id="{23E51A5B-8DA7-4199-813C-FA44CAAE3210}"/>
              </a:ext>
            </a:extLst>
          </p:cNvPr>
          <p:cNvSpPr/>
          <p:nvPr/>
        </p:nvSpPr>
        <p:spPr>
          <a:xfrm>
            <a:off x="12192001" y="3401519"/>
            <a:ext cx="11265111" cy="1764000"/>
          </a:xfrm>
          <a:prstGeom prst="rect">
            <a:avLst/>
          </a:prstGeom>
          <a:solidFill>
            <a:srgbClr val="E4E8E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825417" hangingPunct="0"/>
            <a:endParaRPr lang="en-GB" sz="3200" kern="0">
              <a:solidFill>
                <a:srgbClr val="FFFFFF"/>
              </a:solidFill>
              <a:latin typeface="Helvetica Neue Medium"/>
              <a:sym typeface="Helvetica Neue Medium"/>
            </a:endParaRPr>
          </a:p>
        </p:txBody>
      </p:sp>
      <p:sp>
        <p:nvSpPr>
          <p:cNvPr id="7" name="Rectangle 6">
            <a:extLst>
              <a:ext uri="{FF2B5EF4-FFF2-40B4-BE49-F238E27FC236}">
                <a16:creationId xmlns:a16="http://schemas.microsoft.com/office/drawing/2014/main" id="{7B22895B-83F9-48AC-8A9D-4874CC9D8310}"/>
              </a:ext>
            </a:extLst>
          </p:cNvPr>
          <p:cNvSpPr/>
          <p:nvPr/>
        </p:nvSpPr>
        <p:spPr>
          <a:xfrm>
            <a:off x="626145" y="3548379"/>
            <a:ext cx="11265111" cy="2592000"/>
          </a:xfrm>
          <a:prstGeom prst="rect">
            <a:avLst/>
          </a:prstGeom>
          <a:solidFill>
            <a:srgbClr val="E4E8E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825417" hangingPunct="0"/>
            <a:endParaRPr lang="en-GB" sz="3200" kern="0">
              <a:solidFill>
                <a:srgbClr val="FFFFFF"/>
              </a:solidFill>
              <a:latin typeface="Helvetica Neue Medium"/>
              <a:sym typeface="Helvetica Neue Medium"/>
            </a:endParaRPr>
          </a:p>
        </p:txBody>
      </p:sp>
      <p:sp>
        <p:nvSpPr>
          <p:cNvPr id="8" name="Rectangle 7">
            <a:extLst>
              <a:ext uri="{FF2B5EF4-FFF2-40B4-BE49-F238E27FC236}">
                <a16:creationId xmlns:a16="http://schemas.microsoft.com/office/drawing/2014/main" id="{CBC8D78F-8A0E-499D-AB1F-3F5E7BFFF89B}"/>
              </a:ext>
            </a:extLst>
          </p:cNvPr>
          <p:cNvSpPr/>
          <p:nvPr/>
        </p:nvSpPr>
        <p:spPr>
          <a:xfrm>
            <a:off x="371472" y="2890655"/>
            <a:ext cx="11820528" cy="2862136"/>
          </a:xfrm>
          <a:prstGeom prst="rect">
            <a:avLst/>
          </a:prstGeom>
        </p:spPr>
        <p:txBody>
          <a:bodyPr wrap="square">
            <a:spAutoFit/>
          </a:bodyPr>
          <a:lstStyle/>
          <a:p>
            <a:pPr algn="ctr" defTabSz="825417" hangingPunct="0"/>
            <a:r>
              <a:rPr lang="en-GB" sz="3000" u="sng" kern="0">
                <a:solidFill>
                  <a:srgbClr val="303336"/>
                </a:solidFill>
                <a:latin typeface="Arial" panose="020B0604020202020204" pitchFamily="34" charset="0"/>
                <a:cs typeface="Arial" panose="020B0604020202020204" pitchFamily="34" charset="0"/>
                <a:sym typeface="Helvetica Neue"/>
              </a:rPr>
              <a:t>Merriam-Webster</a:t>
            </a:r>
            <a:r>
              <a:rPr lang="en-GB" sz="3000" kern="0">
                <a:solidFill>
                  <a:srgbClr val="303336"/>
                </a:solidFill>
                <a:latin typeface="Arial" panose="020B0604020202020204" pitchFamily="34" charset="0"/>
                <a:cs typeface="Arial" panose="020B0604020202020204" pitchFamily="34" charset="0"/>
                <a:sym typeface="Helvetica Neue"/>
              </a:rPr>
              <a:t> </a:t>
            </a:r>
          </a:p>
          <a:p>
            <a:pPr algn="ctr" defTabSz="825417" hangingPunct="0"/>
            <a:endParaRPr lang="en-GB" sz="3000" kern="0">
              <a:solidFill>
                <a:srgbClr val="303336"/>
              </a:solidFill>
              <a:latin typeface="Arial" panose="020B0604020202020204" pitchFamily="34" charset="0"/>
              <a:cs typeface="Arial" panose="020B0604020202020204" pitchFamily="34" charset="0"/>
              <a:sym typeface="Helvetica Neue"/>
            </a:endParaRPr>
          </a:p>
          <a:p>
            <a:pPr algn="ctr" defTabSz="825417" hangingPunct="0"/>
            <a:r>
              <a:rPr lang="en-GB" sz="3000" kern="0">
                <a:solidFill>
                  <a:srgbClr val="303336"/>
                </a:solidFill>
                <a:latin typeface="Arial" panose="020B0604020202020204" pitchFamily="34" charset="0"/>
                <a:cs typeface="Arial" panose="020B0604020202020204" pitchFamily="34" charset="0"/>
                <a:sym typeface="Helvetica Neue"/>
              </a:rPr>
              <a:t>‘The </a:t>
            </a:r>
            <a:r>
              <a:rPr lang="en-GB" sz="3000" b="1" kern="0">
                <a:solidFill>
                  <a:srgbClr val="303336"/>
                </a:solidFill>
                <a:latin typeface="Arial" panose="020B0604020202020204" pitchFamily="34" charset="0"/>
                <a:cs typeface="Arial" panose="020B0604020202020204" pitchFamily="34" charset="0"/>
                <a:sym typeface="Helvetica Neue"/>
              </a:rPr>
              <a:t>exchange of information</a:t>
            </a:r>
            <a:r>
              <a:rPr lang="en-GB" sz="3000" kern="0">
                <a:solidFill>
                  <a:srgbClr val="303336"/>
                </a:solidFill>
                <a:latin typeface="Arial" panose="020B0604020202020204" pitchFamily="34" charset="0"/>
                <a:cs typeface="Arial" panose="020B0604020202020204" pitchFamily="34" charset="0"/>
                <a:sym typeface="Helvetica Neue"/>
              </a:rPr>
              <a:t> or services among </a:t>
            </a:r>
            <a:r>
              <a:rPr lang="en-GB" sz="3000" b="1" kern="0">
                <a:solidFill>
                  <a:srgbClr val="303336"/>
                </a:solidFill>
                <a:latin typeface="Arial" panose="020B0604020202020204" pitchFamily="34" charset="0"/>
                <a:cs typeface="Arial" panose="020B0604020202020204" pitchFamily="34" charset="0"/>
                <a:sym typeface="Helvetica Neue"/>
              </a:rPr>
              <a:t>individuals, groups, or institutions </a:t>
            </a:r>
          </a:p>
          <a:p>
            <a:pPr algn="ctr" defTabSz="825417" hangingPunct="0"/>
            <a:r>
              <a:rPr lang="en-GB" sz="3000" i="1" kern="0">
                <a:solidFill>
                  <a:srgbClr val="303336"/>
                </a:solidFill>
                <a:latin typeface="Arial" panose="020B0604020202020204" pitchFamily="34" charset="0"/>
                <a:cs typeface="Arial" panose="020B0604020202020204" pitchFamily="34" charset="0"/>
                <a:sym typeface="Helvetica Neue"/>
              </a:rPr>
              <a:t>specifically</a:t>
            </a:r>
            <a:r>
              <a:rPr lang="en-GB" sz="3000" kern="0">
                <a:solidFill>
                  <a:srgbClr val="212529"/>
                </a:solidFill>
                <a:latin typeface="Arial" panose="020B0604020202020204" pitchFamily="34" charset="0"/>
                <a:cs typeface="Arial" panose="020B0604020202020204" pitchFamily="34" charset="0"/>
                <a:sym typeface="Helvetica Neue"/>
              </a:rPr>
              <a:t> </a:t>
            </a:r>
            <a:r>
              <a:rPr lang="en-GB" sz="3000" b="1" kern="0">
                <a:solidFill>
                  <a:srgbClr val="212529"/>
                </a:solidFill>
                <a:latin typeface="Arial" panose="020B0604020202020204" pitchFamily="34" charset="0"/>
                <a:cs typeface="Arial" panose="020B0604020202020204" pitchFamily="34" charset="0"/>
                <a:sym typeface="Helvetica Neue"/>
              </a:rPr>
              <a:t>: </a:t>
            </a:r>
            <a:r>
              <a:rPr lang="en-GB" sz="3000" kern="0">
                <a:solidFill>
                  <a:srgbClr val="212529"/>
                </a:solidFill>
                <a:latin typeface="Arial" panose="020B0604020202020204" pitchFamily="34" charset="0"/>
                <a:cs typeface="Arial" panose="020B0604020202020204" pitchFamily="34" charset="0"/>
                <a:sym typeface="Helvetica Neue"/>
              </a:rPr>
              <a:t>the cultivation of </a:t>
            </a:r>
            <a:r>
              <a:rPr lang="en-GB" sz="3000" b="1" kern="0">
                <a:solidFill>
                  <a:srgbClr val="212529"/>
                </a:solidFill>
                <a:latin typeface="Arial" panose="020B0604020202020204" pitchFamily="34" charset="0"/>
                <a:cs typeface="Arial" panose="020B0604020202020204" pitchFamily="34" charset="0"/>
                <a:sym typeface="Helvetica Neue"/>
              </a:rPr>
              <a:t>productive relationships</a:t>
            </a:r>
            <a:r>
              <a:rPr lang="en-GB" sz="3000" kern="0">
                <a:solidFill>
                  <a:srgbClr val="212529"/>
                </a:solidFill>
                <a:latin typeface="Arial" panose="020B0604020202020204" pitchFamily="34" charset="0"/>
                <a:cs typeface="Arial" panose="020B0604020202020204" pitchFamily="34" charset="0"/>
                <a:sym typeface="Helvetica Neue"/>
              </a:rPr>
              <a:t> for employment or business’</a:t>
            </a:r>
            <a:endParaRPr lang="en-GB" sz="3000" b="1" kern="0">
              <a:solidFill>
                <a:srgbClr val="000000"/>
              </a:solidFill>
              <a:latin typeface="Arial" panose="020B0604020202020204" pitchFamily="34" charset="0"/>
              <a:cs typeface="Arial" panose="020B0604020202020204" pitchFamily="34" charset="0"/>
              <a:sym typeface="Helvetica Neue"/>
            </a:endParaRPr>
          </a:p>
        </p:txBody>
      </p:sp>
      <p:sp>
        <p:nvSpPr>
          <p:cNvPr id="9" name="Rectangle 8">
            <a:extLst>
              <a:ext uri="{FF2B5EF4-FFF2-40B4-BE49-F238E27FC236}">
                <a16:creationId xmlns:a16="http://schemas.microsoft.com/office/drawing/2014/main" id="{036080A6-A127-4094-BFD1-98B0FCB41F2E}"/>
              </a:ext>
            </a:extLst>
          </p:cNvPr>
          <p:cNvSpPr/>
          <p:nvPr/>
        </p:nvSpPr>
        <p:spPr>
          <a:xfrm>
            <a:off x="12145927" y="2836307"/>
            <a:ext cx="11265111" cy="1938866"/>
          </a:xfrm>
          <a:prstGeom prst="rect">
            <a:avLst/>
          </a:prstGeom>
        </p:spPr>
        <p:txBody>
          <a:bodyPr wrap="square">
            <a:spAutoFit/>
          </a:bodyPr>
          <a:lstStyle/>
          <a:p>
            <a:pPr algn="ctr" defTabSz="825417" hangingPunct="0"/>
            <a:r>
              <a:rPr lang="en-GB" sz="3000" u="sng" kern="0">
                <a:solidFill>
                  <a:srgbClr val="1A1A1A"/>
                </a:solidFill>
                <a:latin typeface="Arial" panose="020B0604020202020204" pitchFamily="34" charset="0"/>
                <a:sym typeface="Helvetica Neue"/>
              </a:rPr>
              <a:t>Dictionary.com</a:t>
            </a:r>
          </a:p>
          <a:p>
            <a:pPr algn="ctr" defTabSz="825417" hangingPunct="0"/>
            <a:endParaRPr lang="en-GB" sz="3000" u="sng" kern="0">
              <a:solidFill>
                <a:srgbClr val="1A1A1A"/>
              </a:solidFill>
              <a:latin typeface="Arial" panose="020B0604020202020204" pitchFamily="34" charset="0"/>
              <a:sym typeface="Helvetica Neue"/>
            </a:endParaRPr>
          </a:p>
          <a:p>
            <a:pPr algn="ctr" defTabSz="825417" hangingPunct="0"/>
            <a:r>
              <a:rPr lang="en-GB" sz="3000" kern="0">
                <a:solidFill>
                  <a:srgbClr val="1A1A1A"/>
                </a:solidFill>
                <a:latin typeface="Arial" panose="020B0604020202020204" pitchFamily="34" charset="0"/>
                <a:sym typeface="Helvetica Neue"/>
              </a:rPr>
              <a:t>‘A supportive system of </a:t>
            </a:r>
            <a:r>
              <a:rPr lang="en-GB" sz="3000" b="1" kern="0">
                <a:solidFill>
                  <a:srgbClr val="1A1A1A"/>
                </a:solidFill>
                <a:latin typeface="Arial" panose="020B0604020202020204" pitchFamily="34" charset="0"/>
                <a:sym typeface="Helvetica Neue"/>
              </a:rPr>
              <a:t>sharing information </a:t>
            </a:r>
            <a:r>
              <a:rPr lang="en-GB" sz="3000" kern="0">
                <a:solidFill>
                  <a:srgbClr val="1A1A1A"/>
                </a:solidFill>
                <a:latin typeface="Arial" panose="020B0604020202020204" pitchFamily="34" charset="0"/>
                <a:sym typeface="Helvetica Neue"/>
              </a:rPr>
              <a:t>and services among </a:t>
            </a:r>
            <a:r>
              <a:rPr lang="en-GB" sz="3000" b="1" kern="0">
                <a:solidFill>
                  <a:srgbClr val="1A1A1A"/>
                </a:solidFill>
                <a:latin typeface="Arial" panose="020B0604020202020204" pitchFamily="34" charset="0"/>
                <a:sym typeface="Helvetica Neue"/>
              </a:rPr>
              <a:t>individuals and groups</a:t>
            </a:r>
            <a:r>
              <a:rPr lang="en-GB" sz="3000" kern="0">
                <a:solidFill>
                  <a:srgbClr val="1A1A1A"/>
                </a:solidFill>
                <a:latin typeface="Arial" panose="020B0604020202020204" pitchFamily="34" charset="0"/>
                <a:sym typeface="Helvetica Neue"/>
              </a:rPr>
              <a:t> having a common interest’.</a:t>
            </a:r>
            <a:endParaRPr lang="en-GB" sz="3000" b="1" kern="0">
              <a:solidFill>
                <a:srgbClr val="000000"/>
              </a:solidFill>
              <a:latin typeface="Helvetica Neue"/>
              <a:sym typeface="Helvetica Neue"/>
            </a:endParaRPr>
          </a:p>
        </p:txBody>
      </p:sp>
      <p:sp>
        <p:nvSpPr>
          <p:cNvPr id="14" name="Text Placeholder 4">
            <a:extLst>
              <a:ext uri="{FF2B5EF4-FFF2-40B4-BE49-F238E27FC236}">
                <a16:creationId xmlns:a16="http://schemas.microsoft.com/office/drawing/2014/main" id="{FD9AF498-3CB3-490F-83A3-0AC6FA99D482}"/>
              </a:ext>
            </a:extLst>
          </p:cNvPr>
          <p:cNvSpPr>
            <a:spLocks noGrp="1"/>
          </p:cNvSpPr>
          <p:nvPr>
            <p:ph type="body" sz="quarter" idx="1"/>
          </p:nvPr>
        </p:nvSpPr>
        <p:spPr>
          <a:xfrm>
            <a:off x="761069" y="6689987"/>
            <a:ext cx="12793478" cy="4107837"/>
          </a:xfrm>
        </p:spPr>
        <p:txBody>
          <a:bodyPr/>
          <a:lstStyle/>
          <a:p>
            <a:r>
              <a:rPr lang="en-US" sz="5399"/>
              <a:t>- Proactive (action, interactive)</a:t>
            </a:r>
          </a:p>
          <a:p>
            <a:r>
              <a:rPr lang="en-US" sz="5399"/>
              <a:t>- People (relationships, social)</a:t>
            </a:r>
          </a:p>
          <a:p>
            <a:r>
              <a:rPr lang="en-US" sz="5399"/>
              <a:t>- Information transfer (exchange, share)</a:t>
            </a:r>
          </a:p>
          <a:p>
            <a:r>
              <a:rPr lang="en-US" sz="5399"/>
              <a:t>- Professional (employment, business)</a:t>
            </a:r>
          </a:p>
          <a:p>
            <a:endParaRPr lang="en-US" sz="5399"/>
          </a:p>
          <a:p>
            <a:endParaRPr lang="en-US" sz="5399"/>
          </a:p>
          <a:p>
            <a:endParaRPr lang="en-US" sz="5399"/>
          </a:p>
        </p:txBody>
      </p:sp>
      <p:sp>
        <p:nvSpPr>
          <p:cNvPr id="15" name="Text Placeholder 4">
            <a:extLst>
              <a:ext uri="{FF2B5EF4-FFF2-40B4-BE49-F238E27FC236}">
                <a16:creationId xmlns:a16="http://schemas.microsoft.com/office/drawing/2014/main" id="{35A98A73-D979-4E6D-9C7B-E86623B286FE}"/>
              </a:ext>
            </a:extLst>
          </p:cNvPr>
          <p:cNvSpPr txBox="1">
            <a:spLocks/>
          </p:cNvSpPr>
          <p:nvPr/>
        </p:nvSpPr>
        <p:spPr>
          <a:xfrm>
            <a:off x="14198288" y="7231164"/>
            <a:ext cx="8284525" cy="178155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0" marR="0" indent="0" algn="l" defTabSz="825500" latinLnBrk="0">
              <a:lnSpc>
                <a:spcPct val="100000"/>
              </a:lnSpc>
              <a:spcBef>
                <a:spcPts val="0"/>
              </a:spcBef>
              <a:spcAft>
                <a:spcPts val="0"/>
              </a:spcAft>
              <a:buClr>
                <a:schemeClr val="tx1"/>
              </a:buClr>
              <a:buSzTx/>
              <a:buFontTx/>
              <a:buNone/>
              <a:tabLst/>
              <a:defRPr sz="8000" b="0" i="0" u="none" strike="noStrike" cap="none" spc="0" baseline="0">
                <a:solidFill>
                  <a:srgbClr val="000000"/>
                </a:solidFill>
                <a:uFillTx/>
                <a:latin typeface="Arial"/>
                <a:ea typeface="Helvetica Neue"/>
                <a:cs typeface="Arial"/>
                <a:sym typeface="Helvetica Neue"/>
              </a:defRPr>
            </a:lvl1pPr>
            <a:lvl2pPr marL="0" marR="0" indent="0" algn="l" defTabSz="825500" latinLnBrk="0">
              <a:lnSpc>
                <a:spcPct val="100000"/>
              </a:lnSpc>
              <a:spcBef>
                <a:spcPts val="0"/>
              </a:spcBef>
              <a:spcAft>
                <a:spcPts val="0"/>
              </a:spcAft>
              <a:buClrTx/>
              <a:buSzTx/>
              <a:buFontTx/>
              <a:buNone/>
              <a:tabLst/>
              <a:defRPr sz="5400" b="0" i="0" u="none" strike="noStrike" cap="none" spc="0" baseline="0">
                <a:solidFill>
                  <a:srgbClr val="000000"/>
                </a:solidFill>
                <a:uFillTx/>
                <a:latin typeface="CircularStd-Bold"/>
                <a:ea typeface="Helvetica Neue"/>
                <a:cs typeface="CircularStd-Bold"/>
                <a:sym typeface="Helvetica Neue"/>
              </a:defRPr>
            </a:lvl2pPr>
            <a:lvl3pPr marL="0" marR="0" indent="0" algn="l" defTabSz="825500" latinLnBrk="0">
              <a:lnSpc>
                <a:spcPct val="100000"/>
              </a:lnSpc>
              <a:spcBef>
                <a:spcPts val="0"/>
              </a:spcBef>
              <a:spcAft>
                <a:spcPts val="0"/>
              </a:spcAft>
              <a:buClrTx/>
              <a:buSzTx/>
              <a:buFontTx/>
              <a:buNone/>
              <a:tabLst/>
              <a:defRPr sz="5400" b="0" i="0" u="none" strike="noStrike" cap="none" spc="0" baseline="0">
                <a:solidFill>
                  <a:srgbClr val="000000"/>
                </a:solidFill>
                <a:uFillTx/>
                <a:latin typeface="CircularStd-Bold"/>
                <a:ea typeface="Helvetica Neue"/>
                <a:cs typeface="CircularStd-Bold"/>
                <a:sym typeface="Helvetica Neue"/>
              </a:defRPr>
            </a:lvl3pPr>
            <a:lvl4pPr marL="0" marR="0" indent="0" algn="l" defTabSz="825500" latinLnBrk="0">
              <a:lnSpc>
                <a:spcPct val="100000"/>
              </a:lnSpc>
              <a:spcBef>
                <a:spcPts val="0"/>
              </a:spcBef>
              <a:spcAft>
                <a:spcPts val="0"/>
              </a:spcAft>
              <a:buClrTx/>
              <a:buSzTx/>
              <a:buFontTx/>
              <a:buNone/>
              <a:tabLst/>
              <a:defRPr sz="5400" b="0" i="0" u="none" strike="noStrike" cap="none" spc="0" baseline="0">
                <a:solidFill>
                  <a:srgbClr val="000000"/>
                </a:solidFill>
                <a:uFillTx/>
                <a:latin typeface="CircularStd-Bold"/>
                <a:ea typeface="Helvetica Neue"/>
                <a:cs typeface="CircularStd-Bold"/>
                <a:sym typeface="Helvetica Neue"/>
              </a:defRPr>
            </a:lvl4pPr>
            <a:lvl5pPr marL="0" marR="0" indent="0" algn="l" defTabSz="825500" latinLnBrk="0">
              <a:lnSpc>
                <a:spcPct val="100000"/>
              </a:lnSpc>
              <a:spcBef>
                <a:spcPts val="0"/>
              </a:spcBef>
              <a:spcAft>
                <a:spcPts val="0"/>
              </a:spcAft>
              <a:buClrTx/>
              <a:buSzTx/>
              <a:buFontTx/>
              <a:buNone/>
              <a:tabLst/>
              <a:defRPr sz="5400" b="0" i="0" u="none" strike="noStrike" cap="none" spc="0" baseline="0">
                <a:solidFill>
                  <a:srgbClr val="000000"/>
                </a:solidFill>
                <a:uFillTx/>
                <a:latin typeface="CircularStd-Bold"/>
                <a:ea typeface="Helvetica Neue"/>
                <a:cs typeface="CircularStd-Bold"/>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a:lstStyle>
          <a:p>
            <a:pPr algn="ctr" defTabSz="825417">
              <a:buClr>
                <a:srgbClr val="000000"/>
              </a:buClr>
            </a:pPr>
            <a:r>
              <a:rPr lang="en-US" sz="5999" kern="0"/>
              <a:t>An opportunity to add value to others</a:t>
            </a:r>
          </a:p>
          <a:p>
            <a:pPr algn="ctr" defTabSz="825417">
              <a:buClr>
                <a:srgbClr val="000000"/>
              </a:buClr>
            </a:pPr>
            <a:endParaRPr lang="en-US" sz="5999" kern="0"/>
          </a:p>
          <a:p>
            <a:pPr algn="ctr" defTabSz="825417">
              <a:buClr>
                <a:srgbClr val="000000"/>
              </a:buClr>
            </a:pPr>
            <a:endParaRPr lang="en-US" sz="5999" kern="0"/>
          </a:p>
        </p:txBody>
      </p:sp>
      <p:sp>
        <p:nvSpPr>
          <p:cNvPr id="16" name="Rectangle 15">
            <a:extLst>
              <a:ext uri="{FF2B5EF4-FFF2-40B4-BE49-F238E27FC236}">
                <a16:creationId xmlns:a16="http://schemas.microsoft.com/office/drawing/2014/main" id="{66E1EB9E-A94F-4661-BAC4-475EE992970E}"/>
              </a:ext>
            </a:extLst>
          </p:cNvPr>
          <p:cNvSpPr/>
          <p:nvPr/>
        </p:nvSpPr>
        <p:spPr>
          <a:xfrm>
            <a:off x="13858488" y="7023941"/>
            <a:ext cx="8964122" cy="2196000"/>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825417" hangingPunct="0"/>
            <a:endParaRPr lang="en-GB" sz="3200" kern="0">
              <a:solidFill>
                <a:srgbClr val="FFFFFF"/>
              </a:solidFill>
              <a:latin typeface="Helvetica Neue Medium"/>
              <a:sym typeface="Helvetica Neue Medium"/>
            </a:endParaRPr>
          </a:p>
        </p:txBody>
      </p:sp>
    </p:spTree>
    <p:extLst>
      <p:ext uri="{BB962C8B-B14F-4D97-AF65-F5344CB8AC3E}">
        <p14:creationId xmlns:p14="http://schemas.microsoft.com/office/powerpoint/2010/main" val="30515722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9633" y="1092632"/>
            <a:ext cx="22451738" cy="1376218"/>
          </a:xfrm>
        </p:spPr>
        <p:txBody>
          <a:bodyPr/>
          <a:lstStyle/>
          <a:p>
            <a:r>
              <a:rPr lang="en-US" sz="5999"/>
              <a:t>Why is it so effective?</a:t>
            </a:r>
          </a:p>
        </p:txBody>
      </p:sp>
      <p:sp>
        <p:nvSpPr>
          <p:cNvPr id="14" name="Text Placeholder 4">
            <a:extLst>
              <a:ext uri="{FF2B5EF4-FFF2-40B4-BE49-F238E27FC236}">
                <a16:creationId xmlns:a16="http://schemas.microsoft.com/office/drawing/2014/main" id="{FD9AF498-3CB3-490F-83A3-0AC6FA99D482}"/>
              </a:ext>
            </a:extLst>
          </p:cNvPr>
          <p:cNvSpPr>
            <a:spLocks noGrp="1"/>
          </p:cNvSpPr>
          <p:nvPr>
            <p:ph type="body" sz="quarter" idx="1"/>
          </p:nvPr>
        </p:nvSpPr>
        <p:spPr>
          <a:xfrm>
            <a:off x="1119633" y="3434934"/>
            <a:ext cx="22451738" cy="1064068"/>
          </a:xfrm>
        </p:spPr>
        <p:txBody>
          <a:bodyPr/>
          <a:lstStyle/>
          <a:p>
            <a:r>
              <a:rPr lang="en-US" sz="5399"/>
              <a:t>Opportunity to exchange knowledge and build meaningful connections</a:t>
            </a:r>
          </a:p>
          <a:p>
            <a:endParaRPr lang="en-US" sz="5399"/>
          </a:p>
          <a:p>
            <a:endParaRPr lang="en-US" sz="5399"/>
          </a:p>
          <a:p>
            <a:endParaRPr lang="en-US" sz="5399"/>
          </a:p>
        </p:txBody>
      </p:sp>
      <p:sp>
        <p:nvSpPr>
          <p:cNvPr id="10" name="Rectangle 9">
            <a:extLst>
              <a:ext uri="{FF2B5EF4-FFF2-40B4-BE49-F238E27FC236}">
                <a16:creationId xmlns:a16="http://schemas.microsoft.com/office/drawing/2014/main" id="{FADC882A-6D3E-402F-A221-7103F34641A6}"/>
              </a:ext>
            </a:extLst>
          </p:cNvPr>
          <p:cNvSpPr/>
          <p:nvPr/>
        </p:nvSpPr>
        <p:spPr>
          <a:xfrm>
            <a:off x="2047926" y="5649866"/>
            <a:ext cx="6253382" cy="3567134"/>
          </a:xfrm>
          <a:prstGeom prst="rect">
            <a:avLst/>
          </a:prstGeom>
          <a:solidFill>
            <a:srgbClr val="E4E8E5"/>
          </a:solid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417" hangingPunct="0"/>
            <a:r>
              <a:rPr lang="en-GB" sz="5999" kern="0">
                <a:solidFill>
                  <a:srgbClr val="000000"/>
                </a:solidFill>
                <a:latin typeface="Arial" panose="020B0604020202020204" pitchFamily="34" charset="0"/>
                <a:ea typeface="Helvetica Neue"/>
                <a:cs typeface="Arial" panose="020B0604020202020204" pitchFamily="34" charset="0"/>
                <a:sym typeface="Helvetica Neue"/>
              </a:rPr>
              <a:t>Know</a:t>
            </a:r>
          </a:p>
        </p:txBody>
      </p:sp>
      <p:sp>
        <p:nvSpPr>
          <p:cNvPr id="11" name="Rectangle 10">
            <a:extLst>
              <a:ext uri="{FF2B5EF4-FFF2-40B4-BE49-F238E27FC236}">
                <a16:creationId xmlns:a16="http://schemas.microsoft.com/office/drawing/2014/main" id="{A53786DC-291F-4324-81D9-6C708C009003}"/>
              </a:ext>
            </a:extLst>
          </p:cNvPr>
          <p:cNvSpPr/>
          <p:nvPr/>
        </p:nvSpPr>
        <p:spPr>
          <a:xfrm>
            <a:off x="8825063" y="5649866"/>
            <a:ext cx="6253381" cy="3567134"/>
          </a:xfrm>
          <a:prstGeom prst="rect">
            <a:avLst/>
          </a:prstGeom>
          <a:solidFill>
            <a:srgbClr val="E4E8E5"/>
          </a:solid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417" hangingPunct="0"/>
            <a:r>
              <a:rPr lang="en-GB" sz="5999" kern="0">
                <a:solidFill>
                  <a:srgbClr val="000000"/>
                </a:solidFill>
                <a:latin typeface="Arial" panose="020B0604020202020204" pitchFamily="34" charset="0"/>
                <a:ea typeface="Helvetica Neue"/>
                <a:cs typeface="Arial" panose="020B0604020202020204" pitchFamily="34" charset="0"/>
                <a:sym typeface="Helvetica Neue"/>
              </a:rPr>
              <a:t>Like</a:t>
            </a:r>
          </a:p>
        </p:txBody>
      </p:sp>
      <p:sp>
        <p:nvSpPr>
          <p:cNvPr id="12" name="Rectangle 11">
            <a:extLst>
              <a:ext uri="{FF2B5EF4-FFF2-40B4-BE49-F238E27FC236}">
                <a16:creationId xmlns:a16="http://schemas.microsoft.com/office/drawing/2014/main" id="{A8D1CC1C-5F1E-4C40-996F-0750D5FCBDAB}"/>
              </a:ext>
            </a:extLst>
          </p:cNvPr>
          <p:cNvSpPr/>
          <p:nvPr/>
        </p:nvSpPr>
        <p:spPr>
          <a:xfrm>
            <a:off x="15663979" y="5649866"/>
            <a:ext cx="6253381" cy="3567134"/>
          </a:xfrm>
          <a:prstGeom prst="rect">
            <a:avLst/>
          </a:prstGeom>
          <a:solidFill>
            <a:srgbClr val="E4E8E5"/>
          </a:solid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417" hangingPunct="0"/>
            <a:r>
              <a:rPr lang="en-GB" sz="5999" kern="0">
                <a:solidFill>
                  <a:srgbClr val="000000"/>
                </a:solidFill>
                <a:latin typeface="Arial" panose="020B0604020202020204" pitchFamily="34" charset="0"/>
                <a:ea typeface="Helvetica Neue"/>
                <a:cs typeface="Arial" panose="020B0604020202020204" pitchFamily="34" charset="0"/>
                <a:sym typeface="Helvetica Neue"/>
              </a:rPr>
              <a:t>Trust</a:t>
            </a:r>
          </a:p>
        </p:txBody>
      </p:sp>
    </p:spTree>
    <p:extLst>
      <p:ext uri="{BB962C8B-B14F-4D97-AF65-F5344CB8AC3E}">
        <p14:creationId xmlns:p14="http://schemas.microsoft.com/office/powerpoint/2010/main" val="1316978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37959" y="5658777"/>
            <a:ext cx="22453200" cy="2225024"/>
          </a:xfrm>
        </p:spPr>
        <p:txBody>
          <a:bodyPr/>
          <a:lstStyle/>
          <a:p>
            <a:r>
              <a:rPr lang="en-US" dirty="0"/>
              <a:t>Networking strategies</a:t>
            </a:r>
          </a:p>
        </p:txBody>
      </p:sp>
      <p:pic>
        <p:nvPicPr>
          <p:cNvPr id="7" name="Graphic 6" descr="A group of people with speech bubbles&#10;&#10;Description automatically generated">
            <a:extLst>
              <a:ext uri="{FF2B5EF4-FFF2-40B4-BE49-F238E27FC236}">
                <a16:creationId xmlns:a16="http://schemas.microsoft.com/office/drawing/2014/main" id="{30C1CAE0-DF6D-B94F-8883-4B434F7483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52781" y="4163712"/>
            <a:ext cx="5246913" cy="5246913"/>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
          </p:nvPr>
        </p:nvSpPr>
        <p:spPr/>
        <p:txBody>
          <a:bodyPr/>
          <a:lstStyle/>
          <a:p>
            <a:pPr marL="359410" indent="-359410"/>
            <a:r>
              <a:rPr lang="en-US" dirty="0"/>
              <a:t>Define your networking goals</a:t>
            </a:r>
          </a:p>
          <a:p>
            <a:pPr marL="359410" indent="-359410"/>
            <a:r>
              <a:rPr lang="en-US" dirty="0"/>
              <a:t>Ask for help and offer value</a:t>
            </a:r>
          </a:p>
          <a:p>
            <a:pPr marL="359410" indent="-359410"/>
            <a:r>
              <a:rPr lang="en-US" dirty="0"/>
              <a:t>Work on your personal branding</a:t>
            </a:r>
          </a:p>
          <a:p>
            <a:pPr marL="359410" indent="-359410"/>
            <a:r>
              <a:rPr lang="en-US" dirty="0"/>
              <a:t>Follow up and keep your contact warm</a:t>
            </a:r>
          </a:p>
          <a:p>
            <a:pPr marL="359410" indent="-359410"/>
            <a:r>
              <a:rPr lang="en-US" dirty="0"/>
              <a:t>Be patient and don't get discouraged</a:t>
            </a:r>
          </a:p>
          <a:p>
            <a:pPr marL="359410" indent="-359410">
              <a:buChar char="•"/>
            </a:pPr>
            <a:endParaRPr lang="en-US" dirty="0"/>
          </a:p>
          <a:p>
            <a:pPr marL="0" indent="0">
              <a:buNone/>
            </a:pPr>
            <a:endParaRPr lang="en-US" dirty="0"/>
          </a:p>
        </p:txBody>
      </p:sp>
      <p:sp>
        <p:nvSpPr>
          <p:cNvPr id="4" name="Title 1">
            <a:extLst>
              <a:ext uri="{FF2B5EF4-FFF2-40B4-BE49-F238E27FC236}">
                <a16:creationId xmlns:a16="http://schemas.microsoft.com/office/drawing/2014/main" id="{3FBC94B9-E19E-20A0-F7B1-D808C4447BF7}"/>
              </a:ext>
            </a:extLst>
          </p:cNvPr>
          <p:cNvSpPr>
            <a:spLocks noGrp="1"/>
          </p:cNvSpPr>
          <p:nvPr>
            <p:ph type="title"/>
          </p:nvPr>
        </p:nvSpPr>
        <p:spPr>
          <a:xfrm>
            <a:off x="964800" y="1015200"/>
            <a:ext cx="22453200" cy="971269"/>
          </a:xfrm>
        </p:spPr>
        <p:txBody>
          <a:bodyPr/>
          <a:lstStyle/>
          <a:p>
            <a:r>
              <a:rPr lang="en-US" dirty="0"/>
              <a:t>Networking strategies</a:t>
            </a:r>
            <a:br>
              <a:rPr lang="en-US" dirty="0"/>
            </a:br>
            <a:endParaRPr lang="en-US" dirty="0"/>
          </a:p>
        </p:txBody>
      </p:sp>
    </p:spTree>
    <p:extLst>
      <p:ext uri="{BB962C8B-B14F-4D97-AF65-F5344CB8AC3E}">
        <p14:creationId xmlns:p14="http://schemas.microsoft.com/office/powerpoint/2010/main" val="41892215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descr="A blue light bulb and people&#10;&#10;Description automatically generated">
            <a:extLst>
              <a:ext uri="{FF2B5EF4-FFF2-40B4-BE49-F238E27FC236}">
                <a16:creationId xmlns:a16="http://schemas.microsoft.com/office/drawing/2014/main" id="{D5C0F658-7EDE-17C2-5D89-53DD24B8DE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05822" y="3443466"/>
            <a:ext cx="4947556" cy="4920342"/>
          </a:xfrm>
          <a:prstGeom prst="rect">
            <a:avLst/>
          </a:prstGeom>
        </p:spPr>
      </p:pic>
      <p:sp>
        <p:nvSpPr>
          <p:cNvPr id="8" name="Title 1">
            <a:extLst>
              <a:ext uri="{FF2B5EF4-FFF2-40B4-BE49-F238E27FC236}">
                <a16:creationId xmlns:a16="http://schemas.microsoft.com/office/drawing/2014/main" id="{6C2F9284-C4C4-17C8-DE3B-0C86E078A0BF}"/>
              </a:ext>
            </a:extLst>
          </p:cNvPr>
          <p:cNvSpPr>
            <a:spLocks noGrp="1"/>
          </p:cNvSpPr>
          <p:nvPr>
            <p:ph type="title"/>
          </p:nvPr>
        </p:nvSpPr>
        <p:spPr>
          <a:xfrm>
            <a:off x="964800" y="1015200"/>
            <a:ext cx="22453200" cy="971269"/>
          </a:xfrm>
        </p:spPr>
        <p:txBody>
          <a:bodyPr/>
          <a:lstStyle/>
          <a:p>
            <a:r>
              <a:rPr lang="en-US" dirty="0"/>
              <a:t>Elevator pitch activity</a:t>
            </a:r>
          </a:p>
        </p:txBody>
      </p:sp>
      <p:sp>
        <p:nvSpPr>
          <p:cNvPr id="10" name="Text Placeholder 2">
            <a:extLst>
              <a:ext uri="{FF2B5EF4-FFF2-40B4-BE49-F238E27FC236}">
                <a16:creationId xmlns:a16="http://schemas.microsoft.com/office/drawing/2014/main" id="{5CC6ABC8-5B11-0845-893E-1FAAECA629D5}"/>
              </a:ext>
            </a:extLst>
          </p:cNvPr>
          <p:cNvSpPr>
            <a:spLocks noGrp="1"/>
          </p:cNvSpPr>
          <p:nvPr>
            <p:ph type="body" sz="quarter" idx="1"/>
          </p:nvPr>
        </p:nvSpPr>
        <p:spPr>
          <a:xfrm>
            <a:off x="964800" y="2754000"/>
            <a:ext cx="18619200" cy="7146000"/>
          </a:xfrm>
        </p:spPr>
        <p:txBody>
          <a:bodyPr/>
          <a:lstStyle/>
          <a:p>
            <a:pPr marL="1143000" indent="-1143000">
              <a:buFont typeface="Arial"/>
              <a:buChar char="•"/>
            </a:pPr>
            <a:r>
              <a:rPr lang="en-US" dirty="0"/>
              <a:t>2 min: write your pitch</a:t>
            </a:r>
          </a:p>
          <a:p>
            <a:pPr marL="1143000" indent="-1143000">
              <a:buFont typeface="Arial"/>
              <a:buChar char="•"/>
            </a:pPr>
            <a:r>
              <a:rPr lang="en-US" dirty="0"/>
              <a:t>7 min: in pairs – present your pitch, gather feedback, improve your pitch</a:t>
            </a:r>
          </a:p>
          <a:p>
            <a:pPr marL="1143000" indent="-1143000">
              <a:buFont typeface="Arial"/>
              <a:buChar char="•"/>
            </a:pPr>
            <a:r>
              <a:rPr lang="en-US" dirty="0"/>
              <a:t>swap pairs – go again!</a:t>
            </a:r>
          </a:p>
          <a:p>
            <a:pPr marL="1143000" indent="-1143000">
              <a:buFont typeface="Arial"/>
              <a:buChar char="•"/>
            </a:pPr>
            <a:endParaRPr lang="en-US" dirty="0"/>
          </a:p>
          <a:p>
            <a:endParaRPr lang="en-US" dirty="0"/>
          </a:p>
        </p:txBody>
      </p:sp>
    </p:spTree>
    <p:extLst>
      <p:ext uri="{BB962C8B-B14F-4D97-AF65-F5344CB8AC3E}">
        <p14:creationId xmlns:p14="http://schemas.microsoft.com/office/powerpoint/2010/main" val="12273060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4800" y="5658777"/>
            <a:ext cx="22453200" cy="2225024"/>
          </a:xfrm>
        </p:spPr>
        <p:txBody>
          <a:bodyPr/>
          <a:lstStyle/>
          <a:p>
            <a:r>
              <a:rPr lang="en-US" dirty="0"/>
              <a:t>Final tips</a:t>
            </a:r>
          </a:p>
        </p:txBody>
      </p:sp>
      <p:pic>
        <p:nvPicPr>
          <p:cNvPr id="2" name="Graphic 1" descr="A blue line drawing of a person with his arms up&#10;&#10;Description automatically generated">
            <a:extLst>
              <a:ext uri="{FF2B5EF4-FFF2-40B4-BE49-F238E27FC236}">
                <a16:creationId xmlns:a16="http://schemas.microsoft.com/office/drawing/2014/main" id="{9A74319B-18BB-628A-B2D3-ACCF5F91CB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013765" y="4715080"/>
            <a:ext cx="4212771" cy="4185557"/>
          </a:xfrm>
          <a:prstGeom prst="rect">
            <a:avLst/>
          </a:prstGeom>
        </p:spPr>
      </p:pic>
    </p:spTree>
    <p:extLst>
      <p:ext uri="{BB962C8B-B14F-4D97-AF65-F5344CB8AC3E}">
        <p14:creationId xmlns:p14="http://schemas.microsoft.com/office/powerpoint/2010/main" val="3199400456"/>
      </p:ext>
    </p:extLst>
  </p:cSld>
  <p:clrMapOvr>
    <a:masterClrMapping/>
  </p:clrMapOvr>
  <p:transition spd="med"/>
</p:sld>
</file>

<file path=ppt/theme/theme1.xml><?xml version="1.0" encoding="utf-8"?>
<a:theme xmlns:a="http://schemas.openxmlformats.org/drawingml/2006/main" name="White">
  <a:themeElements>
    <a:clrScheme name="Prosper">
      <a:dk1>
        <a:srgbClr val="000000"/>
      </a:dk1>
      <a:lt1>
        <a:srgbClr val="FFFFFF"/>
      </a:lt1>
      <a:dk2>
        <a:srgbClr val="5E5E5E"/>
      </a:dk2>
      <a:lt2>
        <a:srgbClr val="D5D5D5"/>
      </a:lt2>
      <a:accent1>
        <a:srgbClr val="FACF35"/>
      </a:accent1>
      <a:accent2>
        <a:srgbClr val="2CBEC0"/>
      </a:accent2>
      <a:accent3>
        <a:srgbClr val="EE5127"/>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51c8a0a0-30a2-4aea-a631-07f16a169a79">
      <Terms xmlns="http://schemas.microsoft.com/office/infopath/2007/PartnerControls"/>
    </lcf76f155ced4ddcb4097134ff3c332f>
    <TaxCatchAll xmlns="f16359fa-b7b0-49ed-a307-549d00d08faa" xsi:nil="true"/>
    <Number xmlns="51c8a0a0-30a2-4aea-a631-07f16a169a7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25F32C0F53DF48B3E47551D7EC4F69" ma:contentTypeVersion="21" ma:contentTypeDescription="Create a new document." ma:contentTypeScope="" ma:versionID="4f06d106e0ef083a074e735e55ca0bff">
  <xsd:schema xmlns:xsd="http://www.w3.org/2001/XMLSchema" xmlns:xs="http://www.w3.org/2001/XMLSchema" xmlns:p="http://schemas.microsoft.com/office/2006/metadata/properties" xmlns:ns1="http://schemas.microsoft.com/sharepoint/v3" xmlns:ns2="51c8a0a0-30a2-4aea-a631-07f16a169a79" xmlns:ns3="f16359fa-b7b0-49ed-a307-549d00d08faa" targetNamespace="http://schemas.microsoft.com/office/2006/metadata/properties" ma:root="true" ma:fieldsID="f376ddc86c7daaa64444ff2581879439" ns1:_="" ns2:_="" ns3:_="">
    <xsd:import namespace="http://schemas.microsoft.com/sharepoint/v3"/>
    <xsd:import namespace="51c8a0a0-30a2-4aea-a631-07f16a169a79"/>
    <xsd:import namespace="f16359fa-b7b0-49ed-a307-549d00d08f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c8a0a0-30a2-4aea-a631-07f16a169a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fd38f81-9561-40ce-98eb-cd713668d4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Number" ma:index="28" nillable="true" ma:displayName="Number" ma:format="Dropdown" ma:internalName="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16359fa-b7b0-49ed-a307-549d00d08fa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9b34857-5037-452a-a4a7-39e1872ba64f}" ma:internalName="TaxCatchAll" ma:showField="CatchAllData" ma:web="f16359fa-b7b0-49ed-a307-549d00d08f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EAFD13-F87D-434A-A9B6-E8E5FE421AE2}">
  <ds:schemaRefs>
    <ds:schemaRef ds:uri="51c8a0a0-30a2-4aea-a631-07f16a169a79"/>
    <ds:schemaRef ds:uri="http://schemas.openxmlformats.org/package/2006/metadata/core-properties"/>
    <ds:schemaRef ds:uri="http://purl.org/dc/elements/1.1/"/>
    <ds:schemaRef ds:uri="http://schemas.microsoft.com/sharepoint/v3"/>
    <ds:schemaRef ds:uri="http://schemas.microsoft.com/office/2006/documentManagement/types"/>
    <ds:schemaRef ds:uri="http://purl.org/dc/terms/"/>
    <ds:schemaRef ds:uri="http://www.w3.org/XML/1998/namespace"/>
    <ds:schemaRef ds:uri="f16359fa-b7b0-49ed-a307-549d00d08faa"/>
    <ds:schemaRef ds:uri="http://purl.org/dc/dcmityp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E1A953C-92C3-48BA-AE74-E64C6261E339}">
  <ds:schemaRefs>
    <ds:schemaRef ds:uri="http://schemas.microsoft.com/sharepoint/v3/contenttype/forms"/>
  </ds:schemaRefs>
</ds:datastoreItem>
</file>

<file path=customXml/itemProps3.xml><?xml version="1.0" encoding="utf-8"?>
<ds:datastoreItem xmlns:ds="http://schemas.openxmlformats.org/officeDocument/2006/customXml" ds:itemID="{1E8ABB22-FDF8-4D50-AA28-5FA716EA7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1c8a0a0-30a2-4aea-a631-07f16a169a79"/>
    <ds:schemaRef ds:uri="f16359fa-b7b0-49ed-a307-549d00d08f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559</TotalTime>
  <Words>1437</Words>
  <Application>Microsoft Office PowerPoint</Application>
  <PresentationFormat>Custom</PresentationFormat>
  <Paragraphs>98</Paragraphs>
  <Slides>11</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CircularStd-Bold</vt:lpstr>
      <vt:lpstr>CircularStd-Book</vt:lpstr>
      <vt:lpstr>Helvetica Neue</vt:lpstr>
      <vt:lpstr>Helvetica Neue Medium</vt:lpstr>
      <vt:lpstr>Montserrat</vt:lpstr>
      <vt:lpstr>White</vt:lpstr>
      <vt:lpstr>Office Theme</vt:lpstr>
      <vt:lpstr>PowerPoint Presentation</vt:lpstr>
      <vt:lpstr>PowerPoint Presentation</vt:lpstr>
      <vt:lpstr>Agenda</vt:lpstr>
      <vt:lpstr>What is networking?</vt:lpstr>
      <vt:lpstr>Why is it so effective?</vt:lpstr>
      <vt:lpstr>Networking strategies</vt:lpstr>
      <vt:lpstr>Networking strategies </vt:lpstr>
      <vt:lpstr>Elevator pitch activity</vt:lpstr>
      <vt:lpstr>Final tips</vt:lpstr>
      <vt:lpstr>Final tips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Kennedy, Catherine</dc:creator>
  <cp:keywords/>
  <dc:description/>
  <cp:lastModifiedBy>Silvestri, Stefania</cp:lastModifiedBy>
  <cp:revision>231</cp:revision>
  <dcterms:modified xsi:type="dcterms:W3CDTF">2026-04-02T12:01:44Z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0x0101007925F32C0F53DF48B3E47551D7EC4F69</vt:lpwstr>
  </property>
  <property fmtid="{D5CDD505-2E9C-101B-9397-08002B2CF9AE}" pid="3" name="MediaServiceImageTags">
    <vt:lpwstr/>
  </property>
</Properties>
</file>