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 id="2147483680" r:id="rId5"/>
  </p:sldMasterIdLst>
  <p:notesMasterIdLst>
    <p:notesMasterId r:id="rId25"/>
  </p:notesMasterIdLst>
  <p:sldIdLst>
    <p:sldId id="256" r:id="rId6"/>
    <p:sldId id="303" r:id="rId7"/>
    <p:sldId id="309" r:id="rId8"/>
    <p:sldId id="258" r:id="rId9"/>
    <p:sldId id="259" r:id="rId10"/>
    <p:sldId id="287" r:id="rId11"/>
    <p:sldId id="286" r:id="rId12"/>
    <p:sldId id="310" r:id="rId13"/>
    <p:sldId id="313" r:id="rId14"/>
    <p:sldId id="311" r:id="rId15"/>
    <p:sldId id="312" r:id="rId16"/>
    <p:sldId id="314" r:id="rId17"/>
    <p:sldId id="316" r:id="rId18"/>
    <p:sldId id="315" r:id="rId19"/>
    <p:sldId id="317" r:id="rId20"/>
    <p:sldId id="318" r:id="rId21"/>
    <p:sldId id="319" r:id="rId22"/>
    <p:sldId id="321" r:id="rId23"/>
    <p:sldId id="299" r:id="rId24"/>
  </p:sldIdLst>
  <p:sldSz cx="20104100" cy="11309350"/>
  <p:notesSz cx="20104100" cy="11309350"/>
  <p:defaultTextStyle>
    <a:defPPr>
      <a:defRPr kern="0"/>
    </a:defPPr>
  </p:defaultTextStyle>
  <p:extLst>
    <p:ext uri="{521415D9-36F7-43E2-AB2F-B90AF26B5E84}">
      <p14:sectionLst xmlns:p14="http://schemas.microsoft.com/office/powerpoint/2010/main">
        <p14:section name="Default Section" id="{45A8410D-F2F1-4C27-9957-83A375525DE9}">
          <p14:sldIdLst>
            <p14:sldId id="256"/>
            <p14:sldId id="303"/>
            <p14:sldId id="309"/>
            <p14:sldId id="258"/>
            <p14:sldId id="259"/>
            <p14:sldId id="287"/>
            <p14:sldId id="286"/>
            <p14:sldId id="310"/>
            <p14:sldId id="313"/>
            <p14:sldId id="311"/>
            <p14:sldId id="312"/>
            <p14:sldId id="314"/>
            <p14:sldId id="316"/>
            <p14:sldId id="315"/>
            <p14:sldId id="317"/>
            <p14:sldId id="318"/>
            <p14:sldId id="319"/>
            <p14:sldId id="321"/>
            <p14:sldId id="29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29D9C0A-A32B-24C5-EBE0-19B20968148F}" name="Silvestri, Stefania" initials="SS" userId="S::stefsilv@liverpool.ac.uk::b6c0d291-429e-41c2-92f7-74b158d9b1a6" providerId="AD"/>
  <p188:author id="{EDF924A9-2082-3220-5CAC-B7295DB97BFC}" name="McBride, Fiona [fmcbride]" initials="FM" userId="S::fmcbride@liverpool.ac.uk::67c6f884-baf0-4320-a811-73eeed40c403" providerId="AD"/>
  <p188:author id="{C0366DAA-95D7-9C5D-8448-5DE32CA943A9}" name="McElroy, Kerry" initials="MK" userId="S::mcelroyk@liverpool.ac.uk::f6b4985a-b2e2-4040-af6a-0fe98e23e93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0DC"/>
    <a:srgbClr val="59595A"/>
    <a:srgbClr val="E4E8E5"/>
    <a:srgbClr val="F4F6DB"/>
    <a:srgbClr val="E1F2F2"/>
    <a:srgbClr val="DEE8F3"/>
    <a:srgbClr val="2668AD"/>
    <a:srgbClr val="A3A8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40" autoAdjust="0"/>
    <p:restoredTop sz="71225" autoAdjust="0"/>
  </p:normalViewPr>
  <p:slideViewPr>
    <p:cSldViewPr snapToGrid="0">
      <p:cViewPr varScale="1">
        <p:scale>
          <a:sx n="27" d="100"/>
          <a:sy n="27" d="100"/>
        </p:scale>
        <p:origin x="14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BB3E0DC0-01A4-4711-8D56-D74D51F194A2}" type="datetimeFigureOut">
              <a:rPr lang="en-GB" smtClean="0"/>
              <a:t>08/12/2025</a:t>
            </a:fld>
            <a:endParaRPr lang="en-GB"/>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E8402231-B389-4D4A-BF97-FE317FD15126}" type="slidenum">
              <a:rPr lang="en-GB" smtClean="0"/>
              <a:t>‹#›</a:t>
            </a:fld>
            <a:endParaRPr lang="en-GB"/>
          </a:p>
        </p:txBody>
      </p:sp>
    </p:spTree>
    <p:extLst>
      <p:ext uri="{BB962C8B-B14F-4D97-AF65-F5344CB8AC3E}">
        <p14:creationId xmlns:p14="http://schemas.microsoft.com/office/powerpoint/2010/main" val="679601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rosper.liverpool.ac.uk/"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prosper.liverpool.ac.uk/postdoc-resources/reflect/personal-job-satisfaction/"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theforage.com/blog/skills/transferable-skills#:~:text=Transferable%20skills%20are"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prosper.liverpool.ac.uk/learning-development-clusters/skills-identification/"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prosper.liverpool.ac.uk/learning-development-clusters/skills-identification/"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prosper.liverpool.ac.uk/postdoc-resources/explore/former-prosper-pilot-postdocs-case-studies/dr-devon-crouch/"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prosper.liverpool.ac.uk/postdoc-resources/reflect/values/"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prosper.liverpool.ac.uk/postdoc-resources/act/personal-branding/" TargetMode="External"/><Relationship Id="rId4" Type="http://schemas.openxmlformats.org/officeDocument/2006/relationships/hyperlink" Target="https://prosper.liverpool.ac.uk/postdoc-resources/explore/career-cluster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8402231-B389-4D4A-BF97-FE317FD15126}" type="slidenum">
              <a:rPr lang="en-GB" smtClean="0"/>
              <a:t>2</a:t>
            </a:fld>
            <a:endParaRPr lang="en-GB"/>
          </a:p>
        </p:txBody>
      </p:sp>
    </p:spTree>
    <p:extLst>
      <p:ext uri="{BB962C8B-B14F-4D97-AF65-F5344CB8AC3E}">
        <p14:creationId xmlns:p14="http://schemas.microsoft.com/office/powerpoint/2010/main" val="2905770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 are the objectives of today’s session? </a:t>
            </a:r>
          </a:p>
          <a:p>
            <a:r>
              <a:rPr lang="en-GB" dirty="0"/>
              <a:t>Making use of exercises from Prosper’s Portal we are going to:</a:t>
            </a:r>
          </a:p>
          <a:p>
            <a:r>
              <a:rPr lang="en-GB" dirty="0"/>
              <a:t>*Read slides*</a:t>
            </a:r>
          </a:p>
          <a:p>
            <a:r>
              <a:rPr lang="en-GB" dirty="0"/>
              <a:t>Throughout the session, there are about 3 exercises, which you’ll complete independently so have a pen, paper or blank word document if you want. </a:t>
            </a:r>
          </a:p>
          <a:p>
            <a:r>
              <a:rPr lang="en-GB" dirty="0"/>
              <a:t>I’d love to hear from you, so please do come off mute or use the chat to share your thoughts and reflections. </a:t>
            </a:r>
          </a:p>
        </p:txBody>
      </p:sp>
      <p:sp>
        <p:nvSpPr>
          <p:cNvPr id="4" name="Slide Number Placeholder 3"/>
          <p:cNvSpPr>
            <a:spLocks noGrp="1"/>
          </p:cNvSpPr>
          <p:nvPr>
            <p:ph type="sldNum" sz="quarter" idx="5"/>
          </p:nvPr>
        </p:nvSpPr>
        <p:spPr/>
        <p:txBody>
          <a:bodyPr/>
          <a:lstStyle/>
          <a:p>
            <a:fld id="{E8402231-B389-4D4A-BF97-FE317FD15126}" type="slidenum">
              <a:rPr lang="en-GB" smtClean="0"/>
              <a:t>3</a:t>
            </a:fld>
            <a:endParaRPr lang="en-GB"/>
          </a:p>
        </p:txBody>
      </p:sp>
    </p:spTree>
    <p:extLst>
      <p:ext uri="{BB962C8B-B14F-4D97-AF65-F5344CB8AC3E}">
        <p14:creationId xmlns:p14="http://schemas.microsoft.com/office/powerpoint/2010/main" val="3224227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Before we jump into that, I’ll take just a couple of minutes to explain what Prosper is. </a:t>
            </a:r>
          </a:p>
          <a:p>
            <a:r>
              <a:rPr lang="en-GB" dirty="0"/>
              <a:t>While I’m doing this, you might want to register online – SHARE LINK</a:t>
            </a:r>
          </a:p>
        </p:txBody>
      </p:sp>
      <p:sp>
        <p:nvSpPr>
          <p:cNvPr id="4" name="Slide Number Placeholder 3"/>
          <p:cNvSpPr>
            <a:spLocks noGrp="1"/>
          </p:cNvSpPr>
          <p:nvPr>
            <p:ph type="sldNum" sz="quarter" idx="5"/>
          </p:nvPr>
        </p:nvSpPr>
        <p:spPr/>
        <p:txBody>
          <a:bodyPr/>
          <a:lstStyle/>
          <a:p>
            <a:fld id="{E8402231-B389-4D4A-BF97-FE317FD15126}" type="slidenum">
              <a:rPr lang="en-GB" smtClean="0"/>
              <a:t>4</a:t>
            </a:fld>
            <a:endParaRPr lang="en-GB"/>
          </a:p>
        </p:txBody>
      </p:sp>
    </p:spTree>
    <p:extLst>
      <p:ext uri="{BB962C8B-B14F-4D97-AF65-F5344CB8AC3E}">
        <p14:creationId xmlns:p14="http://schemas.microsoft.com/office/powerpoint/2010/main" val="3269007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Prosper is an approach to researcher career development, with the aim to unlock potential to thrive in whatever career path they choose, whether in academia or beyond it. Though developed specifically for postdocs, the Portal and resources are now being used to support other groups of research staff and students. </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Following a successful pilot period at the University of Liverpool, Manchester and Lancaster, UKRI are now funding Prosper’s roll-out to HEIs throughout the UK.</a:t>
            </a:r>
          </a:p>
        </p:txBody>
      </p:sp>
      <p:sp>
        <p:nvSpPr>
          <p:cNvPr id="4" name="Slide Number Placeholder 3"/>
          <p:cNvSpPr>
            <a:spLocks noGrp="1"/>
          </p:cNvSpPr>
          <p:nvPr>
            <p:ph type="sldNum" sz="quarter" idx="5"/>
          </p:nvPr>
        </p:nvSpPr>
        <p:spPr/>
        <p:txBody>
          <a:bodyPr/>
          <a:lstStyle/>
          <a:p>
            <a:fld id="{E8402231-B389-4D4A-BF97-FE317FD15126}" type="slidenum">
              <a:rPr lang="en-GB" smtClean="0"/>
              <a:t>5</a:t>
            </a:fld>
            <a:endParaRPr lang="en-GB"/>
          </a:p>
        </p:txBody>
      </p:sp>
    </p:spTree>
    <p:extLst>
      <p:ext uri="{BB962C8B-B14F-4D97-AF65-F5344CB8AC3E}">
        <p14:creationId xmlns:p14="http://schemas.microsoft.com/office/powerpoint/2010/main" val="71467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t>
            </a:r>
            <a:r>
              <a:rPr lang="en-US" dirty="0">
                <a:hlinkClick r:id="rId3"/>
              </a:rPr>
              <a:t>Prosper Portal</a:t>
            </a:r>
            <a:r>
              <a:rPr lang="en-US" dirty="0"/>
              <a:t> is where those users can find wealth of information, tools and resources </a:t>
            </a:r>
            <a:r>
              <a:rPr lang="en-GB" dirty="0"/>
              <a:t>to support their career development. </a:t>
            </a:r>
          </a:p>
          <a:p>
            <a:endParaRPr lang="en-US" dirty="0">
              <a:latin typeface="Calibri"/>
              <a:ea typeface="Calibri"/>
              <a:cs typeface="Calibri"/>
            </a:endParaRPr>
          </a:p>
          <a:p>
            <a:r>
              <a:rPr lang="en-US" dirty="0">
                <a:latin typeface="Calibri"/>
                <a:ea typeface="Calibri"/>
                <a:cs typeface="Calibri"/>
              </a:rPr>
              <a:t>Reflect, Explore and Act are the pillars and the model – and the Portal (which I’m hoping you are on now) has three sections with these titles. </a:t>
            </a:r>
            <a:endParaRPr lang="en-US" dirty="0"/>
          </a:p>
          <a:p>
            <a:pPr marL="171450" indent="-171450">
              <a:buFont typeface="Calibri"/>
              <a:buChar char="-"/>
            </a:pPr>
            <a:r>
              <a:rPr lang="en-US" dirty="0">
                <a:latin typeface="Calibri"/>
                <a:ea typeface="Calibri"/>
                <a:cs typeface="Calibri"/>
              </a:rPr>
              <a:t>Reflect is all about self-reflection, and on identifying your skills and values together with what you like and dislike to do and work on and thinking about what makes you happy in your life.</a:t>
            </a:r>
          </a:p>
          <a:p>
            <a:pPr marL="171450" indent="-171450">
              <a:buFont typeface="Calibri"/>
              <a:buChar char="-"/>
            </a:pPr>
            <a:r>
              <a:rPr lang="en-US" dirty="0">
                <a:latin typeface="Calibri"/>
                <a:ea typeface="Calibri"/>
                <a:cs typeface="Calibri"/>
              </a:rPr>
              <a:t>Explore is about l</a:t>
            </a:r>
            <a:r>
              <a:rPr lang="en-GB" dirty="0" err="1"/>
              <a:t>ifting</a:t>
            </a:r>
            <a:r>
              <a:rPr lang="en-GB" dirty="0"/>
              <a:t> your gaze, expanding your knowledge of what is out there. And you can do so through exploring the 12 career cluster and the employers insights.</a:t>
            </a:r>
            <a:endParaRPr lang="en-US" dirty="0">
              <a:latin typeface="Calibri"/>
              <a:ea typeface="Calibri"/>
              <a:cs typeface="Calibri"/>
            </a:endParaRPr>
          </a:p>
          <a:p>
            <a:pPr marL="171450" indent="-171450">
              <a:buFont typeface="Calibri"/>
              <a:buChar char="-"/>
            </a:pPr>
            <a:r>
              <a:rPr lang="en-GB" dirty="0">
                <a:latin typeface="Aptos"/>
                <a:ea typeface="Calibri"/>
                <a:cs typeface="Calibri"/>
              </a:rPr>
              <a:t>Act is about providing practical guidance on how you can make the next step on your journey with confidence. </a:t>
            </a:r>
            <a:endParaRPr lang="en-GB" dirty="0"/>
          </a:p>
          <a:p>
            <a:pPr marL="171450" indent="-171450">
              <a:buFont typeface="Calibri"/>
              <a:buChar char="-"/>
            </a:pPr>
            <a:endParaRPr lang="en-GB" dirty="0">
              <a:latin typeface="Aptos"/>
              <a:ea typeface="Calibri"/>
              <a:cs typeface="Calibri"/>
            </a:endParaRPr>
          </a:p>
        </p:txBody>
      </p:sp>
      <p:sp>
        <p:nvSpPr>
          <p:cNvPr id="4" name="Slide Number Placeholder 3"/>
          <p:cNvSpPr>
            <a:spLocks noGrp="1"/>
          </p:cNvSpPr>
          <p:nvPr>
            <p:ph type="sldNum" sz="quarter" idx="5"/>
          </p:nvPr>
        </p:nvSpPr>
        <p:spPr/>
        <p:txBody>
          <a:bodyPr/>
          <a:lstStyle/>
          <a:p>
            <a:fld id="{E8402231-B389-4D4A-BF97-FE317FD15126}" type="slidenum">
              <a:rPr lang="en-GB" smtClean="0"/>
              <a:t>6</a:t>
            </a:fld>
            <a:endParaRPr lang="en-GB"/>
          </a:p>
        </p:txBody>
      </p:sp>
    </p:spTree>
    <p:extLst>
      <p:ext uri="{BB962C8B-B14F-4D97-AF65-F5344CB8AC3E}">
        <p14:creationId xmlns:p14="http://schemas.microsoft.com/office/powerpoint/2010/main" val="629085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Jumping in now to the main content of today’s session – starting by reflecting on career success.</a:t>
            </a:r>
          </a:p>
        </p:txBody>
      </p:sp>
      <p:sp>
        <p:nvSpPr>
          <p:cNvPr id="4" name="Slide Number Placeholder 3"/>
          <p:cNvSpPr>
            <a:spLocks noGrp="1"/>
          </p:cNvSpPr>
          <p:nvPr>
            <p:ph type="sldNum" sz="quarter" idx="5"/>
          </p:nvPr>
        </p:nvSpPr>
        <p:spPr/>
        <p:txBody>
          <a:bodyPr/>
          <a:lstStyle/>
          <a:p>
            <a:fld id="{E8402231-B389-4D4A-BF97-FE317FD15126}" type="slidenum">
              <a:rPr lang="en-GB" smtClean="0"/>
              <a:t>7</a:t>
            </a:fld>
            <a:endParaRPr lang="en-GB"/>
          </a:p>
        </p:txBody>
      </p:sp>
    </p:spTree>
    <p:extLst>
      <p:ext uri="{BB962C8B-B14F-4D97-AF65-F5344CB8AC3E}">
        <p14:creationId xmlns:p14="http://schemas.microsoft.com/office/powerpoint/2010/main" val="9970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open with a very big question…what does career success look like to you? Write down, first thing that comes into your head. I’ll just give you a minute or two for this, no more. I want it to be quite instinctive. Feel free to share them in the chat!</a:t>
            </a:r>
          </a:p>
          <a:p>
            <a:r>
              <a:rPr lang="en-US" dirty="0"/>
              <a:t> </a:t>
            </a:r>
            <a:endParaRPr lang="en-GB" dirty="0"/>
          </a:p>
          <a:p>
            <a:r>
              <a:rPr lang="en-US" dirty="0"/>
              <a:t>Ok, now look again at your definition of success, and ask yourself, what is it based on? Maybe some based your definition on a linear path to academic success; maybe some based on becoming a leader, in a field beyond academia; maybe some based on having a balance between your professional life and your home life. But how much of </a:t>
            </a:r>
            <a:r>
              <a:rPr lang="en-US" b="1" dirty="0"/>
              <a:t>who you are </a:t>
            </a:r>
            <a:r>
              <a:rPr lang="en-US" dirty="0"/>
              <a:t>is really shaping this definition? </a:t>
            </a:r>
            <a:endParaRPr lang="en-GB" dirty="0"/>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E8402231-B389-4D4A-BF97-FE317FD15126}" type="slidenum">
              <a:rPr lang="en-GB" smtClean="0"/>
              <a:t>8</a:t>
            </a:fld>
            <a:endParaRPr lang="en-GB"/>
          </a:p>
        </p:txBody>
      </p:sp>
    </p:spTree>
    <p:extLst>
      <p:ext uri="{BB962C8B-B14F-4D97-AF65-F5344CB8AC3E}">
        <p14:creationId xmlns:p14="http://schemas.microsoft.com/office/powerpoint/2010/main" val="3341708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884DD-34BD-EAA2-DBE5-7857DF1BC5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4CB39F-D651-7A0B-CF44-9F2AB0452F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B146D5-137B-BF0E-A9A9-275F02AF1E0C}"/>
              </a:ext>
            </a:extLst>
          </p:cNvPr>
          <p:cNvSpPr>
            <a:spLocks noGrp="1"/>
          </p:cNvSpPr>
          <p:nvPr>
            <p:ph type="body" idx="1"/>
          </p:nvPr>
        </p:nvSpPr>
        <p:spPr/>
        <p:txBody>
          <a:bodyPr/>
          <a:lstStyle/>
          <a:p>
            <a:r>
              <a:rPr lang="en-US" dirty="0">
                <a:latin typeface="Calibri"/>
                <a:ea typeface="Calibri"/>
                <a:cs typeface="Calibri"/>
              </a:rPr>
              <a:t>I personally like this quote from Maya Angelou, who wrote in one of her essays  *read quote*. </a:t>
            </a:r>
          </a:p>
          <a:p>
            <a:endParaRPr lang="en-US" dirty="0">
              <a:latin typeface="Calibri"/>
              <a:ea typeface="Calibri"/>
              <a:cs typeface="Calibri"/>
            </a:endParaRPr>
          </a:p>
          <a:p>
            <a:r>
              <a:rPr lang="en-US" dirty="0">
                <a:latin typeface="Calibri"/>
                <a:ea typeface="Calibri"/>
                <a:cs typeface="Calibri"/>
              </a:rPr>
              <a:t>Granted this is about success more broadly, but one thing strikes me about this – if your definition of success is not personal to you, then you will never achieve what Maya defines here.</a:t>
            </a:r>
          </a:p>
          <a:p>
            <a:r>
              <a:rPr lang="en-US" dirty="0">
                <a:latin typeface="Calibri"/>
                <a:ea typeface="Calibri"/>
                <a:cs typeface="Calibri"/>
              </a:rPr>
              <a:t>So how do we create our own picture of success? This is what we will make a start on today. </a:t>
            </a:r>
          </a:p>
        </p:txBody>
      </p:sp>
      <p:sp>
        <p:nvSpPr>
          <p:cNvPr id="4" name="Slide Number Placeholder 3">
            <a:extLst>
              <a:ext uri="{FF2B5EF4-FFF2-40B4-BE49-F238E27FC236}">
                <a16:creationId xmlns:a16="http://schemas.microsoft.com/office/drawing/2014/main" id="{8BAB35B9-E00A-E714-F5E0-36C4715ED4DA}"/>
              </a:ext>
            </a:extLst>
          </p:cNvPr>
          <p:cNvSpPr>
            <a:spLocks noGrp="1"/>
          </p:cNvSpPr>
          <p:nvPr>
            <p:ph type="sldNum" sz="quarter" idx="5"/>
          </p:nvPr>
        </p:nvSpPr>
        <p:spPr/>
        <p:txBody>
          <a:bodyPr/>
          <a:lstStyle/>
          <a:p>
            <a:fld id="{E8402231-B389-4D4A-BF97-FE317FD15126}" type="slidenum">
              <a:rPr lang="en-GB" smtClean="0"/>
              <a:t>9</a:t>
            </a:fld>
            <a:endParaRPr lang="en-GB"/>
          </a:p>
        </p:txBody>
      </p:sp>
    </p:spTree>
    <p:extLst>
      <p:ext uri="{BB962C8B-B14F-4D97-AF65-F5344CB8AC3E}">
        <p14:creationId xmlns:p14="http://schemas.microsoft.com/office/powerpoint/2010/main" val="35114149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well recognized tool/concept is Ikigai - a Japanese concept that refers to a sense of purpose, meaning, and fulfillment in life. The word "ikigai" roughly translates to "a reason for being." It originates from in the Japanese island of Okinawa, where people are known for their longevity and happiness. </a:t>
            </a:r>
          </a:p>
          <a:p>
            <a:r>
              <a:rPr lang="en-US" dirty="0"/>
              <a:t>The idea behind ikigai is that everyone has a unique purpose or calling in life and finding that purpose can bring a deep sense of satisfaction and contentment. It is believed that ikigai arises from the intersection of four elements: </a:t>
            </a:r>
          </a:p>
          <a:p>
            <a:r>
              <a:rPr lang="en-US" dirty="0"/>
              <a:t>What you love (your passion) </a:t>
            </a:r>
          </a:p>
          <a:p>
            <a:r>
              <a:rPr lang="en-US" dirty="0"/>
              <a:t>What you are good at (your profession or skill) </a:t>
            </a:r>
          </a:p>
          <a:p>
            <a:r>
              <a:rPr lang="en-US" dirty="0"/>
              <a:t>What the world needs (your mission) </a:t>
            </a:r>
          </a:p>
          <a:p>
            <a:r>
              <a:rPr lang="en-US" dirty="0"/>
              <a:t>What you can be paid for (your vocation or job) </a:t>
            </a:r>
          </a:p>
          <a:p>
            <a:r>
              <a:rPr lang="en-US" dirty="0"/>
              <a:t>When these four elements come together, it can enrich one's life. The pursuit of ikigai involves self-reflection, exploration, and a willingness to take risks and make changes in life to align with one's purpose</a:t>
            </a:r>
          </a:p>
          <a:p>
            <a:r>
              <a:rPr lang="en-US" dirty="0"/>
              <a:t>What are the model’s flaws? A little idealistic to imagine you will find an exact sweet spot where all of these factors meet in the middle, but in thinking about it, I find, you do </a:t>
            </a:r>
            <a:r>
              <a:rPr lang="en-US" dirty="0" err="1"/>
              <a:t>realise</a:t>
            </a:r>
            <a:r>
              <a:rPr lang="en-US" dirty="0"/>
              <a:t> where you might be a little more willing to flex.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8402231-B389-4D4A-BF97-FE317FD15126}" type="slidenum">
              <a:rPr lang="en-GB" smtClean="0"/>
              <a:t>10</a:t>
            </a:fld>
            <a:endParaRPr lang="en-GB"/>
          </a:p>
        </p:txBody>
      </p:sp>
    </p:spTree>
    <p:extLst>
      <p:ext uri="{BB962C8B-B14F-4D97-AF65-F5344CB8AC3E}">
        <p14:creationId xmlns:p14="http://schemas.microsoft.com/office/powerpoint/2010/main" val="3198461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going to give 10 minutes for you to individually start thinking about your own ikigai. It won’t be long enough to do properly, just a starting point: </a:t>
            </a:r>
            <a:r>
              <a:rPr lang="en-US" dirty="0">
                <a:hlinkClick r:id="rId3"/>
              </a:rPr>
              <a:t>Personal job satisfaction – Prosper</a:t>
            </a:r>
            <a:endParaRPr lang="en-US" dirty="0"/>
          </a:p>
          <a:p>
            <a:endParaRPr lang="en-US" dirty="0"/>
          </a:p>
          <a:p>
            <a:r>
              <a:rPr lang="en-US" dirty="0"/>
              <a:t>Ok, when you’re done – I’d love to know how you found this? Which sections were easiest or most difficult?</a:t>
            </a:r>
          </a:p>
        </p:txBody>
      </p:sp>
      <p:sp>
        <p:nvSpPr>
          <p:cNvPr id="4" name="Slide Number Placeholder 3"/>
          <p:cNvSpPr>
            <a:spLocks noGrp="1"/>
          </p:cNvSpPr>
          <p:nvPr>
            <p:ph type="sldNum" sz="quarter" idx="5"/>
          </p:nvPr>
        </p:nvSpPr>
        <p:spPr/>
        <p:txBody>
          <a:bodyPr/>
          <a:lstStyle/>
          <a:p>
            <a:fld id="{E8402231-B389-4D4A-BF97-FE317FD15126}" type="slidenum">
              <a:rPr lang="en-GB" smtClean="0"/>
              <a:t>11</a:t>
            </a:fld>
            <a:endParaRPr lang="en-GB"/>
          </a:p>
        </p:txBody>
      </p:sp>
    </p:spTree>
    <p:extLst>
      <p:ext uri="{BB962C8B-B14F-4D97-AF65-F5344CB8AC3E}">
        <p14:creationId xmlns:p14="http://schemas.microsoft.com/office/powerpoint/2010/main" val="2858014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5188D-BEFB-CFEE-06F2-4A8A3F6E4C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E5868D-E672-B5B3-8ACD-704B15E5CD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6FAA30-6196-F3B5-E04A-A39702DEC14A}"/>
              </a:ext>
            </a:extLst>
          </p:cNvPr>
          <p:cNvSpPr>
            <a:spLocks noGrp="1"/>
          </p:cNvSpPr>
          <p:nvPr>
            <p:ph type="body" idx="1"/>
          </p:nvPr>
        </p:nvSpPr>
        <p:spPr/>
        <p:txBody>
          <a:bodyPr/>
          <a:lstStyle/>
          <a:p>
            <a:r>
              <a:rPr lang="en-US" dirty="0"/>
              <a:t>Now, given that today we want to think about your skills in more detail, I’m going to use Ikigai again to start this conversation – because we’re going to zoom in on the ‘what you are good at section for the next exercise’</a:t>
            </a:r>
          </a:p>
          <a:p>
            <a:r>
              <a:rPr lang="en-US" dirty="0"/>
              <a:t>I’m going to hazard a guess that a fair few of you put ‘research’ or something very closely linked to your research in what you’re good at?</a:t>
            </a:r>
          </a:p>
          <a:p>
            <a:r>
              <a:rPr lang="en-US" dirty="0"/>
              <a:t>While that may be true, in order to really explore your full range of career options, you need to start seeing your transferable skills in full </a:t>
            </a:r>
            <a:r>
              <a:rPr lang="en-US" dirty="0" err="1"/>
              <a:t>colour</a:t>
            </a:r>
            <a:r>
              <a:rPr lang="en-US"/>
              <a:t>.</a:t>
            </a:r>
            <a:endParaRPr lang="en-US" dirty="0"/>
          </a:p>
        </p:txBody>
      </p:sp>
      <p:sp>
        <p:nvSpPr>
          <p:cNvPr id="4" name="Slide Number Placeholder 3">
            <a:extLst>
              <a:ext uri="{FF2B5EF4-FFF2-40B4-BE49-F238E27FC236}">
                <a16:creationId xmlns:a16="http://schemas.microsoft.com/office/drawing/2014/main" id="{C8297E2B-CBAC-8C62-B800-D8A095BC76AB}"/>
              </a:ext>
            </a:extLst>
          </p:cNvPr>
          <p:cNvSpPr>
            <a:spLocks noGrp="1"/>
          </p:cNvSpPr>
          <p:nvPr>
            <p:ph type="sldNum" sz="quarter" idx="5"/>
          </p:nvPr>
        </p:nvSpPr>
        <p:spPr/>
        <p:txBody>
          <a:bodyPr/>
          <a:lstStyle/>
          <a:p>
            <a:fld id="{E8402231-B389-4D4A-BF97-FE317FD15126}" type="slidenum">
              <a:rPr lang="en-GB" smtClean="0"/>
              <a:t>12</a:t>
            </a:fld>
            <a:endParaRPr lang="en-GB"/>
          </a:p>
        </p:txBody>
      </p:sp>
    </p:spTree>
    <p:extLst>
      <p:ext uri="{BB962C8B-B14F-4D97-AF65-F5344CB8AC3E}">
        <p14:creationId xmlns:p14="http://schemas.microsoft.com/office/powerpoint/2010/main" val="3763418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0BEE1-2854-65F4-7CA9-84B79CADF6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4565F3-C082-9DBE-D8D6-3BD560FA02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1E2EF8-E0DA-7408-12EB-6B36D5A25D30}"/>
              </a:ext>
            </a:extLst>
          </p:cNvPr>
          <p:cNvSpPr>
            <a:spLocks noGrp="1"/>
          </p:cNvSpPr>
          <p:nvPr>
            <p:ph type="body" idx="1"/>
          </p:nvPr>
        </p:nvSpPr>
        <p:spPr/>
        <p:txBody>
          <a:bodyPr/>
          <a:lstStyle/>
          <a:p>
            <a:r>
              <a:rPr lang="en-GB" dirty="0">
                <a:hlinkClick r:id="rId3"/>
              </a:rPr>
              <a:t>Transferable Skills: Definition, Examples, and How to Build Yours in 2025 - Forage</a:t>
            </a:r>
            <a:endParaRPr lang="en-US" dirty="0"/>
          </a:p>
        </p:txBody>
      </p:sp>
      <p:sp>
        <p:nvSpPr>
          <p:cNvPr id="4" name="Slide Number Placeholder 3">
            <a:extLst>
              <a:ext uri="{FF2B5EF4-FFF2-40B4-BE49-F238E27FC236}">
                <a16:creationId xmlns:a16="http://schemas.microsoft.com/office/drawing/2014/main" id="{F790749F-718F-C8A6-81AC-7ABEC926134E}"/>
              </a:ext>
            </a:extLst>
          </p:cNvPr>
          <p:cNvSpPr>
            <a:spLocks noGrp="1"/>
          </p:cNvSpPr>
          <p:nvPr>
            <p:ph type="sldNum" sz="quarter" idx="5"/>
          </p:nvPr>
        </p:nvSpPr>
        <p:spPr/>
        <p:txBody>
          <a:bodyPr/>
          <a:lstStyle/>
          <a:p>
            <a:fld id="{E8402231-B389-4D4A-BF97-FE317FD15126}" type="slidenum">
              <a:rPr lang="en-GB" smtClean="0"/>
              <a:t>13</a:t>
            </a:fld>
            <a:endParaRPr lang="en-GB"/>
          </a:p>
        </p:txBody>
      </p:sp>
    </p:spTree>
    <p:extLst>
      <p:ext uri="{BB962C8B-B14F-4D97-AF65-F5344CB8AC3E}">
        <p14:creationId xmlns:p14="http://schemas.microsoft.com/office/powerpoint/2010/main" val="12675474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A5954-3CD5-E5A8-E0E2-9B21FF47EC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61A6B0-A4A7-1BF0-0C4C-7DE1767970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94FB3D-511F-4C6F-3FAE-C933391BB816}"/>
              </a:ext>
            </a:extLst>
          </p:cNvPr>
          <p:cNvSpPr>
            <a:spLocks noGrp="1"/>
          </p:cNvSpPr>
          <p:nvPr>
            <p:ph type="body" idx="1"/>
          </p:nvPr>
        </p:nvSpPr>
        <p:spPr/>
        <p:txBody>
          <a:bodyPr/>
          <a:lstStyle/>
          <a:p>
            <a:r>
              <a:rPr lang="en-US" dirty="0">
                <a:latin typeface="Calibri"/>
                <a:ea typeface="Calibri"/>
                <a:cs typeface="Calibri"/>
              </a:rPr>
              <a:t>In this next activity, the aim is for you to appreciate how the skills you are developing through your research are transferable. </a:t>
            </a:r>
          </a:p>
          <a:p>
            <a:r>
              <a:rPr lang="en-US" dirty="0">
                <a:latin typeface="Calibri"/>
                <a:ea typeface="Calibri"/>
                <a:cs typeface="Calibri"/>
              </a:rPr>
              <a:t>*Read the slide* </a:t>
            </a:r>
          </a:p>
          <a:p>
            <a:r>
              <a:rPr lang="en-US" dirty="0">
                <a:latin typeface="Calibri"/>
                <a:ea typeface="Calibri"/>
                <a:cs typeface="Calibri"/>
              </a:rPr>
              <a:t>Allow 10/15 minutes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u="sng" dirty="0">
                <a:hlinkClick r:id="rId3"/>
              </a:rPr>
              <a:t>https://prosper.liverpool.ac.uk/learning-development-clusters/skills-identification/</a:t>
            </a:r>
            <a:endParaRPr lang="en-GB" dirty="0">
              <a:solidFill>
                <a:srgbClr val="000000"/>
              </a:solidFill>
              <a:latin typeface="Arial"/>
              <a:cs typeface="Arial"/>
            </a:endParaRPr>
          </a:p>
          <a:p>
            <a:endParaRPr lang="en-US" dirty="0">
              <a:latin typeface="Calibri"/>
              <a:ea typeface="Calibri"/>
              <a:cs typeface="Calibri"/>
            </a:endParaRPr>
          </a:p>
        </p:txBody>
      </p:sp>
      <p:sp>
        <p:nvSpPr>
          <p:cNvPr id="4" name="Slide Number Placeholder 3">
            <a:extLst>
              <a:ext uri="{FF2B5EF4-FFF2-40B4-BE49-F238E27FC236}">
                <a16:creationId xmlns:a16="http://schemas.microsoft.com/office/drawing/2014/main" id="{3F320AF5-E296-0596-3410-808643B01E23}"/>
              </a:ext>
            </a:extLst>
          </p:cNvPr>
          <p:cNvSpPr>
            <a:spLocks noGrp="1"/>
          </p:cNvSpPr>
          <p:nvPr>
            <p:ph type="sldNum" sz="quarter" idx="5"/>
          </p:nvPr>
        </p:nvSpPr>
        <p:spPr/>
        <p:txBody>
          <a:bodyPr/>
          <a:lstStyle/>
          <a:p>
            <a:fld id="{E8402231-B389-4D4A-BF97-FE317FD15126}" type="slidenum">
              <a:rPr lang="en-GB" smtClean="0"/>
              <a:t>14</a:t>
            </a:fld>
            <a:endParaRPr lang="en-GB"/>
          </a:p>
        </p:txBody>
      </p:sp>
    </p:spTree>
    <p:extLst>
      <p:ext uri="{BB962C8B-B14F-4D97-AF65-F5344CB8AC3E}">
        <p14:creationId xmlns:p14="http://schemas.microsoft.com/office/powerpoint/2010/main" val="20779380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23755-1354-4E72-58F5-949D9D1635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8EB9FD-13E9-0DF2-9A5C-2EAB256505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41A479-8A1A-06AD-AE71-575861E00873}"/>
              </a:ext>
            </a:extLst>
          </p:cNvPr>
          <p:cNvSpPr>
            <a:spLocks noGrp="1"/>
          </p:cNvSpPr>
          <p:nvPr>
            <p:ph type="body" idx="1"/>
          </p:nvPr>
        </p:nvSpPr>
        <p:spPr/>
        <p:txBody>
          <a:bodyPr/>
          <a:lstStyle/>
          <a:p>
            <a:r>
              <a:rPr lang="en-US" dirty="0">
                <a:latin typeface="Calibri"/>
                <a:ea typeface="Calibri"/>
                <a:cs typeface="Calibri"/>
              </a:rPr>
              <a:t>I’ll leave this on screen as an example</a:t>
            </a:r>
          </a:p>
          <a:p>
            <a:endParaRPr lang="en-US" dirty="0">
              <a:latin typeface="Calibri"/>
              <a:ea typeface="Calibri"/>
              <a:cs typeface="Calibri"/>
            </a:endParaRPr>
          </a:p>
          <a:p>
            <a:r>
              <a:rPr lang="en-US" dirty="0">
                <a:latin typeface="Calibri"/>
                <a:ea typeface="Calibri"/>
                <a:cs typeface="Calibri"/>
              </a:rPr>
              <a:t>When time is up:</a:t>
            </a:r>
          </a:p>
          <a:p>
            <a:r>
              <a:rPr lang="en-US" dirty="0">
                <a:latin typeface="Calibri"/>
                <a:ea typeface="Calibri"/>
                <a:cs typeface="Calibri"/>
              </a:rPr>
              <a:t>How was that? </a:t>
            </a:r>
          </a:p>
          <a:p>
            <a:r>
              <a:rPr lang="en-US" dirty="0">
                <a:latin typeface="Calibri"/>
                <a:ea typeface="Calibri"/>
                <a:cs typeface="Calibri"/>
              </a:rPr>
              <a:t>Did anybody identify ‘other’ skills/attributes/</a:t>
            </a:r>
            <a:r>
              <a:rPr lang="en-US" dirty="0" err="1">
                <a:latin typeface="Calibri"/>
                <a:ea typeface="Calibri"/>
                <a:cs typeface="Calibri"/>
              </a:rPr>
              <a:t>behaviours</a:t>
            </a:r>
            <a:r>
              <a:rPr lang="en-US" dirty="0">
                <a:latin typeface="Calibri"/>
                <a:ea typeface="Calibri"/>
                <a:cs typeface="Calibri"/>
              </a:rPr>
              <a:t> they had not recognized before?</a:t>
            </a:r>
          </a:p>
          <a:p>
            <a:endParaRPr lang="en-US"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a:ea typeface="Calibri"/>
                <a:cs typeface="Calibri"/>
              </a:rPr>
              <a:t>If you found that helpful, I’d encourage you to look at the other exercises on this page: </a:t>
            </a:r>
            <a:r>
              <a:rPr lang="en-GB" u="sng" dirty="0">
                <a:hlinkClick r:id="rId3"/>
              </a:rPr>
              <a:t>https://prosper.liverpool.ac.uk/learning-development-clusters/skills-identification/</a:t>
            </a:r>
            <a:r>
              <a:rPr lang="en-US" u="sng" dirty="0">
                <a:latin typeface="Calibri"/>
                <a:ea typeface="Calibri"/>
                <a:cs typeface="Calibri"/>
              </a:rPr>
              <a:t>   to build a stronger picture of your transferable skills.</a:t>
            </a:r>
            <a:endParaRPr lang="en-GB" dirty="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6F88B7C6-147D-55C9-2ECE-654E167B3173}"/>
              </a:ext>
            </a:extLst>
          </p:cNvPr>
          <p:cNvSpPr>
            <a:spLocks noGrp="1"/>
          </p:cNvSpPr>
          <p:nvPr>
            <p:ph type="sldNum" sz="quarter" idx="5"/>
          </p:nvPr>
        </p:nvSpPr>
        <p:spPr/>
        <p:txBody>
          <a:bodyPr/>
          <a:lstStyle/>
          <a:p>
            <a:fld id="{E8402231-B389-4D4A-BF97-FE317FD15126}" type="slidenum">
              <a:rPr lang="en-GB" smtClean="0"/>
              <a:t>15</a:t>
            </a:fld>
            <a:endParaRPr lang="en-GB"/>
          </a:p>
        </p:txBody>
      </p:sp>
    </p:spTree>
    <p:extLst>
      <p:ext uri="{BB962C8B-B14F-4D97-AF65-F5344CB8AC3E}">
        <p14:creationId xmlns:p14="http://schemas.microsoft.com/office/powerpoint/2010/main" val="36817859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So, we’ve talked about how to identify what you want in a career, what you’re good at – but where can that take you? I’ll point out some resources shortly to help you explore this independently, but first – some inspiration. </a:t>
            </a:r>
          </a:p>
          <a:p>
            <a:endParaRPr lang="en-GB" dirty="0">
              <a:hlinkClick r:id="rId3"/>
            </a:endParaRPr>
          </a:p>
          <a:p>
            <a:pPr marL="171450" indent="-171450">
              <a:buFontTx/>
              <a:buChar char="-"/>
            </a:pPr>
            <a:r>
              <a:rPr lang="en-GB" u="sng" dirty="0">
                <a:hlinkClick r:id="rId3"/>
              </a:rPr>
              <a:t>Your skills open doors for you – but they are not always the obvious ones. A Linear career path is not the only way to career success! Sometimes sideways moves may lead you to an industry where you progress more quickly or find greater fulfilment. </a:t>
            </a:r>
          </a:p>
          <a:p>
            <a:r>
              <a:rPr lang="en-GB" u="sng" dirty="0">
                <a:hlinkClick r:id="rId3"/>
              </a:rPr>
              <a:t>The concept of ‘squiggly careers’ is a nice one as it normalises the fact that careers can take twists and turns, but that doesn’t mean that they are derailed. </a:t>
            </a:r>
            <a:r>
              <a:rPr lang="en-GB" dirty="0"/>
              <a:t>The term </a:t>
            </a:r>
            <a:r>
              <a:rPr lang="en-GB" b="1" dirty="0"/>
              <a:t>“Squiggly Careers”</a:t>
            </a:r>
            <a:r>
              <a:rPr lang="en-GB" dirty="0"/>
              <a:t> was </a:t>
            </a:r>
            <a:r>
              <a:rPr lang="en-GB" b="1" dirty="0"/>
              <a:t>coined by Helen Tupper and Sarah Ellis</a:t>
            </a:r>
            <a:r>
              <a:rPr lang="en-GB" dirty="0"/>
              <a:t>, the founders of </a:t>
            </a:r>
            <a:r>
              <a:rPr lang="en-GB" b="1" dirty="0"/>
              <a:t>Amazing If</a:t>
            </a:r>
            <a:r>
              <a:rPr lang="en-GB" dirty="0"/>
              <a:t>, a UK-based career development company </a:t>
            </a:r>
            <a:r>
              <a:rPr lang="en-GB" dirty="0">
                <a:hlinkClick r:id="rId3"/>
              </a:rPr>
              <a:t>–</a:t>
            </a:r>
            <a:r>
              <a:rPr lang="en-GB" dirty="0"/>
              <a:t> Taryn if you could put the link to the squiggly careers toolkit in the chat. </a:t>
            </a:r>
            <a:r>
              <a:rPr lang="en-GB" u="sng" dirty="0">
                <a:hlinkClick r:id="rId3"/>
              </a:rPr>
              <a:t> </a:t>
            </a:r>
            <a:r>
              <a:rPr lang="en-GB" dirty="0"/>
              <a:t>A </a:t>
            </a:r>
            <a:r>
              <a:rPr lang="en-GB" b="1" dirty="0"/>
              <a:t>squiggly career</a:t>
            </a:r>
            <a:r>
              <a:rPr lang="en-GB" dirty="0"/>
              <a:t> is about </a:t>
            </a:r>
            <a:r>
              <a:rPr lang="en-GB" b="1" dirty="0"/>
              <a:t>growth through exploration</a:t>
            </a:r>
            <a:r>
              <a:rPr lang="en-GB" dirty="0"/>
              <a:t>, </a:t>
            </a:r>
            <a:r>
              <a:rPr lang="en-GB" b="1" dirty="0"/>
              <a:t>skill development</a:t>
            </a:r>
            <a:r>
              <a:rPr lang="en-GB" dirty="0"/>
              <a:t>, and </a:t>
            </a:r>
            <a:r>
              <a:rPr lang="en-GB" b="1" dirty="0"/>
              <a:t>personal </a:t>
            </a:r>
            <a:r>
              <a:rPr lang="en-GB" b="1" dirty="0" err="1"/>
              <a:t>fulfillment</a:t>
            </a:r>
            <a:r>
              <a:rPr lang="en-GB" dirty="0"/>
              <a:t> — not just promotions or job titles. It reflects how today’s professionals adapt to change, pursue varied interests, and redefine success throughout their working lives.</a:t>
            </a:r>
          </a:p>
          <a:p>
            <a:pPr marL="171450" indent="-171450">
              <a:buFontTx/>
              <a:buChar char="-"/>
            </a:pPr>
            <a:endParaRPr lang="en-GB" u="sng" dirty="0">
              <a:hlinkClick r:id="rId3"/>
            </a:endParaRPr>
          </a:p>
          <a:p>
            <a:pPr marL="171450" indent="-171450">
              <a:buFontTx/>
              <a:buChar char="-"/>
            </a:pPr>
            <a:r>
              <a:rPr lang="en-GB" u="sng" dirty="0">
                <a:hlinkClick r:id="rId3"/>
              </a:rPr>
              <a:t>As a last activity, I wanted to show a real example of  a researcher who developed aa greater understanding of his skills through Prosper, which led to unexpected opportunities. </a:t>
            </a:r>
            <a:endParaRPr lang="en-GB" dirty="0">
              <a:hlinkClick r:id="rId3"/>
            </a:endParaRPr>
          </a:p>
          <a:p>
            <a:r>
              <a:rPr lang="en-GB" dirty="0">
                <a:hlinkClick r:id="rId3"/>
              </a:rPr>
              <a:t>Taryn, could you share the link to Dr Devon Crouch – Prosper</a:t>
            </a:r>
            <a:r>
              <a:rPr lang="en-GB" dirty="0"/>
              <a:t> case study please?</a:t>
            </a:r>
          </a:p>
        </p:txBody>
      </p:sp>
      <p:sp>
        <p:nvSpPr>
          <p:cNvPr id="4" name="Slide Number Placeholder 3"/>
          <p:cNvSpPr>
            <a:spLocks noGrp="1"/>
          </p:cNvSpPr>
          <p:nvPr>
            <p:ph type="sldNum" sz="quarter" idx="5"/>
          </p:nvPr>
        </p:nvSpPr>
        <p:spPr/>
        <p:txBody>
          <a:bodyPr/>
          <a:lstStyle/>
          <a:p>
            <a:fld id="{E8402231-B389-4D4A-BF97-FE317FD15126}" type="slidenum">
              <a:rPr lang="en-GB" smtClean="0"/>
              <a:t>16</a:t>
            </a:fld>
            <a:endParaRPr lang="en-GB"/>
          </a:p>
        </p:txBody>
      </p:sp>
    </p:spTree>
    <p:extLst>
      <p:ext uri="{BB962C8B-B14F-4D97-AF65-F5344CB8AC3E}">
        <p14:creationId xmlns:p14="http://schemas.microsoft.com/office/powerpoint/2010/main" val="36417693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you’re reading through, ask yourself (and share in the chat) – is there anything which resonates with you? Surprises you? One lesson/action you might take from Devon’s story?</a:t>
            </a:r>
          </a:p>
        </p:txBody>
      </p:sp>
      <p:sp>
        <p:nvSpPr>
          <p:cNvPr id="4" name="Slide Number Placeholder 3"/>
          <p:cNvSpPr>
            <a:spLocks noGrp="1"/>
          </p:cNvSpPr>
          <p:nvPr>
            <p:ph type="sldNum" sz="quarter" idx="5"/>
          </p:nvPr>
        </p:nvSpPr>
        <p:spPr/>
        <p:txBody>
          <a:bodyPr/>
          <a:lstStyle/>
          <a:p>
            <a:fld id="{E8402231-B389-4D4A-BF97-FE317FD15126}" type="slidenum">
              <a:rPr lang="en-GB" smtClean="0"/>
              <a:t>17</a:t>
            </a:fld>
            <a:endParaRPr lang="en-GB"/>
          </a:p>
        </p:txBody>
      </p:sp>
    </p:spTree>
    <p:extLst>
      <p:ext uri="{BB962C8B-B14F-4D97-AF65-F5344CB8AC3E}">
        <p14:creationId xmlns:p14="http://schemas.microsoft.com/office/powerpoint/2010/main" val="32437716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Finally, we have only started to scratch the surface today – the Prosper Portal is full of resources to support you further. If I had to pick three to advise as a starting point:</a:t>
            </a:r>
          </a:p>
          <a:p>
            <a:endParaRPr lang="en-GB" dirty="0">
              <a:hlinkClick r:id="rId3"/>
            </a:endParaRPr>
          </a:p>
          <a:p>
            <a:r>
              <a:rPr lang="en-GB" dirty="0">
                <a:hlinkClick r:id="rId3"/>
              </a:rPr>
              <a:t>Define your values – Prosper</a:t>
            </a:r>
            <a:endParaRPr lang="en-GB" dirty="0"/>
          </a:p>
          <a:p>
            <a:r>
              <a:rPr lang="en-GB" dirty="0">
                <a:hlinkClick r:id="rId4"/>
              </a:rPr>
              <a:t>Career clusters – Prosper</a:t>
            </a:r>
            <a:endParaRPr lang="en-GB" dirty="0"/>
          </a:p>
          <a:p>
            <a:r>
              <a:rPr lang="en-GB" dirty="0">
                <a:hlinkClick r:id="rId5"/>
              </a:rPr>
              <a:t>Personal branding - Prosper</a:t>
            </a:r>
            <a:endParaRPr lang="en-GB" dirty="0"/>
          </a:p>
        </p:txBody>
      </p:sp>
      <p:sp>
        <p:nvSpPr>
          <p:cNvPr id="4" name="Slide Number Placeholder 3"/>
          <p:cNvSpPr>
            <a:spLocks noGrp="1"/>
          </p:cNvSpPr>
          <p:nvPr>
            <p:ph type="sldNum" sz="quarter" idx="5"/>
          </p:nvPr>
        </p:nvSpPr>
        <p:spPr/>
        <p:txBody>
          <a:bodyPr/>
          <a:lstStyle/>
          <a:p>
            <a:fld id="{E8402231-B389-4D4A-BF97-FE317FD15126}" type="slidenum">
              <a:rPr lang="en-GB" smtClean="0"/>
              <a:t>18</a:t>
            </a:fld>
            <a:endParaRPr lang="en-GB"/>
          </a:p>
        </p:txBody>
      </p:sp>
    </p:spTree>
    <p:extLst>
      <p:ext uri="{BB962C8B-B14F-4D97-AF65-F5344CB8AC3E}">
        <p14:creationId xmlns:p14="http://schemas.microsoft.com/office/powerpoint/2010/main" val="8623194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20.svg"/><Relationship Id="rId18" Type="http://schemas.openxmlformats.org/officeDocument/2006/relationships/image" Target="../media/image2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9.png"/><Relationship Id="rId17" Type="http://schemas.openxmlformats.org/officeDocument/2006/relationships/image" Target="../media/image24.svg"/><Relationship Id="rId2" Type="http://schemas.openxmlformats.org/officeDocument/2006/relationships/image" Target="../media/image18.png"/><Relationship Id="rId16" Type="http://schemas.openxmlformats.org/officeDocument/2006/relationships/image" Target="../media/image23.png"/><Relationship Id="rId20" Type="http://schemas.openxmlformats.org/officeDocument/2006/relationships/image" Target="../media/image27.png"/><Relationship Id="rId1" Type="http://schemas.openxmlformats.org/officeDocument/2006/relationships/slideMaster" Target="../slideMasters/slideMaster1.xml"/><Relationship Id="rId6" Type="http://schemas.openxmlformats.org/officeDocument/2006/relationships/image" Target="../media/image8.svg"/><Relationship Id="rId11" Type="http://schemas.openxmlformats.org/officeDocument/2006/relationships/hyperlink" Target="mailto:prosper.postdoc@liverpool.ac.uk" TargetMode="External"/><Relationship Id="rId5" Type="http://schemas.openxmlformats.org/officeDocument/2006/relationships/image" Target="../media/image7.png"/><Relationship Id="rId15" Type="http://schemas.openxmlformats.org/officeDocument/2006/relationships/image" Target="../media/image22.svg"/><Relationship Id="rId10" Type="http://schemas.openxmlformats.org/officeDocument/2006/relationships/image" Target="../media/image12.svg"/><Relationship Id="rId19" Type="http://schemas.openxmlformats.org/officeDocument/2006/relationships/image" Target="../media/image26.svg"/><Relationship Id="rId4" Type="http://schemas.openxmlformats.org/officeDocument/2006/relationships/image" Target="../media/image6.svg"/><Relationship Id="rId9" Type="http://schemas.openxmlformats.org/officeDocument/2006/relationships/image" Target="../media/image11.png"/><Relationship Id="rId14" Type="http://schemas.openxmlformats.org/officeDocument/2006/relationships/image" Target="../media/image2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29.svg"/><Relationship Id="rId4" Type="http://schemas.openxmlformats.org/officeDocument/2006/relationships/image" Target="../media/image28.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29.svg"/><Relationship Id="rId4" Type="http://schemas.openxmlformats.org/officeDocument/2006/relationships/image" Target="../media/image28.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29.svg"/><Relationship Id="rId4" Type="http://schemas.openxmlformats.org/officeDocument/2006/relationships/image" Target="../media/image28.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29.svg"/><Relationship Id="rId4" Type="http://schemas.openxmlformats.org/officeDocument/2006/relationships/image" Target="../media/image2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29.svg"/><Relationship Id="rId4" Type="http://schemas.openxmlformats.org/officeDocument/2006/relationships/image" Target="../media/image28.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29.svg"/><Relationship Id="rId4" Type="http://schemas.openxmlformats.org/officeDocument/2006/relationships/image" Target="../media/image28.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29.svg"/><Relationship Id="rId4" Type="http://schemas.openxmlformats.org/officeDocument/2006/relationships/image" Target="../media/image28.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29.svg"/><Relationship Id="rId4" Type="http://schemas.openxmlformats.org/officeDocument/2006/relationships/image" Target="../media/image28.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29.svg"/><Relationship Id="rId4" Type="http://schemas.openxmlformats.org/officeDocument/2006/relationships/image" Target="../media/image28.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Master" Target="../slideMasters/slideMaster2.xml"/><Relationship Id="rId5" Type="http://schemas.openxmlformats.org/officeDocument/2006/relationships/image" Target="../media/image29.svg"/><Relationship Id="rId4" Type="http://schemas.openxmlformats.org/officeDocument/2006/relationships/image" Target="../media/image28.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8397E02C-1512-D9A0-0330-ACE045D732A6}"/>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1060450" y="2829024"/>
            <a:ext cx="6673088" cy="347614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ain Title">
    <p:bg>
      <p:bgPr>
        <a:solidFill>
          <a:schemeClr val="bg1"/>
        </a:solidFill>
        <a:effectLst/>
      </p:bgPr>
    </p:bg>
    <p:spTree>
      <p:nvGrpSpPr>
        <p:cNvPr id="1" name=""/>
        <p:cNvGrpSpPr/>
        <p:nvPr/>
      </p:nvGrpSpPr>
      <p:grpSpPr>
        <a:xfrm>
          <a:off x="0" y="0"/>
          <a:ext cx="0" cy="0"/>
          <a:chOff x="0" y="0"/>
          <a:chExt cx="0" cy="0"/>
        </a:xfrm>
      </p:grpSpPr>
      <p:pic>
        <p:nvPicPr>
          <p:cNvPr id="5" name="Picture 4" descr="A black background with a black square&#10;&#10;Description automatically generated with medium confidence">
            <a:extLst>
              <a:ext uri="{FF2B5EF4-FFF2-40B4-BE49-F238E27FC236}">
                <a16:creationId xmlns:a16="http://schemas.microsoft.com/office/drawing/2014/main" id="{7BB08E04-279B-4D66-C154-588EBFFE6772}"/>
              </a:ext>
            </a:extLst>
          </p:cNvPr>
          <p:cNvPicPr>
            <a:picLocks noChangeAspect="1"/>
          </p:cNvPicPr>
          <p:nvPr userDrawn="1"/>
        </p:nvPicPr>
        <p:blipFill>
          <a:blip r:embed="rId2">
            <a:extLst>
              <a:ext uri="{28A0092B-C50C-407E-A947-70E740481C1C}">
                <a14:useLocalDpi xmlns:a14="http://schemas.microsoft.com/office/drawing/2010/main" val="0"/>
              </a:ext>
            </a:extLst>
          </a:blip>
          <a:srcRect t="71517"/>
          <a:stretch/>
        </p:blipFill>
        <p:spPr>
          <a:xfrm>
            <a:off x="-6350" y="8224708"/>
            <a:ext cx="20104810" cy="3221167"/>
          </a:xfrm>
          <a:prstGeom prst="rect">
            <a:avLst/>
          </a:prstGeom>
        </p:spPr>
      </p:pic>
      <p:sp>
        <p:nvSpPr>
          <p:cNvPr id="20" name="Text Placeholder 19">
            <a:extLst>
              <a:ext uri="{FF2B5EF4-FFF2-40B4-BE49-F238E27FC236}">
                <a16:creationId xmlns:a16="http://schemas.microsoft.com/office/drawing/2014/main" id="{FC0421B2-D497-4277-D945-D9CF2019070A}"/>
              </a:ext>
            </a:extLst>
          </p:cNvPr>
          <p:cNvSpPr>
            <a:spLocks noGrp="1"/>
          </p:cNvSpPr>
          <p:nvPr>
            <p:ph type="body" sz="quarter" idx="10" hasCustomPrompt="1"/>
          </p:nvPr>
        </p:nvSpPr>
        <p:spPr>
          <a:xfrm>
            <a:off x="12414250" y="8881812"/>
            <a:ext cx="4186745" cy="354263"/>
          </a:xfrm>
        </p:spPr>
        <p:txBody>
          <a:bodyPr>
            <a:normAutofit/>
          </a:bodyPr>
          <a:lstStyle>
            <a:lvl1pPr>
              <a:defRPr sz="1800"/>
            </a:lvl1pPr>
            <a:lvl2pPr>
              <a:defRPr sz="1800"/>
            </a:lvl2pPr>
            <a:lvl3pPr>
              <a:defRPr sz="1800"/>
            </a:lvl3pPr>
            <a:lvl4pPr>
              <a:defRPr sz="1800"/>
            </a:lvl4pPr>
            <a:lvl5pPr>
              <a:defRPr sz="1800"/>
            </a:lvl5pPr>
          </a:lstStyle>
          <a:p>
            <a:pPr lvl="0"/>
            <a:r>
              <a:rPr lang="en-GB"/>
              <a:t>Click to add text</a:t>
            </a:r>
          </a:p>
        </p:txBody>
      </p:sp>
      <p:sp>
        <p:nvSpPr>
          <p:cNvPr id="2" name="Holder 2"/>
          <p:cNvSpPr>
            <a:spLocks noGrp="1"/>
          </p:cNvSpPr>
          <p:nvPr>
            <p:ph type="title"/>
          </p:nvPr>
        </p:nvSpPr>
        <p:spPr>
          <a:xfrm>
            <a:off x="1042324" y="3018926"/>
            <a:ext cx="16401126" cy="2112694"/>
          </a:xfrm>
          <a:prstGeom prst="rect">
            <a:avLst/>
          </a:prstGeom>
        </p:spPr>
        <p:txBody>
          <a:bodyPr lIns="0" tIns="0" rIns="0" bIns="0" anchor="t">
            <a:noAutofit/>
          </a:bodyPr>
          <a:lstStyle>
            <a:lvl1pPr>
              <a:defRPr sz="6600" b="1" i="0">
                <a:solidFill>
                  <a:schemeClr val="tx1"/>
                </a:solidFill>
                <a:latin typeface="Arial"/>
                <a:cs typeface="Arial"/>
              </a:defRPr>
            </a:lvl1pPr>
          </a:lstStyle>
          <a:p>
            <a:r>
              <a:rPr lang="en-US"/>
              <a:t>Click to edit Master title style</a:t>
            </a:r>
            <a:endParaRPr/>
          </a:p>
        </p:txBody>
      </p:sp>
      <p:sp>
        <p:nvSpPr>
          <p:cNvPr id="3" name="Holder 3"/>
          <p:cNvSpPr>
            <a:spLocks noGrp="1"/>
          </p:cNvSpPr>
          <p:nvPr>
            <p:ph type="body" idx="1"/>
          </p:nvPr>
        </p:nvSpPr>
        <p:spPr>
          <a:xfrm>
            <a:off x="1076190" y="5252908"/>
            <a:ext cx="13852660" cy="3221167"/>
          </a:xfrm>
          <a:prstGeom prst="rect">
            <a:avLst/>
          </a:prstGeom>
        </p:spPr>
        <p:txBody>
          <a:bodyPr lIns="0" tIns="0" rIns="0" bIns="0">
            <a:normAutofit/>
          </a:bodyPr>
          <a:lstStyle>
            <a:lvl1pPr>
              <a:defRPr sz="5000" b="0" i="0">
                <a:solidFill>
                  <a:schemeClr val="tx1"/>
                </a:solidFill>
                <a:latin typeface="Arial"/>
                <a:cs typeface="Arial"/>
              </a:defRPr>
            </a:lvl1pPr>
          </a:lstStyle>
          <a:p>
            <a:pPr lvl="0"/>
            <a:r>
              <a:rPr lang="en-US"/>
              <a:t>Click to edit Master text styles</a:t>
            </a:r>
          </a:p>
        </p:txBody>
      </p:sp>
      <p:pic>
        <p:nvPicPr>
          <p:cNvPr id="23" name="Graphic 22">
            <a:extLst>
              <a:ext uri="{FF2B5EF4-FFF2-40B4-BE49-F238E27FC236}">
                <a16:creationId xmlns:a16="http://schemas.microsoft.com/office/drawing/2014/main" id="{948D23E7-F95A-1BDA-2E62-A11F3DEB86EA}"/>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1060450" y="1049751"/>
            <a:ext cx="6795341" cy="1034386"/>
          </a:xfrm>
          <a:prstGeom prst="rect">
            <a:avLst/>
          </a:prstGeom>
        </p:spPr>
      </p:pic>
      <p:grpSp>
        <p:nvGrpSpPr>
          <p:cNvPr id="78" name="Group 77">
            <a:extLst>
              <a:ext uri="{FF2B5EF4-FFF2-40B4-BE49-F238E27FC236}">
                <a16:creationId xmlns:a16="http://schemas.microsoft.com/office/drawing/2014/main" id="{2B484F7E-EBD5-AC51-602C-1B36E98C651F}"/>
              </a:ext>
            </a:extLst>
          </p:cNvPr>
          <p:cNvGrpSpPr>
            <a:grpSpLocks noGrp="1" noUngrp="1" noRot="1" noMove="1" noResize="1"/>
          </p:cNvGrpSpPr>
          <p:nvPr userDrawn="1"/>
        </p:nvGrpSpPr>
        <p:grpSpPr>
          <a:xfrm>
            <a:off x="1040207" y="8922953"/>
            <a:ext cx="10265635" cy="1501167"/>
            <a:chOff x="1040207" y="8922953"/>
            <a:chExt cx="10265635" cy="1501167"/>
          </a:xfrm>
        </p:grpSpPr>
        <p:sp>
          <p:nvSpPr>
            <p:cNvPr id="10" name="object 28">
              <a:extLst>
                <a:ext uri="{FF2B5EF4-FFF2-40B4-BE49-F238E27FC236}">
                  <a16:creationId xmlns:a16="http://schemas.microsoft.com/office/drawing/2014/main" id="{353B05BA-D595-54CC-DDC4-F20638A486AF}"/>
                </a:ext>
              </a:extLst>
            </p:cNvPr>
            <p:cNvSpPr txBox="1">
              <a:spLocks noGrp="1" noRot="1" noMove="1" noResize="1" noEditPoints="1" noAdjustHandles="1" noChangeArrowheads="1" noChangeShapeType="1"/>
            </p:cNvSpPr>
            <p:nvPr userDrawn="1"/>
          </p:nvSpPr>
          <p:spPr>
            <a:xfrm>
              <a:off x="1040207" y="8922953"/>
              <a:ext cx="767080" cy="302260"/>
            </a:xfrm>
            <a:prstGeom prst="rect">
              <a:avLst/>
            </a:prstGeom>
          </p:spPr>
          <p:txBody>
            <a:bodyPr vert="horz" wrap="square" lIns="0" tIns="13970" rIns="0" bIns="0" rtlCol="0">
              <a:spAutoFit/>
            </a:bodyPr>
            <a:lstStyle/>
            <a:p>
              <a:pPr marL="12700">
                <a:lnSpc>
                  <a:spcPct val="100000"/>
                </a:lnSpc>
                <a:spcBef>
                  <a:spcPts val="110"/>
                </a:spcBef>
              </a:pPr>
              <a:r>
                <a:rPr sz="1800">
                  <a:latin typeface="Arial"/>
                  <a:cs typeface="Arial"/>
                </a:rPr>
                <a:t>Led</a:t>
              </a:r>
              <a:r>
                <a:rPr sz="1800" spc="-45">
                  <a:latin typeface="Arial"/>
                  <a:cs typeface="Arial"/>
                </a:rPr>
                <a:t> </a:t>
              </a:r>
              <a:r>
                <a:rPr sz="1800" spc="-25">
                  <a:latin typeface="Arial"/>
                  <a:cs typeface="Arial"/>
                </a:rPr>
                <a:t>by:</a:t>
              </a:r>
              <a:endParaRPr sz="1800">
                <a:latin typeface="Arial"/>
                <a:cs typeface="Arial"/>
              </a:endParaRPr>
            </a:p>
          </p:txBody>
        </p:sp>
        <p:sp>
          <p:nvSpPr>
            <p:cNvPr id="11" name="object 33">
              <a:extLst>
                <a:ext uri="{FF2B5EF4-FFF2-40B4-BE49-F238E27FC236}">
                  <a16:creationId xmlns:a16="http://schemas.microsoft.com/office/drawing/2014/main" id="{D59061A0-B924-7D6B-7E69-50CC8695DB82}"/>
                </a:ext>
              </a:extLst>
            </p:cNvPr>
            <p:cNvSpPr txBox="1">
              <a:spLocks noGrp="1" noRot="1" noMove="1" noResize="1" noEditPoints="1" noAdjustHandles="1" noChangeArrowheads="1" noChangeShapeType="1"/>
            </p:cNvSpPr>
            <p:nvPr userDrawn="1"/>
          </p:nvSpPr>
          <p:spPr>
            <a:xfrm>
              <a:off x="5341583" y="8922953"/>
              <a:ext cx="1440815" cy="302260"/>
            </a:xfrm>
            <a:prstGeom prst="rect">
              <a:avLst/>
            </a:prstGeom>
          </p:spPr>
          <p:txBody>
            <a:bodyPr vert="horz" wrap="square" lIns="0" tIns="13970" rIns="0" bIns="0" rtlCol="0">
              <a:spAutoFit/>
            </a:bodyPr>
            <a:lstStyle/>
            <a:p>
              <a:pPr marL="12700">
                <a:lnSpc>
                  <a:spcPct val="100000"/>
                </a:lnSpc>
                <a:spcBef>
                  <a:spcPts val="110"/>
                </a:spcBef>
              </a:pPr>
              <a:r>
                <a:rPr sz="1800">
                  <a:latin typeface="Arial"/>
                  <a:cs typeface="Arial"/>
                </a:rPr>
                <a:t>Supported</a:t>
              </a:r>
              <a:r>
                <a:rPr sz="1800" spc="-75">
                  <a:latin typeface="Arial"/>
                  <a:cs typeface="Arial"/>
                </a:rPr>
                <a:t> </a:t>
              </a:r>
              <a:r>
                <a:rPr sz="1800" spc="-25">
                  <a:latin typeface="Arial"/>
                  <a:cs typeface="Arial"/>
                </a:rPr>
                <a:t>by:</a:t>
              </a:r>
              <a:endParaRPr sz="1800">
                <a:latin typeface="Arial"/>
                <a:cs typeface="Arial"/>
              </a:endParaRPr>
            </a:p>
          </p:txBody>
        </p:sp>
        <p:sp>
          <p:nvSpPr>
            <p:cNvPr id="12" name="object 34">
              <a:extLst>
                <a:ext uri="{FF2B5EF4-FFF2-40B4-BE49-F238E27FC236}">
                  <a16:creationId xmlns:a16="http://schemas.microsoft.com/office/drawing/2014/main" id="{B12B3DAC-2471-09D2-8611-1537963EBE12}"/>
                </a:ext>
              </a:extLst>
            </p:cNvPr>
            <p:cNvSpPr txBox="1">
              <a:spLocks noGrp="1" noRot="1" noMove="1" noResize="1" noEditPoints="1" noAdjustHandles="1" noChangeArrowheads="1" noChangeShapeType="1"/>
            </p:cNvSpPr>
            <p:nvPr userDrawn="1"/>
          </p:nvSpPr>
          <p:spPr>
            <a:xfrm>
              <a:off x="9240187" y="8922953"/>
              <a:ext cx="2065655" cy="302260"/>
            </a:xfrm>
            <a:prstGeom prst="rect">
              <a:avLst/>
            </a:prstGeom>
          </p:spPr>
          <p:txBody>
            <a:bodyPr vert="horz" wrap="square" lIns="0" tIns="13970" rIns="0" bIns="0" rtlCol="0">
              <a:spAutoFit/>
            </a:bodyPr>
            <a:lstStyle/>
            <a:p>
              <a:pPr marL="12700">
                <a:lnSpc>
                  <a:spcPct val="100000"/>
                </a:lnSpc>
                <a:spcBef>
                  <a:spcPts val="110"/>
                </a:spcBef>
              </a:pPr>
              <a:r>
                <a:rPr sz="1800">
                  <a:latin typeface="Arial"/>
                  <a:cs typeface="Arial"/>
                </a:rPr>
                <a:t>An</a:t>
              </a:r>
              <a:r>
                <a:rPr sz="1800" spc="-60">
                  <a:latin typeface="Arial"/>
                  <a:cs typeface="Arial"/>
                </a:rPr>
                <a:t> </a:t>
              </a:r>
              <a:r>
                <a:rPr sz="1800">
                  <a:latin typeface="Arial"/>
                  <a:cs typeface="Arial"/>
                </a:rPr>
                <a:t>Academy</a:t>
              </a:r>
              <a:r>
                <a:rPr sz="1800" spc="-55">
                  <a:latin typeface="Arial"/>
                  <a:cs typeface="Arial"/>
                </a:rPr>
                <a:t> </a:t>
              </a:r>
              <a:r>
                <a:rPr sz="1800" spc="-10">
                  <a:latin typeface="Arial"/>
                  <a:cs typeface="Arial"/>
                </a:rPr>
                <a:t>project</a:t>
              </a:r>
              <a:endParaRPr sz="1800">
                <a:latin typeface="Arial"/>
                <a:cs typeface="Arial"/>
              </a:endParaRPr>
            </a:p>
          </p:txBody>
        </p:sp>
        <p:pic>
          <p:nvPicPr>
            <p:cNvPr id="25" name="Graphic 24">
              <a:extLst>
                <a:ext uri="{FF2B5EF4-FFF2-40B4-BE49-F238E27FC236}">
                  <a16:creationId xmlns:a16="http://schemas.microsoft.com/office/drawing/2014/main" id="{37755122-81A7-D64A-8E18-3257AB8E2431}"/>
                </a:ext>
              </a:extLst>
            </p:cNvPr>
            <p:cNvPicPr>
              <a:picLocks noGrp="1" noRot="1" noChangeAspect="1" noMove="1" noResize="1" noEditPoints="1" noAdjustHandles="1" noChangeArrowheads="1" noChangeShapeType="1" noCrop="1"/>
            </p:cNvPicPr>
            <p:nvPr userDrawn="1"/>
          </p:nvPicPr>
          <p:blipFill>
            <a:blip r:embed="rId5">
              <a:extLst>
                <a:ext uri="{96DAC541-7B7A-43D3-8B79-37D633B846F1}">
                  <asvg:svgBlip xmlns:asvg="http://schemas.microsoft.com/office/drawing/2016/SVG/main" r:embed="rId6"/>
                </a:ext>
              </a:extLst>
            </a:blip>
            <a:stretch>
              <a:fillRect/>
            </a:stretch>
          </p:blipFill>
          <p:spPr>
            <a:xfrm>
              <a:off x="9252432" y="9649692"/>
              <a:ext cx="1963480" cy="725634"/>
            </a:xfrm>
            <a:prstGeom prst="rect">
              <a:avLst/>
            </a:prstGeom>
          </p:spPr>
        </p:pic>
        <p:pic>
          <p:nvPicPr>
            <p:cNvPr id="27" name="Graphic 26">
              <a:extLst>
                <a:ext uri="{FF2B5EF4-FFF2-40B4-BE49-F238E27FC236}">
                  <a16:creationId xmlns:a16="http://schemas.microsoft.com/office/drawing/2014/main" id="{2E5ACBB8-C1F5-13F4-741F-FADB9464B42A}"/>
                </a:ext>
              </a:extLst>
            </p:cNvPr>
            <p:cNvPicPr>
              <a:picLocks noGrp="1" noRot="1" noChangeAspect="1" noMove="1" noResize="1" noEditPoints="1" noAdjustHandles="1" noChangeArrowheads="1" noChangeShapeType="1" noCrop="1"/>
            </p:cNvPicPr>
            <p:nvPr userDrawn="1"/>
          </p:nvPicPr>
          <p:blipFill>
            <a:blip r:embed="rId7">
              <a:extLst>
                <a:ext uri="{96DAC541-7B7A-43D3-8B79-37D633B846F1}">
                  <asvg:svgBlip xmlns:asvg="http://schemas.microsoft.com/office/drawing/2016/SVG/main" r:embed="rId8"/>
                </a:ext>
              </a:extLst>
            </a:blip>
            <a:stretch>
              <a:fillRect/>
            </a:stretch>
          </p:blipFill>
          <p:spPr>
            <a:xfrm>
              <a:off x="5320481" y="9625948"/>
              <a:ext cx="2702581" cy="798172"/>
            </a:xfrm>
            <a:prstGeom prst="rect">
              <a:avLst/>
            </a:prstGeom>
          </p:spPr>
        </p:pic>
        <p:pic>
          <p:nvPicPr>
            <p:cNvPr id="29" name="Graphic 28">
              <a:extLst>
                <a:ext uri="{FF2B5EF4-FFF2-40B4-BE49-F238E27FC236}">
                  <a16:creationId xmlns:a16="http://schemas.microsoft.com/office/drawing/2014/main" id="{8F3A3F1A-4F41-512E-2F66-8737057ABCAB}"/>
                </a:ext>
              </a:extLst>
            </p:cNvPr>
            <p:cNvPicPr>
              <a:picLocks noGrp="1" noRot="1" noChangeAspect="1" noMove="1" noResize="1" noEditPoints="1" noAdjustHandles="1" noChangeArrowheads="1" noChangeShapeType="1" noCrop="1"/>
            </p:cNvPicPr>
            <p:nvPr userDrawn="1"/>
          </p:nvPicPr>
          <p:blipFill>
            <a:blip r:embed="rId9">
              <a:extLst>
                <a:ext uri="{96DAC541-7B7A-43D3-8B79-37D633B846F1}">
                  <asvg:svgBlip xmlns:asvg="http://schemas.microsoft.com/office/drawing/2016/SVG/main" r:embed="rId10"/>
                </a:ext>
              </a:extLst>
            </a:blip>
            <a:stretch>
              <a:fillRect/>
            </a:stretch>
          </p:blipFill>
          <p:spPr>
            <a:xfrm>
              <a:off x="1066724" y="9630522"/>
              <a:ext cx="3050679" cy="766217"/>
            </a:xfrm>
            <a:prstGeom prst="rect">
              <a:avLst/>
            </a:prstGeom>
          </p:spPr>
        </p:pic>
      </p:grpSp>
      <p:sp>
        <p:nvSpPr>
          <p:cNvPr id="77" name="Picture Placeholder 76">
            <a:extLst>
              <a:ext uri="{FF2B5EF4-FFF2-40B4-BE49-F238E27FC236}">
                <a16:creationId xmlns:a16="http://schemas.microsoft.com/office/drawing/2014/main" id="{263CD30B-E8DE-2ED8-8E54-BA8221C99ED2}"/>
              </a:ext>
            </a:extLst>
          </p:cNvPr>
          <p:cNvSpPr>
            <a:spLocks noGrp="1"/>
          </p:cNvSpPr>
          <p:nvPr>
            <p:ph type="pic" sz="quarter" idx="11" hasCustomPrompt="1"/>
          </p:nvPr>
        </p:nvSpPr>
        <p:spPr>
          <a:xfrm>
            <a:off x="12414250" y="9464675"/>
            <a:ext cx="2881312" cy="1142999"/>
          </a:xfrm>
          <a:solidFill>
            <a:schemeClr val="bg2"/>
          </a:solidFill>
        </p:spPr>
        <p:txBody>
          <a:bodyPr anchor="ctr">
            <a:normAutofit/>
          </a:bodyPr>
          <a:lstStyle>
            <a:lvl1pPr algn="ctr">
              <a:defRPr sz="1800"/>
            </a:lvl1pPr>
          </a:lstStyle>
          <a:p>
            <a:r>
              <a:rPr lang="en-US"/>
              <a:t>Click to add logo</a:t>
            </a:r>
          </a:p>
        </p:txBody>
      </p:sp>
    </p:spTree>
    <p:extLst>
      <p:ext uri="{BB962C8B-B14F-4D97-AF65-F5344CB8AC3E}">
        <p14:creationId xmlns:p14="http://schemas.microsoft.com/office/powerpoint/2010/main" val="3498238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Block">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79B940-D864-BB33-CFA7-2C648537B42C}"/>
              </a:ext>
            </a:extLst>
          </p:cNvPr>
          <p:cNvPicPr>
            <a:picLocks noChangeAspect="1"/>
          </p:cNvPicPr>
          <p:nvPr userDrawn="1"/>
        </p:nvPicPr>
        <p:blipFill>
          <a:blip r:embed="rId2">
            <a:extLst>
              <a:ext uri="{28A0092B-C50C-407E-A947-70E740481C1C}">
                <a14:useLocalDpi xmlns:a14="http://schemas.microsoft.com/office/drawing/2010/main" val="0"/>
              </a:ext>
            </a:extLst>
          </a:blip>
          <a:srcRect t="80628"/>
          <a:stretch/>
        </p:blipFill>
        <p:spPr>
          <a:xfrm>
            <a:off x="158041" y="9255075"/>
            <a:ext cx="20104809" cy="2190800"/>
          </a:xfrm>
          <a:prstGeom prst="rect">
            <a:avLst/>
          </a:prstGeom>
        </p:spPr>
      </p:pic>
      <p:pic>
        <p:nvPicPr>
          <p:cNvPr id="2" name="Picture 1">
            <a:extLst>
              <a:ext uri="{FF2B5EF4-FFF2-40B4-BE49-F238E27FC236}">
                <a16:creationId xmlns:a16="http://schemas.microsoft.com/office/drawing/2014/main" id="{6D521E5D-7B9A-A8B9-7D6B-4B20DCE2E5C5}"/>
              </a:ext>
            </a:extLst>
          </p:cNvPr>
          <p:cNvPicPr>
            <a:picLocks noChangeAspect="1"/>
          </p:cNvPicPr>
          <p:nvPr userDrawn="1"/>
        </p:nvPicPr>
        <p:blipFill>
          <a:blip r:embed="rId2">
            <a:extLst>
              <a:ext uri="{28A0092B-C50C-407E-A947-70E740481C1C}">
                <a14:useLocalDpi xmlns:a14="http://schemas.microsoft.com/office/drawing/2010/main" val="0"/>
              </a:ext>
            </a:extLst>
          </a:blip>
          <a:srcRect t="61519" b="28930"/>
          <a:stretch/>
        </p:blipFill>
        <p:spPr>
          <a:xfrm>
            <a:off x="158041" y="8318971"/>
            <a:ext cx="20104809" cy="1080120"/>
          </a:xfrm>
          <a:prstGeom prst="rect">
            <a:avLst/>
          </a:prstGeom>
        </p:spPr>
      </p:pic>
      <p:pic>
        <p:nvPicPr>
          <p:cNvPr id="5" name="Graphic 4">
            <a:extLst>
              <a:ext uri="{FF2B5EF4-FFF2-40B4-BE49-F238E27FC236}">
                <a16:creationId xmlns:a16="http://schemas.microsoft.com/office/drawing/2014/main" id="{B5E1639D-1BC5-4FEA-7F4F-C5B642BC3285}"/>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1046928" y="10013052"/>
            <a:ext cx="2768624" cy="713130"/>
          </a:xfrm>
          <a:prstGeom prst="rect">
            <a:avLst/>
          </a:prstGeom>
        </p:spPr>
      </p:pic>
      <p:sp>
        <p:nvSpPr>
          <p:cNvPr id="8" name="Holder 2">
            <a:extLst>
              <a:ext uri="{FF2B5EF4-FFF2-40B4-BE49-F238E27FC236}">
                <a16:creationId xmlns:a16="http://schemas.microsoft.com/office/drawing/2014/main" id="{3B84088B-5714-C084-C01A-22E104A44B03}"/>
              </a:ext>
            </a:extLst>
          </p:cNvPr>
          <p:cNvSpPr>
            <a:spLocks noGrp="1"/>
          </p:cNvSpPr>
          <p:nvPr>
            <p:ph type="title"/>
          </p:nvPr>
        </p:nvSpPr>
        <p:spPr>
          <a:xfrm>
            <a:off x="1042324" y="1158875"/>
            <a:ext cx="16401126" cy="1295400"/>
          </a:xfrm>
          <a:prstGeom prst="rect">
            <a:avLst/>
          </a:prstGeom>
        </p:spPr>
        <p:txBody>
          <a:bodyPr lIns="0" tIns="0" rIns="0" bIns="0" anchor="t">
            <a:noAutofit/>
          </a:bodyPr>
          <a:lstStyle>
            <a:lvl1pPr>
              <a:defRPr sz="5000" b="1" i="0">
                <a:solidFill>
                  <a:schemeClr val="tx1"/>
                </a:solidFill>
                <a:latin typeface="Arial"/>
                <a:cs typeface="Arial"/>
              </a:defRPr>
            </a:lvl1pPr>
          </a:lstStyle>
          <a:p>
            <a:r>
              <a:rPr lang="en-US"/>
              <a:t>Click to edit Master title style</a:t>
            </a:r>
            <a:endParaRPr/>
          </a:p>
        </p:txBody>
      </p:sp>
      <p:sp>
        <p:nvSpPr>
          <p:cNvPr id="13" name="Text Placeholder 12">
            <a:extLst>
              <a:ext uri="{FF2B5EF4-FFF2-40B4-BE49-F238E27FC236}">
                <a16:creationId xmlns:a16="http://schemas.microsoft.com/office/drawing/2014/main" id="{2548152C-5512-138B-BE15-DB5CC9475EB9}"/>
              </a:ext>
            </a:extLst>
          </p:cNvPr>
          <p:cNvSpPr>
            <a:spLocks noGrp="1"/>
          </p:cNvSpPr>
          <p:nvPr>
            <p:ph type="body" sz="quarter" idx="10" hasCustomPrompt="1"/>
          </p:nvPr>
        </p:nvSpPr>
        <p:spPr>
          <a:xfrm>
            <a:off x="1007109" y="3075929"/>
            <a:ext cx="13312141" cy="5931546"/>
          </a:xfrm>
        </p:spPr>
        <p:txBody>
          <a:bodyPr/>
          <a:lstStyle>
            <a:lvl1pPr>
              <a:lnSpc>
                <a:spcPct val="120000"/>
              </a:lnSpc>
              <a:defRPr/>
            </a:lvl1pPr>
          </a:lstStyle>
          <a:p>
            <a:pPr lvl="0"/>
            <a:r>
              <a:rPr lang="en-GB"/>
              <a:t>Click to add text</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rge Quot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919C35-2E40-AA90-3C69-77EE61421AC5}"/>
              </a:ext>
            </a:extLst>
          </p:cNvPr>
          <p:cNvPicPr>
            <a:picLocks noChangeAspect="1"/>
          </p:cNvPicPr>
          <p:nvPr userDrawn="1"/>
        </p:nvPicPr>
        <p:blipFill>
          <a:blip r:embed="rId2">
            <a:extLst>
              <a:ext uri="{28A0092B-C50C-407E-A947-70E740481C1C}">
                <a14:useLocalDpi xmlns:a14="http://schemas.microsoft.com/office/drawing/2010/main" val="0"/>
              </a:ext>
            </a:extLst>
          </a:blip>
          <a:srcRect t="80628"/>
          <a:stretch/>
        </p:blipFill>
        <p:spPr>
          <a:xfrm>
            <a:off x="158041" y="9255075"/>
            <a:ext cx="20104809" cy="2190800"/>
          </a:xfrm>
          <a:prstGeom prst="rect">
            <a:avLst/>
          </a:prstGeom>
        </p:spPr>
      </p:pic>
      <p:pic>
        <p:nvPicPr>
          <p:cNvPr id="6" name="Picture 5">
            <a:extLst>
              <a:ext uri="{FF2B5EF4-FFF2-40B4-BE49-F238E27FC236}">
                <a16:creationId xmlns:a16="http://schemas.microsoft.com/office/drawing/2014/main" id="{BAEFA3F8-2CDD-947E-38C0-B11647360778}"/>
              </a:ext>
            </a:extLst>
          </p:cNvPr>
          <p:cNvPicPr>
            <a:picLocks noChangeAspect="1"/>
          </p:cNvPicPr>
          <p:nvPr userDrawn="1"/>
        </p:nvPicPr>
        <p:blipFill>
          <a:blip r:embed="rId2">
            <a:extLst>
              <a:ext uri="{28A0092B-C50C-407E-A947-70E740481C1C}">
                <a14:useLocalDpi xmlns:a14="http://schemas.microsoft.com/office/drawing/2010/main" val="0"/>
              </a:ext>
            </a:extLst>
          </a:blip>
          <a:srcRect t="61519" b="28930"/>
          <a:stretch/>
        </p:blipFill>
        <p:spPr>
          <a:xfrm>
            <a:off x="158041" y="8303532"/>
            <a:ext cx="20104809" cy="1080120"/>
          </a:xfrm>
          <a:prstGeom prst="rect">
            <a:avLst/>
          </a:prstGeom>
        </p:spPr>
      </p:pic>
      <p:pic>
        <p:nvPicPr>
          <p:cNvPr id="5" name="Graphic 4">
            <a:extLst>
              <a:ext uri="{FF2B5EF4-FFF2-40B4-BE49-F238E27FC236}">
                <a16:creationId xmlns:a16="http://schemas.microsoft.com/office/drawing/2014/main" id="{B5E1639D-1BC5-4FEA-7F4F-C5B642BC3285}"/>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1046928" y="10013052"/>
            <a:ext cx="2768624" cy="713130"/>
          </a:xfrm>
          <a:prstGeom prst="rect">
            <a:avLst/>
          </a:prstGeom>
        </p:spPr>
      </p:pic>
      <p:sp>
        <p:nvSpPr>
          <p:cNvPr id="4" name="TextBox 3">
            <a:extLst>
              <a:ext uri="{FF2B5EF4-FFF2-40B4-BE49-F238E27FC236}">
                <a16:creationId xmlns:a16="http://schemas.microsoft.com/office/drawing/2014/main" id="{F7CA2C1E-CF14-A0C1-A0FE-5662F2EF7BB9}"/>
              </a:ext>
            </a:extLst>
          </p:cNvPr>
          <p:cNvSpPr txBox="1"/>
          <p:nvPr userDrawn="1"/>
        </p:nvSpPr>
        <p:spPr>
          <a:xfrm>
            <a:off x="679450" y="3054220"/>
            <a:ext cx="381000" cy="861774"/>
          </a:xfrm>
          <a:prstGeom prst="rect">
            <a:avLst/>
          </a:prstGeom>
          <a:noFill/>
        </p:spPr>
        <p:txBody>
          <a:bodyPr wrap="square">
            <a:spAutoFit/>
          </a:bodyPr>
          <a:lstStyle/>
          <a:p>
            <a:r>
              <a:rPr lang="en-GB" sz="5000" b="1">
                <a:latin typeface="Arial"/>
                <a:cs typeface="Arial"/>
              </a:rPr>
              <a:t>“</a:t>
            </a:r>
            <a:endParaRPr lang="en-US" sz="5000"/>
          </a:p>
        </p:txBody>
      </p:sp>
      <p:sp>
        <p:nvSpPr>
          <p:cNvPr id="7" name="Text Placeholder 6">
            <a:extLst>
              <a:ext uri="{FF2B5EF4-FFF2-40B4-BE49-F238E27FC236}">
                <a16:creationId xmlns:a16="http://schemas.microsoft.com/office/drawing/2014/main" id="{367119FA-4ED5-F8AF-86DC-9A324BA05AC2}"/>
              </a:ext>
            </a:extLst>
          </p:cNvPr>
          <p:cNvSpPr>
            <a:spLocks noGrp="1"/>
          </p:cNvSpPr>
          <p:nvPr>
            <p:ph type="body" sz="quarter" idx="11" hasCustomPrompt="1"/>
          </p:nvPr>
        </p:nvSpPr>
        <p:spPr>
          <a:xfrm>
            <a:off x="1060449" y="3054350"/>
            <a:ext cx="12931141" cy="3743325"/>
          </a:xfrm>
        </p:spPr>
        <p:txBody>
          <a:bodyPr>
            <a:normAutofit/>
          </a:bodyPr>
          <a:lstStyle>
            <a:lvl1pPr>
              <a:defRPr sz="5000" b="1"/>
            </a:lvl1pPr>
            <a:lvl2pPr>
              <a:defRPr b="1"/>
            </a:lvl2pPr>
            <a:lvl3pPr>
              <a:defRPr b="1"/>
            </a:lvl3pPr>
            <a:lvl4pPr>
              <a:defRPr b="1"/>
            </a:lvl4pPr>
            <a:lvl5pPr>
              <a:defRPr b="1"/>
            </a:lvl5pPr>
          </a:lstStyle>
          <a:p>
            <a:pPr lvl="0"/>
            <a:r>
              <a:rPr lang="en-GB"/>
              <a:t>Click to add large quote.”</a:t>
            </a:r>
          </a:p>
        </p:txBody>
      </p:sp>
      <p:sp>
        <p:nvSpPr>
          <p:cNvPr id="10" name="Text Placeholder 9">
            <a:extLst>
              <a:ext uri="{FF2B5EF4-FFF2-40B4-BE49-F238E27FC236}">
                <a16:creationId xmlns:a16="http://schemas.microsoft.com/office/drawing/2014/main" id="{6776B409-FF70-E15A-16AE-F5CCA39EEBB0}"/>
              </a:ext>
            </a:extLst>
          </p:cNvPr>
          <p:cNvSpPr>
            <a:spLocks noGrp="1"/>
          </p:cNvSpPr>
          <p:nvPr>
            <p:ph type="body" sz="quarter" idx="12" hasCustomPrompt="1"/>
          </p:nvPr>
        </p:nvSpPr>
        <p:spPr>
          <a:xfrm>
            <a:off x="1060450" y="7131371"/>
            <a:ext cx="12931140" cy="713130"/>
          </a:xfrm>
        </p:spPr>
        <p:txBody>
          <a:bodyPr>
            <a:normAutofit/>
          </a:bodyPr>
          <a:lstStyle>
            <a:lvl1pPr>
              <a:defRPr sz="3300"/>
            </a:lvl1pPr>
          </a:lstStyle>
          <a:p>
            <a:pPr lvl="0"/>
            <a:r>
              <a:rPr lang="en-GB"/>
              <a:t>Click to add citation</a:t>
            </a:r>
            <a:endParaRPr lang="en-US"/>
          </a:p>
        </p:txBody>
      </p:sp>
      <p:sp>
        <p:nvSpPr>
          <p:cNvPr id="12" name="Holder 2">
            <a:extLst>
              <a:ext uri="{FF2B5EF4-FFF2-40B4-BE49-F238E27FC236}">
                <a16:creationId xmlns:a16="http://schemas.microsoft.com/office/drawing/2014/main" id="{BF6FFA47-155D-3F00-9253-38FFD657774B}"/>
              </a:ext>
            </a:extLst>
          </p:cNvPr>
          <p:cNvSpPr>
            <a:spLocks noGrp="1"/>
          </p:cNvSpPr>
          <p:nvPr>
            <p:ph type="title"/>
          </p:nvPr>
        </p:nvSpPr>
        <p:spPr>
          <a:xfrm>
            <a:off x="1042324" y="1158875"/>
            <a:ext cx="16401126" cy="1295400"/>
          </a:xfrm>
          <a:prstGeom prst="rect">
            <a:avLst/>
          </a:prstGeom>
        </p:spPr>
        <p:txBody>
          <a:bodyPr lIns="0" tIns="0" rIns="0" bIns="0" anchor="t">
            <a:noAutofit/>
          </a:bodyPr>
          <a:lstStyle>
            <a:lvl1pPr>
              <a:defRPr sz="5000" b="1" i="0">
                <a:solidFill>
                  <a:schemeClr val="tx1"/>
                </a:solidFill>
                <a:latin typeface="Arial"/>
                <a:cs typeface="Arial"/>
              </a:defRPr>
            </a:lvl1pPr>
          </a:lstStyle>
          <a:p>
            <a:r>
              <a:rPr lang="en-US"/>
              <a:t>Click to edit Master title style</a:t>
            </a:r>
            <a:endParaRPr/>
          </a:p>
        </p:txBody>
      </p:sp>
    </p:spTree>
    <p:extLst>
      <p:ext uri="{BB962C8B-B14F-4D97-AF65-F5344CB8AC3E}">
        <p14:creationId xmlns:p14="http://schemas.microsoft.com/office/powerpoint/2010/main" val="3561617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 - Two Columns">
    <p:bg>
      <p:bgPr>
        <a:solidFill>
          <a:schemeClr val="bg1"/>
        </a:solidFill>
        <a:effectLst/>
      </p:bgPr>
    </p:bg>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5DD2002A-C42D-29FE-C033-6E611B80656E}"/>
              </a:ext>
            </a:extLst>
          </p:cNvPr>
          <p:cNvPicPr>
            <a:picLocks noChangeAspect="1"/>
          </p:cNvPicPr>
          <p:nvPr userDrawn="1"/>
        </p:nvPicPr>
        <p:blipFill>
          <a:blip r:embed="rId2">
            <a:extLst>
              <a:ext uri="{28A0092B-C50C-407E-A947-70E740481C1C}">
                <a14:useLocalDpi xmlns:a14="http://schemas.microsoft.com/office/drawing/2010/main" val="0"/>
              </a:ext>
            </a:extLst>
          </a:blip>
          <a:srcRect t="-2739" b="13520"/>
          <a:stretch/>
        </p:blipFill>
        <p:spPr>
          <a:xfrm>
            <a:off x="25869" y="1240467"/>
            <a:ext cx="20104810" cy="10089753"/>
          </a:xfrm>
          <a:prstGeom prst="rect">
            <a:avLst/>
          </a:prstGeom>
        </p:spPr>
      </p:pic>
      <p:pic>
        <p:nvPicPr>
          <p:cNvPr id="5" name="Graphic 4">
            <a:extLst>
              <a:ext uri="{FF2B5EF4-FFF2-40B4-BE49-F238E27FC236}">
                <a16:creationId xmlns:a16="http://schemas.microsoft.com/office/drawing/2014/main" id="{B5E1639D-1BC5-4FEA-7F4F-C5B642BC3285}"/>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1046928" y="10013052"/>
            <a:ext cx="2768624" cy="713130"/>
          </a:xfrm>
          <a:prstGeom prst="rect">
            <a:avLst/>
          </a:prstGeom>
        </p:spPr>
      </p:pic>
      <p:sp>
        <p:nvSpPr>
          <p:cNvPr id="13" name="Text Placeholder 12">
            <a:extLst>
              <a:ext uri="{FF2B5EF4-FFF2-40B4-BE49-F238E27FC236}">
                <a16:creationId xmlns:a16="http://schemas.microsoft.com/office/drawing/2014/main" id="{2548152C-5512-138B-BE15-DB5CC9475EB9}"/>
              </a:ext>
            </a:extLst>
          </p:cNvPr>
          <p:cNvSpPr>
            <a:spLocks noGrp="1"/>
          </p:cNvSpPr>
          <p:nvPr>
            <p:ph type="body" sz="quarter" idx="10" hasCustomPrompt="1"/>
          </p:nvPr>
        </p:nvSpPr>
        <p:spPr>
          <a:xfrm>
            <a:off x="1007109" y="3075929"/>
            <a:ext cx="16058092" cy="5474346"/>
          </a:xfrm>
        </p:spPr>
        <p:txBody>
          <a:bodyPr numCol="2" spcCol="360000">
            <a:normAutofit/>
          </a:bodyPr>
          <a:lstStyle>
            <a:lvl1pPr>
              <a:defRPr sz="3300"/>
            </a:lvl1pPr>
          </a:lstStyle>
          <a:p>
            <a:pPr lvl="0"/>
            <a:r>
              <a:rPr lang="en-GB"/>
              <a:t>Click to add text in two columns</a:t>
            </a:r>
            <a:endParaRPr lang="en-US"/>
          </a:p>
        </p:txBody>
      </p:sp>
      <p:sp>
        <p:nvSpPr>
          <p:cNvPr id="7" name="Holder 2">
            <a:extLst>
              <a:ext uri="{FF2B5EF4-FFF2-40B4-BE49-F238E27FC236}">
                <a16:creationId xmlns:a16="http://schemas.microsoft.com/office/drawing/2014/main" id="{2C75E20D-DA98-6253-E7F8-4CADB0FF7A5C}"/>
              </a:ext>
            </a:extLst>
          </p:cNvPr>
          <p:cNvSpPr>
            <a:spLocks noGrp="1"/>
          </p:cNvSpPr>
          <p:nvPr>
            <p:ph type="title"/>
          </p:nvPr>
        </p:nvSpPr>
        <p:spPr>
          <a:xfrm>
            <a:off x="1042324" y="1158875"/>
            <a:ext cx="16401126" cy="1295400"/>
          </a:xfrm>
          <a:prstGeom prst="rect">
            <a:avLst/>
          </a:prstGeom>
        </p:spPr>
        <p:txBody>
          <a:bodyPr lIns="0" tIns="0" rIns="0" bIns="0" anchor="t">
            <a:noAutofit/>
          </a:bodyPr>
          <a:lstStyle>
            <a:lvl1pPr>
              <a:defRPr sz="5000" b="1" i="0">
                <a:solidFill>
                  <a:schemeClr val="tx1"/>
                </a:solidFill>
                <a:latin typeface="Arial"/>
                <a:cs typeface="Arial"/>
              </a:defRPr>
            </a:lvl1pPr>
          </a:lstStyle>
          <a:p>
            <a:r>
              <a:rPr lang="en-US"/>
              <a:t>Click to edit Master title style</a:t>
            </a:r>
            <a:endParaRPr/>
          </a:p>
        </p:txBody>
      </p:sp>
    </p:spTree>
    <p:extLst>
      <p:ext uri="{BB962C8B-B14F-4D97-AF65-F5344CB8AC3E}">
        <p14:creationId xmlns:p14="http://schemas.microsoft.com/office/powerpoint/2010/main" val="981023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 + Image">
    <p:bg>
      <p:bgPr>
        <a:solidFill>
          <a:schemeClr val="bg1"/>
        </a:solidFill>
        <a:effectLst/>
      </p:bgPr>
    </p:bg>
    <p:spTree>
      <p:nvGrpSpPr>
        <p:cNvPr id="1" name=""/>
        <p:cNvGrpSpPr/>
        <p:nvPr/>
      </p:nvGrpSpPr>
      <p:grpSpPr>
        <a:xfrm>
          <a:off x="0" y="0"/>
          <a:ext cx="0" cy="0"/>
          <a:chOff x="0" y="0"/>
          <a:chExt cx="0" cy="0"/>
        </a:xfrm>
      </p:grpSpPr>
      <p:pic>
        <p:nvPicPr>
          <p:cNvPr id="4" name="Picture 3" descr="A black background with a black square&#10;&#10;Description automatically generated with medium confidence">
            <a:extLst>
              <a:ext uri="{FF2B5EF4-FFF2-40B4-BE49-F238E27FC236}">
                <a16:creationId xmlns:a16="http://schemas.microsoft.com/office/drawing/2014/main" id="{B245E7F6-4734-4B75-09B7-0311B7287828}"/>
              </a:ext>
            </a:extLst>
          </p:cNvPr>
          <p:cNvPicPr>
            <a:picLocks noChangeAspect="1"/>
          </p:cNvPicPr>
          <p:nvPr userDrawn="1"/>
        </p:nvPicPr>
        <p:blipFill>
          <a:blip r:embed="rId2">
            <a:extLst>
              <a:ext uri="{28A0092B-C50C-407E-A947-70E740481C1C}">
                <a14:useLocalDpi xmlns:a14="http://schemas.microsoft.com/office/drawing/2010/main" val="0"/>
              </a:ext>
            </a:extLst>
          </a:blip>
          <a:srcRect t="-2739" b="13520"/>
          <a:stretch/>
        </p:blipFill>
        <p:spPr>
          <a:xfrm>
            <a:off x="25869" y="1240467"/>
            <a:ext cx="20104810" cy="10089753"/>
          </a:xfrm>
          <a:prstGeom prst="rect">
            <a:avLst/>
          </a:prstGeom>
        </p:spPr>
      </p:pic>
      <p:pic>
        <p:nvPicPr>
          <p:cNvPr id="5" name="Graphic 4">
            <a:extLst>
              <a:ext uri="{FF2B5EF4-FFF2-40B4-BE49-F238E27FC236}">
                <a16:creationId xmlns:a16="http://schemas.microsoft.com/office/drawing/2014/main" id="{B5E1639D-1BC5-4FEA-7F4F-C5B642BC3285}"/>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1046928" y="10013052"/>
            <a:ext cx="2768624" cy="713130"/>
          </a:xfrm>
          <a:prstGeom prst="rect">
            <a:avLst/>
          </a:prstGeom>
        </p:spPr>
      </p:pic>
      <p:sp>
        <p:nvSpPr>
          <p:cNvPr id="13" name="Text Placeholder 12">
            <a:extLst>
              <a:ext uri="{FF2B5EF4-FFF2-40B4-BE49-F238E27FC236}">
                <a16:creationId xmlns:a16="http://schemas.microsoft.com/office/drawing/2014/main" id="{2548152C-5512-138B-BE15-DB5CC9475EB9}"/>
              </a:ext>
            </a:extLst>
          </p:cNvPr>
          <p:cNvSpPr>
            <a:spLocks noGrp="1"/>
          </p:cNvSpPr>
          <p:nvPr>
            <p:ph type="body" sz="quarter" idx="10" hasCustomPrompt="1"/>
          </p:nvPr>
        </p:nvSpPr>
        <p:spPr>
          <a:xfrm>
            <a:off x="1007109" y="3075929"/>
            <a:ext cx="8130541" cy="5474346"/>
          </a:xfrm>
        </p:spPr>
        <p:txBody>
          <a:bodyPr>
            <a:normAutofit/>
          </a:bodyPr>
          <a:lstStyle>
            <a:lvl1pPr>
              <a:defRPr sz="3300"/>
            </a:lvl1pPr>
          </a:lstStyle>
          <a:p>
            <a:pPr lvl="0"/>
            <a:r>
              <a:rPr lang="en-GB"/>
              <a:t>Click to add text</a:t>
            </a:r>
            <a:endParaRPr lang="en-US"/>
          </a:p>
        </p:txBody>
      </p:sp>
      <p:sp>
        <p:nvSpPr>
          <p:cNvPr id="6" name="Picture Placeholder 3">
            <a:extLst>
              <a:ext uri="{FF2B5EF4-FFF2-40B4-BE49-F238E27FC236}">
                <a16:creationId xmlns:a16="http://schemas.microsoft.com/office/drawing/2014/main" id="{C363B78E-59A4-1363-2CE7-43166FBB5520}"/>
              </a:ext>
            </a:extLst>
          </p:cNvPr>
          <p:cNvSpPr>
            <a:spLocks noGrp="1"/>
          </p:cNvSpPr>
          <p:nvPr>
            <p:ph type="pic" sz="quarter" idx="11" hasCustomPrompt="1"/>
          </p:nvPr>
        </p:nvSpPr>
        <p:spPr>
          <a:xfrm>
            <a:off x="9818370" y="3216275"/>
            <a:ext cx="7167880" cy="6796088"/>
          </a:xfrm>
          <a:solidFill>
            <a:schemeClr val="bg2"/>
          </a:solidFill>
        </p:spPr>
        <p:txBody>
          <a:bodyPr anchor="ctr">
            <a:normAutofit/>
          </a:bodyPr>
          <a:lstStyle>
            <a:lvl1pPr algn="ctr">
              <a:defRPr sz="1800">
                <a:solidFill>
                  <a:schemeClr val="tx2"/>
                </a:solidFill>
              </a:defRPr>
            </a:lvl1pPr>
          </a:lstStyle>
          <a:p>
            <a:r>
              <a:rPr lang="en-US"/>
              <a:t>Click to insert image</a:t>
            </a:r>
          </a:p>
        </p:txBody>
      </p:sp>
      <p:sp>
        <p:nvSpPr>
          <p:cNvPr id="7" name="Holder 2">
            <a:extLst>
              <a:ext uri="{FF2B5EF4-FFF2-40B4-BE49-F238E27FC236}">
                <a16:creationId xmlns:a16="http://schemas.microsoft.com/office/drawing/2014/main" id="{E0D572A9-E1AE-953D-B345-58FA3AA8BE3B}"/>
              </a:ext>
            </a:extLst>
          </p:cNvPr>
          <p:cNvSpPr>
            <a:spLocks noGrp="1"/>
          </p:cNvSpPr>
          <p:nvPr>
            <p:ph type="title"/>
          </p:nvPr>
        </p:nvSpPr>
        <p:spPr>
          <a:xfrm>
            <a:off x="1042324" y="1158875"/>
            <a:ext cx="16401126" cy="1295400"/>
          </a:xfrm>
          <a:prstGeom prst="rect">
            <a:avLst/>
          </a:prstGeom>
        </p:spPr>
        <p:txBody>
          <a:bodyPr lIns="0" tIns="0" rIns="0" bIns="0" anchor="t">
            <a:noAutofit/>
          </a:bodyPr>
          <a:lstStyle>
            <a:lvl1pPr>
              <a:defRPr sz="5000" b="1" i="0">
                <a:solidFill>
                  <a:schemeClr val="tx1"/>
                </a:solidFill>
                <a:latin typeface="Arial"/>
                <a:cs typeface="Arial"/>
              </a:defRPr>
            </a:lvl1pPr>
          </a:lstStyle>
          <a:p>
            <a:r>
              <a:rPr lang="en-US"/>
              <a:t>Click to edit Master title style</a:t>
            </a:r>
            <a:endParaRPr/>
          </a:p>
        </p:txBody>
      </p:sp>
    </p:spTree>
    <p:extLst>
      <p:ext uri="{BB962C8B-B14F-4D97-AF65-F5344CB8AC3E}">
        <p14:creationId xmlns:p14="http://schemas.microsoft.com/office/powerpoint/2010/main" val="3842235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 + Quote">
    <p:bg>
      <p:bgPr>
        <a:solidFill>
          <a:schemeClr val="bg1"/>
        </a:solidFill>
        <a:effectLst/>
      </p:bgPr>
    </p:bg>
    <p:spTree>
      <p:nvGrpSpPr>
        <p:cNvPr id="1" name=""/>
        <p:cNvGrpSpPr/>
        <p:nvPr/>
      </p:nvGrpSpPr>
      <p:grpSpPr>
        <a:xfrm>
          <a:off x="0" y="0"/>
          <a:ext cx="0" cy="0"/>
          <a:chOff x="0" y="0"/>
          <a:chExt cx="0" cy="0"/>
        </a:xfrm>
      </p:grpSpPr>
      <p:pic>
        <p:nvPicPr>
          <p:cNvPr id="4" name="Picture 3" descr="A black background with a black square&#10;&#10;Description automatically generated with medium confidence">
            <a:extLst>
              <a:ext uri="{FF2B5EF4-FFF2-40B4-BE49-F238E27FC236}">
                <a16:creationId xmlns:a16="http://schemas.microsoft.com/office/drawing/2014/main" id="{1611B016-34F9-B810-6441-18F6ADB3A954}"/>
              </a:ext>
            </a:extLst>
          </p:cNvPr>
          <p:cNvPicPr>
            <a:picLocks noChangeAspect="1"/>
          </p:cNvPicPr>
          <p:nvPr userDrawn="1"/>
        </p:nvPicPr>
        <p:blipFill>
          <a:blip r:embed="rId2">
            <a:extLst>
              <a:ext uri="{28A0092B-C50C-407E-A947-70E740481C1C}">
                <a14:useLocalDpi xmlns:a14="http://schemas.microsoft.com/office/drawing/2010/main" val="0"/>
              </a:ext>
            </a:extLst>
          </a:blip>
          <a:srcRect t="-2739" b="13520"/>
          <a:stretch/>
        </p:blipFill>
        <p:spPr>
          <a:xfrm>
            <a:off x="25869" y="1240467"/>
            <a:ext cx="20104810" cy="10089753"/>
          </a:xfrm>
          <a:prstGeom prst="rect">
            <a:avLst/>
          </a:prstGeom>
        </p:spPr>
      </p:pic>
      <p:pic>
        <p:nvPicPr>
          <p:cNvPr id="5" name="Graphic 4">
            <a:extLst>
              <a:ext uri="{FF2B5EF4-FFF2-40B4-BE49-F238E27FC236}">
                <a16:creationId xmlns:a16="http://schemas.microsoft.com/office/drawing/2014/main" id="{B5E1639D-1BC5-4FEA-7F4F-C5B642BC3285}"/>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1046928" y="10013052"/>
            <a:ext cx="2768624" cy="713130"/>
          </a:xfrm>
          <a:prstGeom prst="rect">
            <a:avLst/>
          </a:prstGeom>
        </p:spPr>
      </p:pic>
      <p:sp>
        <p:nvSpPr>
          <p:cNvPr id="13" name="Text Placeholder 12">
            <a:extLst>
              <a:ext uri="{FF2B5EF4-FFF2-40B4-BE49-F238E27FC236}">
                <a16:creationId xmlns:a16="http://schemas.microsoft.com/office/drawing/2014/main" id="{2548152C-5512-138B-BE15-DB5CC9475EB9}"/>
              </a:ext>
            </a:extLst>
          </p:cNvPr>
          <p:cNvSpPr>
            <a:spLocks noGrp="1"/>
          </p:cNvSpPr>
          <p:nvPr>
            <p:ph type="body" sz="quarter" idx="10" hasCustomPrompt="1"/>
          </p:nvPr>
        </p:nvSpPr>
        <p:spPr>
          <a:xfrm>
            <a:off x="1007109" y="3075929"/>
            <a:ext cx="7673341" cy="5474346"/>
          </a:xfrm>
        </p:spPr>
        <p:txBody>
          <a:bodyPr>
            <a:noAutofit/>
          </a:bodyPr>
          <a:lstStyle>
            <a:lvl1pPr>
              <a:defRPr sz="3200"/>
            </a:lvl1pPr>
          </a:lstStyle>
          <a:p>
            <a:pPr lvl="0"/>
            <a:r>
              <a:rPr lang="en-GB"/>
              <a:t>Click to add text</a:t>
            </a:r>
            <a:endParaRPr lang="en-US"/>
          </a:p>
        </p:txBody>
      </p:sp>
      <p:sp>
        <p:nvSpPr>
          <p:cNvPr id="7" name="Text Placeholder 12">
            <a:extLst>
              <a:ext uri="{FF2B5EF4-FFF2-40B4-BE49-F238E27FC236}">
                <a16:creationId xmlns:a16="http://schemas.microsoft.com/office/drawing/2014/main" id="{07B90CC8-E585-2EF1-DEA4-5982D531F2F6}"/>
              </a:ext>
            </a:extLst>
          </p:cNvPr>
          <p:cNvSpPr>
            <a:spLocks noGrp="1"/>
          </p:cNvSpPr>
          <p:nvPr>
            <p:ph type="body" sz="quarter" idx="11" hasCustomPrompt="1"/>
          </p:nvPr>
        </p:nvSpPr>
        <p:spPr>
          <a:xfrm>
            <a:off x="9524576" y="3075929"/>
            <a:ext cx="7673341" cy="5474346"/>
          </a:xfrm>
        </p:spPr>
        <p:txBody>
          <a:bodyPr>
            <a:noAutofit/>
          </a:bodyPr>
          <a:lstStyle>
            <a:lvl1pPr>
              <a:defRPr sz="3200" b="1"/>
            </a:lvl1pPr>
          </a:lstStyle>
          <a:p>
            <a:pPr lvl="0"/>
            <a:r>
              <a:rPr lang="en-GB"/>
              <a:t>“Click to add quote.”</a:t>
            </a:r>
            <a:endParaRPr lang="en-US"/>
          </a:p>
        </p:txBody>
      </p:sp>
      <p:sp>
        <p:nvSpPr>
          <p:cNvPr id="9" name="Holder 2">
            <a:extLst>
              <a:ext uri="{FF2B5EF4-FFF2-40B4-BE49-F238E27FC236}">
                <a16:creationId xmlns:a16="http://schemas.microsoft.com/office/drawing/2014/main" id="{59BA169E-AA42-3D1F-A5DA-78A75682978E}"/>
              </a:ext>
            </a:extLst>
          </p:cNvPr>
          <p:cNvSpPr>
            <a:spLocks noGrp="1"/>
          </p:cNvSpPr>
          <p:nvPr>
            <p:ph type="title"/>
          </p:nvPr>
        </p:nvSpPr>
        <p:spPr>
          <a:xfrm>
            <a:off x="1042324" y="1158875"/>
            <a:ext cx="16401126" cy="1295400"/>
          </a:xfrm>
          <a:prstGeom prst="rect">
            <a:avLst/>
          </a:prstGeom>
        </p:spPr>
        <p:txBody>
          <a:bodyPr lIns="0" tIns="0" rIns="0" bIns="0" anchor="t">
            <a:noAutofit/>
          </a:bodyPr>
          <a:lstStyle>
            <a:lvl1pPr>
              <a:defRPr sz="5000" b="1" i="0">
                <a:solidFill>
                  <a:schemeClr val="tx1"/>
                </a:solidFill>
                <a:latin typeface="Arial"/>
                <a:cs typeface="Arial"/>
              </a:defRPr>
            </a:lvl1pPr>
          </a:lstStyle>
          <a:p>
            <a:r>
              <a:rPr lang="en-US"/>
              <a:t>Click to edit Master title style</a:t>
            </a:r>
            <a:endParaRPr/>
          </a:p>
        </p:txBody>
      </p:sp>
    </p:spTree>
    <p:extLst>
      <p:ext uri="{BB962C8B-B14F-4D97-AF65-F5344CB8AC3E}">
        <p14:creationId xmlns:p14="http://schemas.microsoft.com/office/powerpoint/2010/main" val="3360439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3 column text">
    <p:bg>
      <p:bgPr>
        <a:solidFill>
          <a:schemeClr val="bg1"/>
        </a:solidFill>
        <a:effectLst/>
      </p:bgPr>
    </p:bg>
    <p:spTree>
      <p:nvGrpSpPr>
        <p:cNvPr id="1" name=""/>
        <p:cNvGrpSpPr/>
        <p:nvPr/>
      </p:nvGrpSpPr>
      <p:grpSpPr>
        <a:xfrm>
          <a:off x="0" y="0"/>
          <a:ext cx="0" cy="0"/>
          <a:chOff x="0" y="0"/>
          <a:chExt cx="0" cy="0"/>
        </a:xfrm>
      </p:grpSpPr>
      <p:pic>
        <p:nvPicPr>
          <p:cNvPr id="3" name="Picture 2" descr="A black background with a black square&#10;&#10;Description automatically generated with medium confidence">
            <a:extLst>
              <a:ext uri="{FF2B5EF4-FFF2-40B4-BE49-F238E27FC236}">
                <a16:creationId xmlns:a16="http://schemas.microsoft.com/office/drawing/2014/main" id="{7D61D020-AB54-A45E-BCC3-C57DA20B6CF3}"/>
              </a:ext>
            </a:extLst>
          </p:cNvPr>
          <p:cNvPicPr>
            <a:picLocks noChangeAspect="1"/>
          </p:cNvPicPr>
          <p:nvPr userDrawn="1"/>
        </p:nvPicPr>
        <p:blipFill>
          <a:blip r:embed="rId2">
            <a:extLst>
              <a:ext uri="{28A0092B-C50C-407E-A947-70E740481C1C}">
                <a14:useLocalDpi xmlns:a14="http://schemas.microsoft.com/office/drawing/2010/main" val="0"/>
              </a:ext>
            </a:extLst>
          </a:blip>
          <a:srcRect t="-2739" b="13520"/>
          <a:stretch/>
        </p:blipFill>
        <p:spPr>
          <a:xfrm>
            <a:off x="25869" y="1240467"/>
            <a:ext cx="20104810" cy="10089753"/>
          </a:xfrm>
          <a:prstGeom prst="rect">
            <a:avLst/>
          </a:prstGeom>
        </p:spPr>
      </p:pic>
      <p:pic>
        <p:nvPicPr>
          <p:cNvPr id="5" name="Graphic 4">
            <a:extLst>
              <a:ext uri="{FF2B5EF4-FFF2-40B4-BE49-F238E27FC236}">
                <a16:creationId xmlns:a16="http://schemas.microsoft.com/office/drawing/2014/main" id="{B5E1639D-1BC5-4FEA-7F4F-C5B642BC3285}"/>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1046928" y="10013052"/>
            <a:ext cx="2768624" cy="713130"/>
          </a:xfrm>
          <a:prstGeom prst="rect">
            <a:avLst/>
          </a:prstGeom>
        </p:spPr>
      </p:pic>
      <p:sp>
        <p:nvSpPr>
          <p:cNvPr id="13" name="Text Placeholder 12">
            <a:extLst>
              <a:ext uri="{FF2B5EF4-FFF2-40B4-BE49-F238E27FC236}">
                <a16:creationId xmlns:a16="http://schemas.microsoft.com/office/drawing/2014/main" id="{2548152C-5512-138B-BE15-DB5CC9475EB9}"/>
              </a:ext>
            </a:extLst>
          </p:cNvPr>
          <p:cNvSpPr>
            <a:spLocks noGrp="1"/>
          </p:cNvSpPr>
          <p:nvPr>
            <p:ph type="body" sz="quarter" idx="10" hasCustomPrompt="1"/>
          </p:nvPr>
        </p:nvSpPr>
        <p:spPr>
          <a:xfrm>
            <a:off x="1007109" y="4223808"/>
            <a:ext cx="4244341" cy="4326467"/>
          </a:xfrm>
        </p:spPr>
        <p:txBody>
          <a:bodyPr>
            <a:noAutofit/>
          </a:bodyPr>
          <a:lstStyle>
            <a:lvl1pPr>
              <a:lnSpc>
                <a:spcPct val="100000"/>
              </a:lnSpc>
              <a:defRPr sz="2300"/>
            </a:lvl1pPr>
          </a:lstStyle>
          <a:p>
            <a:pPr lvl="0"/>
            <a:r>
              <a:rPr lang="en-GB"/>
              <a:t>Click to add text</a:t>
            </a:r>
            <a:endParaRPr lang="en-US"/>
          </a:p>
        </p:txBody>
      </p:sp>
      <p:sp>
        <p:nvSpPr>
          <p:cNvPr id="9" name="Holder 2">
            <a:extLst>
              <a:ext uri="{FF2B5EF4-FFF2-40B4-BE49-F238E27FC236}">
                <a16:creationId xmlns:a16="http://schemas.microsoft.com/office/drawing/2014/main" id="{59BA169E-AA42-3D1F-A5DA-78A75682978E}"/>
              </a:ext>
            </a:extLst>
          </p:cNvPr>
          <p:cNvSpPr>
            <a:spLocks noGrp="1"/>
          </p:cNvSpPr>
          <p:nvPr>
            <p:ph type="title"/>
          </p:nvPr>
        </p:nvSpPr>
        <p:spPr>
          <a:xfrm>
            <a:off x="1042324" y="1158875"/>
            <a:ext cx="16401126" cy="1295400"/>
          </a:xfrm>
          <a:prstGeom prst="rect">
            <a:avLst/>
          </a:prstGeom>
        </p:spPr>
        <p:txBody>
          <a:bodyPr lIns="0" tIns="0" rIns="0" bIns="0" anchor="t">
            <a:noAutofit/>
          </a:bodyPr>
          <a:lstStyle>
            <a:lvl1pPr>
              <a:defRPr sz="5000" b="1" i="0">
                <a:solidFill>
                  <a:schemeClr val="tx1"/>
                </a:solidFill>
                <a:latin typeface="Arial"/>
                <a:cs typeface="Arial"/>
              </a:defRPr>
            </a:lvl1pPr>
          </a:lstStyle>
          <a:p>
            <a:r>
              <a:rPr lang="en-US"/>
              <a:t>Click to edit Master title style</a:t>
            </a:r>
            <a:endParaRPr/>
          </a:p>
        </p:txBody>
      </p:sp>
      <p:sp>
        <p:nvSpPr>
          <p:cNvPr id="4" name="Holder 2">
            <a:extLst>
              <a:ext uri="{FF2B5EF4-FFF2-40B4-BE49-F238E27FC236}">
                <a16:creationId xmlns:a16="http://schemas.microsoft.com/office/drawing/2014/main" id="{9CFFF2D7-F3A9-6E20-B658-9F88085EE88A}"/>
              </a:ext>
            </a:extLst>
          </p:cNvPr>
          <p:cNvSpPr txBox="1">
            <a:spLocks/>
          </p:cNvSpPr>
          <p:nvPr userDrawn="1"/>
        </p:nvSpPr>
        <p:spPr>
          <a:xfrm>
            <a:off x="1042324" y="3055408"/>
            <a:ext cx="4244341" cy="1295400"/>
          </a:xfrm>
          <a:prstGeom prst="rect">
            <a:avLst/>
          </a:prstGeom>
        </p:spPr>
        <p:txBody>
          <a:bodyPr vert="horz" lIns="0" tIns="0" rIns="0" bIns="0" rtlCol="0" anchor="t">
            <a:noAutofit/>
          </a:bodyPr>
          <a:lstStyle>
            <a:lvl1pPr>
              <a:defRPr sz="5000" b="1" i="0">
                <a:solidFill>
                  <a:schemeClr val="tx1"/>
                </a:solidFill>
                <a:latin typeface="Arial"/>
                <a:ea typeface="+mj-ea"/>
                <a:cs typeface="Arial"/>
              </a:defRPr>
            </a:lvl1pPr>
          </a:lstStyle>
          <a:p>
            <a:endParaRPr lang="en-GB"/>
          </a:p>
        </p:txBody>
      </p:sp>
      <p:sp>
        <p:nvSpPr>
          <p:cNvPr id="6" name="Holder 2">
            <a:extLst>
              <a:ext uri="{FF2B5EF4-FFF2-40B4-BE49-F238E27FC236}">
                <a16:creationId xmlns:a16="http://schemas.microsoft.com/office/drawing/2014/main" id="{AB8D2CDA-AA2B-B7FB-9A5A-926843CF6C7A}"/>
              </a:ext>
            </a:extLst>
          </p:cNvPr>
          <p:cNvSpPr txBox="1">
            <a:spLocks/>
          </p:cNvSpPr>
          <p:nvPr userDrawn="1"/>
        </p:nvSpPr>
        <p:spPr>
          <a:xfrm>
            <a:off x="1042324" y="3038475"/>
            <a:ext cx="4244341" cy="1168400"/>
          </a:xfrm>
          <a:prstGeom prst="rect">
            <a:avLst/>
          </a:prstGeom>
        </p:spPr>
        <p:txBody>
          <a:bodyPr vert="horz" lIns="0" tIns="0" rIns="0" bIns="0" rtlCol="0" anchor="t">
            <a:noAutofit/>
          </a:bodyPr>
          <a:lstStyle>
            <a:lvl1pPr>
              <a:defRPr sz="5000" b="1" i="0">
                <a:solidFill>
                  <a:schemeClr val="tx1"/>
                </a:solidFill>
                <a:latin typeface="Arial"/>
                <a:ea typeface="+mj-ea"/>
                <a:cs typeface="Arial"/>
              </a:defRPr>
            </a:lvl1pPr>
          </a:lstStyle>
          <a:p>
            <a:endParaRPr lang="en-GB"/>
          </a:p>
        </p:txBody>
      </p:sp>
      <p:sp>
        <p:nvSpPr>
          <p:cNvPr id="12" name="Text Placeholder 11">
            <a:extLst>
              <a:ext uri="{FF2B5EF4-FFF2-40B4-BE49-F238E27FC236}">
                <a16:creationId xmlns:a16="http://schemas.microsoft.com/office/drawing/2014/main" id="{C6AC0F90-A028-24FD-2C4A-2FC070AAB6D0}"/>
              </a:ext>
            </a:extLst>
          </p:cNvPr>
          <p:cNvSpPr>
            <a:spLocks noGrp="1"/>
          </p:cNvSpPr>
          <p:nvPr>
            <p:ph type="body" sz="quarter" idx="13" hasCustomPrompt="1"/>
          </p:nvPr>
        </p:nvSpPr>
        <p:spPr>
          <a:xfrm>
            <a:off x="1042988" y="3076575"/>
            <a:ext cx="4243387" cy="840477"/>
          </a:xfrm>
        </p:spPr>
        <p:txBody>
          <a:bodyPr>
            <a:noAutofit/>
          </a:bodyPr>
          <a:lstStyle>
            <a:lvl1pPr>
              <a:defRPr sz="4000" b="1"/>
            </a:lvl1pPr>
            <a:lvl2pPr>
              <a:defRPr sz="3200"/>
            </a:lvl2pPr>
            <a:lvl3pPr>
              <a:defRPr sz="3200"/>
            </a:lvl3pPr>
            <a:lvl4pPr>
              <a:defRPr sz="3200"/>
            </a:lvl4pPr>
            <a:lvl5pPr>
              <a:defRPr sz="3200"/>
            </a:lvl5pPr>
          </a:lstStyle>
          <a:p>
            <a:pPr lvl="0"/>
            <a:r>
              <a:rPr lang="en-GB"/>
              <a:t>Click to add title</a:t>
            </a:r>
            <a:endParaRPr lang="en-US"/>
          </a:p>
        </p:txBody>
      </p:sp>
      <p:sp>
        <p:nvSpPr>
          <p:cNvPr id="14" name="Text Placeholder 12">
            <a:extLst>
              <a:ext uri="{FF2B5EF4-FFF2-40B4-BE49-F238E27FC236}">
                <a16:creationId xmlns:a16="http://schemas.microsoft.com/office/drawing/2014/main" id="{2666CBAB-3950-8A5B-083D-3AF4AEB3D0FC}"/>
              </a:ext>
            </a:extLst>
          </p:cNvPr>
          <p:cNvSpPr>
            <a:spLocks noGrp="1"/>
          </p:cNvSpPr>
          <p:nvPr>
            <p:ph type="body" sz="quarter" idx="14" hasCustomPrompt="1"/>
          </p:nvPr>
        </p:nvSpPr>
        <p:spPr>
          <a:xfrm>
            <a:off x="13165242" y="4223808"/>
            <a:ext cx="4244341" cy="4326467"/>
          </a:xfrm>
        </p:spPr>
        <p:txBody>
          <a:bodyPr>
            <a:noAutofit/>
          </a:bodyPr>
          <a:lstStyle>
            <a:lvl1pPr>
              <a:lnSpc>
                <a:spcPct val="100000"/>
              </a:lnSpc>
              <a:defRPr sz="2300"/>
            </a:lvl1pPr>
          </a:lstStyle>
          <a:p>
            <a:pPr lvl="0"/>
            <a:r>
              <a:rPr lang="en-GB"/>
              <a:t>Click to add text</a:t>
            </a:r>
            <a:endParaRPr lang="en-US"/>
          </a:p>
        </p:txBody>
      </p:sp>
      <p:sp>
        <p:nvSpPr>
          <p:cNvPr id="15" name="Text Placeholder 11">
            <a:extLst>
              <a:ext uri="{FF2B5EF4-FFF2-40B4-BE49-F238E27FC236}">
                <a16:creationId xmlns:a16="http://schemas.microsoft.com/office/drawing/2014/main" id="{8C30AA0C-3375-E376-3845-3A1E2479B06A}"/>
              </a:ext>
            </a:extLst>
          </p:cNvPr>
          <p:cNvSpPr>
            <a:spLocks noGrp="1"/>
          </p:cNvSpPr>
          <p:nvPr>
            <p:ph type="body" sz="quarter" idx="15" hasCustomPrompt="1"/>
          </p:nvPr>
        </p:nvSpPr>
        <p:spPr>
          <a:xfrm>
            <a:off x="13201121" y="3076575"/>
            <a:ext cx="4243387" cy="840477"/>
          </a:xfrm>
        </p:spPr>
        <p:txBody>
          <a:bodyPr>
            <a:noAutofit/>
          </a:bodyPr>
          <a:lstStyle>
            <a:lvl1pPr>
              <a:defRPr sz="4000" b="1"/>
            </a:lvl1pPr>
            <a:lvl2pPr>
              <a:defRPr sz="3200"/>
            </a:lvl2pPr>
            <a:lvl3pPr>
              <a:defRPr sz="3200"/>
            </a:lvl3pPr>
            <a:lvl4pPr>
              <a:defRPr sz="3200"/>
            </a:lvl4pPr>
            <a:lvl5pPr>
              <a:defRPr sz="3200"/>
            </a:lvl5pPr>
          </a:lstStyle>
          <a:p>
            <a:pPr lvl="0"/>
            <a:r>
              <a:rPr lang="en-GB"/>
              <a:t>Click to add title</a:t>
            </a:r>
            <a:endParaRPr lang="en-US"/>
          </a:p>
        </p:txBody>
      </p:sp>
      <p:sp>
        <p:nvSpPr>
          <p:cNvPr id="16" name="Text Placeholder 12">
            <a:extLst>
              <a:ext uri="{FF2B5EF4-FFF2-40B4-BE49-F238E27FC236}">
                <a16:creationId xmlns:a16="http://schemas.microsoft.com/office/drawing/2014/main" id="{3EDDB863-8810-2F3F-E2B0-F45CC7BDE541}"/>
              </a:ext>
            </a:extLst>
          </p:cNvPr>
          <p:cNvSpPr>
            <a:spLocks noGrp="1"/>
          </p:cNvSpPr>
          <p:nvPr>
            <p:ph type="body" sz="quarter" idx="16" hasCustomPrompt="1"/>
          </p:nvPr>
        </p:nvSpPr>
        <p:spPr>
          <a:xfrm>
            <a:off x="7103109" y="4223808"/>
            <a:ext cx="4244341" cy="4326467"/>
          </a:xfrm>
        </p:spPr>
        <p:txBody>
          <a:bodyPr>
            <a:noAutofit/>
          </a:bodyPr>
          <a:lstStyle>
            <a:lvl1pPr>
              <a:lnSpc>
                <a:spcPct val="100000"/>
              </a:lnSpc>
              <a:defRPr sz="2300"/>
            </a:lvl1pPr>
          </a:lstStyle>
          <a:p>
            <a:pPr lvl="0"/>
            <a:r>
              <a:rPr lang="en-GB"/>
              <a:t>Click to add text</a:t>
            </a:r>
            <a:endParaRPr lang="en-US"/>
          </a:p>
        </p:txBody>
      </p:sp>
      <p:sp>
        <p:nvSpPr>
          <p:cNvPr id="17" name="Text Placeholder 11">
            <a:extLst>
              <a:ext uri="{FF2B5EF4-FFF2-40B4-BE49-F238E27FC236}">
                <a16:creationId xmlns:a16="http://schemas.microsoft.com/office/drawing/2014/main" id="{F1B5D126-A1CD-CBF8-2EC9-F900605C8EDE}"/>
              </a:ext>
            </a:extLst>
          </p:cNvPr>
          <p:cNvSpPr>
            <a:spLocks noGrp="1"/>
          </p:cNvSpPr>
          <p:nvPr>
            <p:ph type="body" sz="quarter" idx="17" hasCustomPrompt="1"/>
          </p:nvPr>
        </p:nvSpPr>
        <p:spPr>
          <a:xfrm>
            <a:off x="7138988" y="3076575"/>
            <a:ext cx="4243387" cy="840477"/>
          </a:xfrm>
        </p:spPr>
        <p:txBody>
          <a:bodyPr>
            <a:noAutofit/>
          </a:bodyPr>
          <a:lstStyle>
            <a:lvl1pPr>
              <a:defRPr sz="4000" b="1"/>
            </a:lvl1pPr>
            <a:lvl2pPr>
              <a:defRPr sz="3200"/>
            </a:lvl2pPr>
            <a:lvl3pPr>
              <a:defRPr sz="3200"/>
            </a:lvl3pPr>
            <a:lvl4pPr>
              <a:defRPr sz="3200"/>
            </a:lvl4pPr>
            <a:lvl5pPr>
              <a:defRPr sz="3200"/>
            </a:lvl5pPr>
          </a:lstStyle>
          <a:p>
            <a:pPr lvl="0"/>
            <a:r>
              <a:rPr lang="en-GB"/>
              <a:t>Click to add title</a:t>
            </a:r>
            <a:endParaRPr lang="en-US"/>
          </a:p>
        </p:txBody>
      </p:sp>
      <p:cxnSp>
        <p:nvCxnSpPr>
          <p:cNvPr id="19" name="Straight Connector 18">
            <a:extLst>
              <a:ext uri="{FF2B5EF4-FFF2-40B4-BE49-F238E27FC236}">
                <a16:creationId xmlns:a16="http://schemas.microsoft.com/office/drawing/2014/main" id="{37B0681C-C51C-DAED-3842-29A42C505EB3}"/>
              </a:ext>
            </a:extLst>
          </p:cNvPr>
          <p:cNvCxnSpPr/>
          <p:nvPr userDrawn="1"/>
        </p:nvCxnSpPr>
        <p:spPr>
          <a:xfrm>
            <a:off x="6242050" y="3076575"/>
            <a:ext cx="0" cy="5473700"/>
          </a:xfrm>
          <a:prstGeom prst="line">
            <a:avLst/>
          </a:prstGeom>
          <a:ln w="15875">
            <a:solidFill>
              <a:srgbClr val="A3A8AA"/>
            </a:solidFill>
            <a:prstDash val="dash"/>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650C0F86-A098-E969-4A6A-6C8AED2307F6}"/>
              </a:ext>
            </a:extLst>
          </p:cNvPr>
          <p:cNvCxnSpPr/>
          <p:nvPr userDrawn="1"/>
        </p:nvCxnSpPr>
        <p:spPr>
          <a:xfrm>
            <a:off x="12273199" y="3076575"/>
            <a:ext cx="0" cy="5473700"/>
          </a:xfrm>
          <a:prstGeom prst="line">
            <a:avLst/>
          </a:prstGeom>
          <a:ln w="15875">
            <a:solidFill>
              <a:srgbClr val="A3A8AA"/>
            </a:solidFill>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78011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caption 3 column pictur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CE7C2A5-E370-E1E4-8B39-F882124DC22E}"/>
              </a:ext>
            </a:extLst>
          </p:cNvPr>
          <p:cNvPicPr>
            <a:picLocks noChangeAspect="1"/>
          </p:cNvPicPr>
          <p:nvPr userDrawn="1"/>
        </p:nvPicPr>
        <p:blipFill>
          <a:blip r:embed="rId2">
            <a:extLst>
              <a:ext uri="{28A0092B-C50C-407E-A947-70E740481C1C}">
                <a14:useLocalDpi xmlns:a14="http://schemas.microsoft.com/office/drawing/2010/main" val="0"/>
              </a:ext>
            </a:extLst>
          </a:blip>
          <a:srcRect t="80628"/>
          <a:stretch/>
        </p:blipFill>
        <p:spPr>
          <a:xfrm>
            <a:off x="158041" y="9255075"/>
            <a:ext cx="20104809" cy="2190800"/>
          </a:xfrm>
          <a:prstGeom prst="rect">
            <a:avLst/>
          </a:prstGeom>
        </p:spPr>
      </p:pic>
      <p:pic>
        <p:nvPicPr>
          <p:cNvPr id="7" name="Picture 6">
            <a:extLst>
              <a:ext uri="{FF2B5EF4-FFF2-40B4-BE49-F238E27FC236}">
                <a16:creationId xmlns:a16="http://schemas.microsoft.com/office/drawing/2014/main" id="{DE339F9D-5A72-14A7-9A53-A2A91F3A1A1C}"/>
              </a:ext>
            </a:extLst>
          </p:cNvPr>
          <p:cNvPicPr>
            <a:picLocks noChangeAspect="1"/>
          </p:cNvPicPr>
          <p:nvPr userDrawn="1"/>
        </p:nvPicPr>
        <p:blipFill>
          <a:blip r:embed="rId2">
            <a:extLst>
              <a:ext uri="{28A0092B-C50C-407E-A947-70E740481C1C}">
                <a14:useLocalDpi xmlns:a14="http://schemas.microsoft.com/office/drawing/2010/main" val="0"/>
              </a:ext>
            </a:extLst>
          </a:blip>
          <a:srcRect t="61519" b="28930"/>
          <a:stretch/>
        </p:blipFill>
        <p:spPr>
          <a:xfrm>
            <a:off x="158041" y="8303532"/>
            <a:ext cx="20104809" cy="1080120"/>
          </a:xfrm>
          <a:prstGeom prst="rect">
            <a:avLst/>
          </a:prstGeom>
        </p:spPr>
      </p:pic>
      <p:pic>
        <p:nvPicPr>
          <p:cNvPr id="5" name="Graphic 4">
            <a:extLst>
              <a:ext uri="{FF2B5EF4-FFF2-40B4-BE49-F238E27FC236}">
                <a16:creationId xmlns:a16="http://schemas.microsoft.com/office/drawing/2014/main" id="{B5E1639D-1BC5-4FEA-7F4F-C5B642BC3285}"/>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1046928" y="10013052"/>
            <a:ext cx="2768624" cy="713130"/>
          </a:xfrm>
          <a:prstGeom prst="rect">
            <a:avLst/>
          </a:prstGeom>
        </p:spPr>
      </p:pic>
      <p:sp>
        <p:nvSpPr>
          <p:cNvPr id="8" name="Holder 2">
            <a:extLst>
              <a:ext uri="{FF2B5EF4-FFF2-40B4-BE49-F238E27FC236}">
                <a16:creationId xmlns:a16="http://schemas.microsoft.com/office/drawing/2014/main" id="{3B84088B-5714-C084-C01A-22E104A44B03}"/>
              </a:ext>
            </a:extLst>
          </p:cNvPr>
          <p:cNvSpPr>
            <a:spLocks noGrp="1"/>
          </p:cNvSpPr>
          <p:nvPr>
            <p:ph type="title"/>
          </p:nvPr>
        </p:nvSpPr>
        <p:spPr>
          <a:xfrm>
            <a:off x="1042324" y="1158875"/>
            <a:ext cx="16401126" cy="1295400"/>
          </a:xfrm>
          <a:prstGeom prst="rect">
            <a:avLst/>
          </a:prstGeom>
        </p:spPr>
        <p:txBody>
          <a:bodyPr lIns="0" tIns="0" rIns="0" bIns="0" anchor="t">
            <a:noAutofit/>
          </a:bodyPr>
          <a:lstStyle>
            <a:lvl1pPr>
              <a:defRPr sz="5000" b="1" i="0">
                <a:solidFill>
                  <a:schemeClr val="tx1"/>
                </a:solidFill>
                <a:latin typeface="Arial"/>
                <a:cs typeface="Arial"/>
              </a:defRPr>
            </a:lvl1pPr>
          </a:lstStyle>
          <a:p>
            <a:r>
              <a:rPr lang="en-US"/>
              <a:t>Click to edit Master title style</a:t>
            </a:r>
            <a:endParaRPr/>
          </a:p>
        </p:txBody>
      </p:sp>
      <p:sp>
        <p:nvSpPr>
          <p:cNvPr id="13" name="Text Placeholder 12">
            <a:extLst>
              <a:ext uri="{FF2B5EF4-FFF2-40B4-BE49-F238E27FC236}">
                <a16:creationId xmlns:a16="http://schemas.microsoft.com/office/drawing/2014/main" id="{2548152C-5512-138B-BE15-DB5CC9475EB9}"/>
              </a:ext>
            </a:extLst>
          </p:cNvPr>
          <p:cNvSpPr>
            <a:spLocks noGrp="1"/>
          </p:cNvSpPr>
          <p:nvPr>
            <p:ph type="body" sz="quarter" idx="10" hasCustomPrompt="1"/>
          </p:nvPr>
        </p:nvSpPr>
        <p:spPr>
          <a:xfrm>
            <a:off x="1007109" y="2759075"/>
            <a:ext cx="13312141" cy="1447800"/>
          </a:xfrm>
        </p:spPr>
        <p:txBody>
          <a:bodyPr>
            <a:noAutofit/>
          </a:bodyPr>
          <a:lstStyle>
            <a:lvl1pPr>
              <a:lnSpc>
                <a:spcPct val="100000"/>
              </a:lnSpc>
              <a:defRPr sz="2800"/>
            </a:lvl1pPr>
          </a:lstStyle>
          <a:p>
            <a:pPr lvl="0"/>
            <a:r>
              <a:rPr lang="en-GB"/>
              <a:t>Click to add text</a:t>
            </a:r>
            <a:endParaRPr lang="en-US"/>
          </a:p>
        </p:txBody>
      </p:sp>
      <p:cxnSp>
        <p:nvCxnSpPr>
          <p:cNvPr id="2" name="Straight Connector 1">
            <a:extLst>
              <a:ext uri="{FF2B5EF4-FFF2-40B4-BE49-F238E27FC236}">
                <a16:creationId xmlns:a16="http://schemas.microsoft.com/office/drawing/2014/main" id="{86AAD76C-CDD1-688E-A7D4-DE3FA293E3F7}"/>
              </a:ext>
            </a:extLst>
          </p:cNvPr>
          <p:cNvCxnSpPr>
            <a:cxnSpLocks/>
          </p:cNvCxnSpPr>
          <p:nvPr userDrawn="1"/>
        </p:nvCxnSpPr>
        <p:spPr>
          <a:xfrm>
            <a:off x="6242050" y="4664075"/>
            <a:ext cx="0" cy="4267200"/>
          </a:xfrm>
          <a:prstGeom prst="line">
            <a:avLst/>
          </a:prstGeom>
          <a:ln w="15875">
            <a:solidFill>
              <a:srgbClr val="A3A8AA"/>
            </a:solidFill>
            <a:prstDash val="dash"/>
          </a:ln>
        </p:spPr>
        <p:style>
          <a:lnRef idx="1">
            <a:schemeClr val="dk1"/>
          </a:lnRef>
          <a:fillRef idx="0">
            <a:schemeClr val="dk1"/>
          </a:fillRef>
          <a:effectRef idx="0">
            <a:schemeClr val="dk1"/>
          </a:effectRef>
          <a:fontRef idx="minor">
            <a:schemeClr val="tx1"/>
          </a:fontRef>
        </p:style>
      </p:cxnSp>
      <p:cxnSp>
        <p:nvCxnSpPr>
          <p:cNvPr id="3" name="Straight Connector 2">
            <a:extLst>
              <a:ext uri="{FF2B5EF4-FFF2-40B4-BE49-F238E27FC236}">
                <a16:creationId xmlns:a16="http://schemas.microsoft.com/office/drawing/2014/main" id="{C2AD25AD-903B-0C77-6E1F-3D50B22AFC6A}"/>
              </a:ext>
            </a:extLst>
          </p:cNvPr>
          <p:cNvCxnSpPr>
            <a:cxnSpLocks/>
          </p:cNvCxnSpPr>
          <p:nvPr userDrawn="1"/>
        </p:nvCxnSpPr>
        <p:spPr>
          <a:xfrm>
            <a:off x="11957050" y="4664075"/>
            <a:ext cx="0" cy="4267200"/>
          </a:xfrm>
          <a:prstGeom prst="line">
            <a:avLst/>
          </a:prstGeom>
          <a:ln w="15875">
            <a:solidFill>
              <a:srgbClr val="A3A8AA"/>
            </a:solidFill>
            <a:prstDash val="dash"/>
          </a:ln>
        </p:spPr>
        <p:style>
          <a:lnRef idx="1">
            <a:schemeClr val="dk1"/>
          </a:lnRef>
          <a:fillRef idx="0">
            <a:schemeClr val="dk1"/>
          </a:fillRef>
          <a:effectRef idx="0">
            <a:schemeClr val="dk1"/>
          </a:effectRef>
          <a:fontRef idx="minor">
            <a:schemeClr val="tx1"/>
          </a:fontRef>
        </p:style>
      </p:cxnSp>
      <p:sp>
        <p:nvSpPr>
          <p:cNvPr id="10" name="Picture Placeholder 9">
            <a:extLst>
              <a:ext uri="{FF2B5EF4-FFF2-40B4-BE49-F238E27FC236}">
                <a16:creationId xmlns:a16="http://schemas.microsoft.com/office/drawing/2014/main" id="{32CFBFD5-B77F-8866-AA0A-811D36D364AC}"/>
              </a:ext>
            </a:extLst>
          </p:cNvPr>
          <p:cNvSpPr>
            <a:spLocks noGrp="1"/>
          </p:cNvSpPr>
          <p:nvPr>
            <p:ph type="pic" sz="quarter" idx="11"/>
          </p:nvPr>
        </p:nvSpPr>
        <p:spPr>
          <a:xfrm>
            <a:off x="1042988" y="4892675"/>
            <a:ext cx="4665662" cy="3124200"/>
          </a:xfrm>
        </p:spPr>
        <p:txBody>
          <a:bodyPr/>
          <a:lstStyle/>
          <a:p>
            <a:r>
              <a:rPr lang="en-US"/>
              <a:t>Click icon to add picture</a:t>
            </a:r>
          </a:p>
        </p:txBody>
      </p:sp>
      <p:sp>
        <p:nvSpPr>
          <p:cNvPr id="11" name="Picture Placeholder 9">
            <a:extLst>
              <a:ext uri="{FF2B5EF4-FFF2-40B4-BE49-F238E27FC236}">
                <a16:creationId xmlns:a16="http://schemas.microsoft.com/office/drawing/2014/main" id="{6E1DC3DA-5C0D-03C1-EE46-B40FFE08089C}"/>
              </a:ext>
            </a:extLst>
          </p:cNvPr>
          <p:cNvSpPr>
            <a:spLocks noGrp="1"/>
          </p:cNvSpPr>
          <p:nvPr>
            <p:ph type="pic" sz="quarter" idx="12"/>
          </p:nvPr>
        </p:nvSpPr>
        <p:spPr>
          <a:xfrm>
            <a:off x="6757988" y="4892675"/>
            <a:ext cx="4665662" cy="3124200"/>
          </a:xfrm>
        </p:spPr>
        <p:txBody>
          <a:bodyPr/>
          <a:lstStyle/>
          <a:p>
            <a:r>
              <a:rPr lang="en-US"/>
              <a:t>Click icon to add picture</a:t>
            </a:r>
          </a:p>
        </p:txBody>
      </p:sp>
      <p:sp>
        <p:nvSpPr>
          <p:cNvPr id="12" name="Picture Placeholder 9">
            <a:extLst>
              <a:ext uri="{FF2B5EF4-FFF2-40B4-BE49-F238E27FC236}">
                <a16:creationId xmlns:a16="http://schemas.microsoft.com/office/drawing/2014/main" id="{1A41A6E5-1766-8E30-BA8A-EC2578126795}"/>
              </a:ext>
            </a:extLst>
          </p:cNvPr>
          <p:cNvSpPr>
            <a:spLocks noGrp="1"/>
          </p:cNvSpPr>
          <p:nvPr>
            <p:ph type="pic" sz="quarter" idx="13"/>
          </p:nvPr>
        </p:nvSpPr>
        <p:spPr>
          <a:xfrm>
            <a:off x="12490451" y="4892675"/>
            <a:ext cx="4665662" cy="3124200"/>
          </a:xfrm>
        </p:spPr>
        <p:txBody>
          <a:bodyPr/>
          <a:lstStyle/>
          <a:p>
            <a:r>
              <a:rPr lang="en-US"/>
              <a:t>Click icon to add picture</a:t>
            </a:r>
          </a:p>
        </p:txBody>
      </p:sp>
    </p:spTree>
    <p:extLst>
      <p:ext uri="{BB962C8B-B14F-4D97-AF65-F5344CB8AC3E}">
        <p14:creationId xmlns:p14="http://schemas.microsoft.com/office/powerpoint/2010/main" val="226823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2 column picture">
    <p:bg>
      <p:bgPr>
        <a:solidFill>
          <a:schemeClr val="bg1"/>
        </a:solidFill>
        <a:effectLst/>
      </p:bgPr>
    </p:bg>
    <p:spTree>
      <p:nvGrpSpPr>
        <p:cNvPr id="1" name=""/>
        <p:cNvGrpSpPr/>
        <p:nvPr/>
      </p:nvGrpSpPr>
      <p:grpSpPr>
        <a:xfrm>
          <a:off x="0" y="0"/>
          <a:ext cx="0" cy="0"/>
          <a:chOff x="0" y="0"/>
          <a:chExt cx="0" cy="0"/>
        </a:xfrm>
      </p:grpSpPr>
      <p:pic>
        <p:nvPicPr>
          <p:cNvPr id="8" name="Picture 7" descr="A black background with a black square&#10;&#10;Description automatically generated with medium confidence">
            <a:extLst>
              <a:ext uri="{FF2B5EF4-FFF2-40B4-BE49-F238E27FC236}">
                <a16:creationId xmlns:a16="http://schemas.microsoft.com/office/drawing/2014/main" id="{A5F6BF53-EABF-7A8D-63E9-476471EB685F}"/>
              </a:ext>
            </a:extLst>
          </p:cNvPr>
          <p:cNvPicPr>
            <a:picLocks noChangeAspect="1"/>
          </p:cNvPicPr>
          <p:nvPr userDrawn="1"/>
        </p:nvPicPr>
        <p:blipFill>
          <a:blip r:embed="rId2">
            <a:extLst>
              <a:ext uri="{28A0092B-C50C-407E-A947-70E740481C1C}">
                <a14:useLocalDpi xmlns:a14="http://schemas.microsoft.com/office/drawing/2010/main" val="0"/>
              </a:ext>
            </a:extLst>
          </a:blip>
          <a:srcRect t="-2739" b="13520"/>
          <a:stretch/>
        </p:blipFill>
        <p:spPr>
          <a:xfrm>
            <a:off x="25869" y="1240467"/>
            <a:ext cx="20104810" cy="10089753"/>
          </a:xfrm>
          <a:prstGeom prst="rect">
            <a:avLst/>
          </a:prstGeom>
        </p:spPr>
      </p:pic>
      <p:pic>
        <p:nvPicPr>
          <p:cNvPr id="5" name="Graphic 4">
            <a:extLst>
              <a:ext uri="{FF2B5EF4-FFF2-40B4-BE49-F238E27FC236}">
                <a16:creationId xmlns:a16="http://schemas.microsoft.com/office/drawing/2014/main" id="{B5E1639D-1BC5-4FEA-7F4F-C5B642BC3285}"/>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1046928" y="10013052"/>
            <a:ext cx="2768624" cy="713130"/>
          </a:xfrm>
          <a:prstGeom prst="rect">
            <a:avLst/>
          </a:prstGeom>
        </p:spPr>
      </p:pic>
      <p:sp>
        <p:nvSpPr>
          <p:cNvPr id="13" name="Text Placeholder 12">
            <a:extLst>
              <a:ext uri="{FF2B5EF4-FFF2-40B4-BE49-F238E27FC236}">
                <a16:creationId xmlns:a16="http://schemas.microsoft.com/office/drawing/2014/main" id="{2548152C-5512-138B-BE15-DB5CC9475EB9}"/>
              </a:ext>
            </a:extLst>
          </p:cNvPr>
          <p:cNvSpPr>
            <a:spLocks noGrp="1"/>
          </p:cNvSpPr>
          <p:nvPr>
            <p:ph type="body" sz="quarter" idx="10" hasCustomPrompt="1"/>
          </p:nvPr>
        </p:nvSpPr>
        <p:spPr>
          <a:xfrm>
            <a:off x="1007582" y="7826375"/>
            <a:ext cx="6072666" cy="1447799"/>
          </a:xfrm>
        </p:spPr>
        <p:txBody>
          <a:bodyPr>
            <a:noAutofit/>
          </a:bodyPr>
          <a:lstStyle>
            <a:lvl1pPr>
              <a:lnSpc>
                <a:spcPct val="100000"/>
              </a:lnSpc>
              <a:defRPr sz="2300"/>
            </a:lvl1pPr>
          </a:lstStyle>
          <a:p>
            <a:pPr lvl="0"/>
            <a:r>
              <a:rPr lang="en-GB"/>
              <a:t>Click to add text</a:t>
            </a:r>
            <a:endParaRPr lang="en-US"/>
          </a:p>
        </p:txBody>
      </p:sp>
      <p:sp>
        <p:nvSpPr>
          <p:cNvPr id="9" name="Holder 2">
            <a:extLst>
              <a:ext uri="{FF2B5EF4-FFF2-40B4-BE49-F238E27FC236}">
                <a16:creationId xmlns:a16="http://schemas.microsoft.com/office/drawing/2014/main" id="{59BA169E-AA42-3D1F-A5DA-78A75682978E}"/>
              </a:ext>
            </a:extLst>
          </p:cNvPr>
          <p:cNvSpPr>
            <a:spLocks noGrp="1"/>
          </p:cNvSpPr>
          <p:nvPr>
            <p:ph type="title"/>
          </p:nvPr>
        </p:nvSpPr>
        <p:spPr>
          <a:xfrm>
            <a:off x="1042324" y="1158875"/>
            <a:ext cx="16401126" cy="1295400"/>
          </a:xfrm>
          <a:prstGeom prst="rect">
            <a:avLst/>
          </a:prstGeom>
        </p:spPr>
        <p:txBody>
          <a:bodyPr lIns="0" tIns="0" rIns="0" bIns="0" anchor="t">
            <a:noAutofit/>
          </a:bodyPr>
          <a:lstStyle>
            <a:lvl1pPr>
              <a:defRPr sz="5000" b="1" i="0">
                <a:solidFill>
                  <a:schemeClr val="tx1"/>
                </a:solidFill>
                <a:latin typeface="Arial"/>
                <a:cs typeface="Arial"/>
              </a:defRPr>
            </a:lvl1pPr>
          </a:lstStyle>
          <a:p>
            <a:r>
              <a:rPr lang="en-US"/>
              <a:t>Click to edit Master title style</a:t>
            </a:r>
            <a:endParaRPr/>
          </a:p>
        </p:txBody>
      </p:sp>
      <p:sp>
        <p:nvSpPr>
          <p:cNvPr id="4" name="Holder 2">
            <a:extLst>
              <a:ext uri="{FF2B5EF4-FFF2-40B4-BE49-F238E27FC236}">
                <a16:creationId xmlns:a16="http://schemas.microsoft.com/office/drawing/2014/main" id="{9CFFF2D7-F3A9-6E20-B658-9F88085EE88A}"/>
              </a:ext>
            </a:extLst>
          </p:cNvPr>
          <p:cNvSpPr txBox="1">
            <a:spLocks/>
          </p:cNvSpPr>
          <p:nvPr userDrawn="1"/>
        </p:nvSpPr>
        <p:spPr>
          <a:xfrm>
            <a:off x="1042324" y="3055408"/>
            <a:ext cx="4244341" cy="1295400"/>
          </a:xfrm>
          <a:prstGeom prst="rect">
            <a:avLst/>
          </a:prstGeom>
        </p:spPr>
        <p:txBody>
          <a:bodyPr vert="horz" lIns="0" tIns="0" rIns="0" bIns="0" rtlCol="0" anchor="t">
            <a:noAutofit/>
          </a:bodyPr>
          <a:lstStyle>
            <a:lvl1pPr>
              <a:defRPr sz="5000" b="1" i="0">
                <a:solidFill>
                  <a:schemeClr val="tx1"/>
                </a:solidFill>
                <a:latin typeface="Arial"/>
                <a:ea typeface="+mj-ea"/>
                <a:cs typeface="Arial"/>
              </a:defRPr>
            </a:lvl1pPr>
          </a:lstStyle>
          <a:p>
            <a:endParaRPr lang="en-GB"/>
          </a:p>
        </p:txBody>
      </p:sp>
      <p:sp>
        <p:nvSpPr>
          <p:cNvPr id="6" name="Holder 2">
            <a:extLst>
              <a:ext uri="{FF2B5EF4-FFF2-40B4-BE49-F238E27FC236}">
                <a16:creationId xmlns:a16="http://schemas.microsoft.com/office/drawing/2014/main" id="{AB8D2CDA-AA2B-B7FB-9A5A-926843CF6C7A}"/>
              </a:ext>
            </a:extLst>
          </p:cNvPr>
          <p:cNvSpPr txBox="1">
            <a:spLocks/>
          </p:cNvSpPr>
          <p:nvPr userDrawn="1"/>
        </p:nvSpPr>
        <p:spPr>
          <a:xfrm>
            <a:off x="1042324" y="3038475"/>
            <a:ext cx="4244341" cy="1168400"/>
          </a:xfrm>
          <a:prstGeom prst="rect">
            <a:avLst/>
          </a:prstGeom>
        </p:spPr>
        <p:txBody>
          <a:bodyPr vert="horz" lIns="0" tIns="0" rIns="0" bIns="0" rtlCol="0" anchor="t">
            <a:noAutofit/>
          </a:bodyPr>
          <a:lstStyle>
            <a:lvl1pPr>
              <a:defRPr sz="5000" b="1" i="0">
                <a:solidFill>
                  <a:schemeClr val="tx1"/>
                </a:solidFill>
                <a:latin typeface="Arial"/>
                <a:ea typeface="+mj-ea"/>
                <a:cs typeface="Arial"/>
              </a:defRPr>
            </a:lvl1pPr>
          </a:lstStyle>
          <a:p>
            <a:endParaRPr lang="en-GB"/>
          </a:p>
        </p:txBody>
      </p:sp>
      <p:cxnSp>
        <p:nvCxnSpPr>
          <p:cNvPr id="19" name="Straight Connector 18">
            <a:extLst>
              <a:ext uri="{FF2B5EF4-FFF2-40B4-BE49-F238E27FC236}">
                <a16:creationId xmlns:a16="http://schemas.microsoft.com/office/drawing/2014/main" id="{37B0681C-C51C-DAED-3842-29A42C505EB3}"/>
              </a:ext>
            </a:extLst>
          </p:cNvPr>
          <p:cNvCxnSpPr>
            <a:cxnSpLocks/>
          </p:cNvCxnSpPr>
          <p:nvPr userDrawn="1"/>
        </p:nvCxnSpPr>
        <p:spPr>
          <a:xfrm>
            <a:off x="7842242" y="3076575"/>
            <a:ext cx="0" cy="6159500"/>
          </a:xfrm>
          <a:prstGeom prst="line">
            <a:avLst/>
          </a:prstGeom>
          <a:ln w="15875">
            <a:solidFill>
              <a:srgbClr val="A3A8AA"/>
            </a:solidFill>
            <a:prstDash val="dash"/>
          </a:ln>
        </p:spPr>
        <p:style>
          <a:lnRef idx="1">
            <a:schemeClr val="dk1"/>
          </a:lnRef>
          <a:fillRef idx="0">
            <a:schemeClr val="dk1"/>
          </a:fillRef>
          <a:effectRef idx="0">
            <a:schemeClr val="dk1"/>
          </a:effectRef>
          <a:fontRef idx="minor">
            <a:schemeClr val="tx1"/>
          </a:fontRef>
        </p:style>
      </p:cxnSp>
      <p:sp>
        <p:nvSpPr>
          <p:cNvPr id="3" name="Picture Placeholder 2">
            <a:extLst>
              <a:ext uri="{FF2B5EF4-FFF2-40B4-BE49-F238E27FC236}">
                <a16:creationId xmlns:a16="http://schemas.microsoft.com/office/drawing/2014/main" id="{02D76F0C-4938-FEF9-EAB3-4EC8C83408B6}"/>
              </a:ext>
            </a:extLst>
          </p:cNvPr>
          <p:cNvSpPr>
            <a:spLocks noGrp="1"/>
          </p:cNvSpPr>
          <p:nvPr>
            <p:ph type="pic" sz="quarter" idx="18"/>
          </p:nvPr>
        </p:nvSpPr>
        <p:spPr>
          <a:xfrm>
            <a:off x="1042988" y="3076574"/>
            <a:ext cx="6037259" cy="4025901"/>
          </a:xfrm>
        </p:spPr>
        <p:txBody>
          <a:bodyPr>
            <a:noAutofit/>
          </a:bodyPr>
          <a:lstStyle/>
          <a:p>
            <a:r>
              <a:rPr lang="en-US"/>
              <a:t>Click icon to add picture</a:t>
            </a:r>
          </a:p>
        </p:txBody>
      </p:sp>
      <p:sp>
        <p:nvSpPr>
          <p:cNvPr id="21" name="Picture Placeholder 2">
            <a:extLst>
              <a:ext uri="{FF2B5EF4-FFF2-40B4-BE49-F238E27FC236}">
                <a16:creationId xmlns:a16="http://schemas.microsoft.com/office/drawing/2014/main" id="{AF71E6AF-690A-A1A1-AD70-9307CE919542}"/>
              </a:ext>
            </a:extLst>
          </p:cNvPr>
          <p:cNvSpPr>
            <a:spLocks noGrp="1"/>
          </p:cNvSpPr>
          <p:nvPr>
            <p:ph type="pic" sz="quarter" idx="20"/>
          </p:nvPr>
        </p:nvSpPr>
        <p:spPr>
          <a:xfrm>
            <a:off x="8639643" y="3076574"/>
            <a:ext cx="6037259" cy="4025901"/>
          </a:xfrm>
        </p:spPr>
        <p:txBody>
          <a:bodyPr>
            <a:noAutofit/>
          </a:bodyPr>
          <a:lstStyle/>
          <a:p>
            <a:r>
              <a:rPr lang="en-US"/>
              <a:t>Click icon to add picture</a:t>
            </a:r>
          </a:p>
        </p:txBody>
      </p:sp>
      <p:sp>
        <p:nvSpPr>
          <p:cNvPr id="7" name="Text Placeholder 12">
            <a:extLst>
              <a:ext uri="{FF2B5EF4-FFF2-40B4-BE49-F238E27FC236}">
                <a16:creationId xmlns:a16="http://schemas.microsoft.com/office/drawing/2014/main" id="{E96A8A0A-1C10-9E6C-3F74-231E7BB0D137}"/>
              </a:ext>
            </a:extLst>
          </p:cNvPr>
          <p:cNvSpPr>
            <a:spLocks noGrp="1"/>
          </p:cNvSpPr>
          <p:nvPr>
            <p:ph type="body" sz="quarter" idx="21" hasCustomPrompt="1"/>
          </p:nvPr>
        </p:nvSpPr>
        <p:spPr>
          <a:xfrm>
            <a:off x="8627582" y="7826375"/>
            <a:ext cx="6072666" cy="1447799"/>
          </a:xfrm>
        </p:spPr>
        <p:txBody>
          <a:bodyPr>
            <a:noAutofit/>
          </a:bodyPr>
          <a:lstStyle>
            <a:lvl1pPr>
              <a:lnSpc>
                <a:spcPct val="100000"/>
              </a:lnSpc>
              <a:defRPr sz="2300"/>
            </a:lvl1pPr>
          </a:lstStyle>
          <a:p>
            <a:pPr lvl="0"/>
            <a:r>
              <a:rPr lang="en-GB"/>
              <a:t>Click to add text</a:t>
            </a:r>
            <a:endParaRPr lang="en-US"/>
          </a:p>
        </p:txBody>
      </p:sp>
    </p:spTree>
    <p:extLst>
      <p:ext uri="{BB962C8B-B14F-4D97-AF65-F5344CB8AC3E}">
        <p14:creationId xmlns:p14="http://schemas.microsoft.com/office/powerpoint/2010/main" val="191550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oxed Text">
    <p:bg>
      <p:bgPr>
        <a:solidFill>
          <a:schemeClr val="bg1"/>
        </a:solidFill>
        <a:effectLst/>
      </p:bgPr>
    </p:bg>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BD4D0DD9-C204-9546-5FD8-48E3EFA70F87}"/>
              </a:ext>
            </a:extLst>
          </p:cNvPr>
          <p:cNvPicPr>
            <a:picLocks noChangeAspect="1"/>
          </p:cNvPicPr>
          <p:nvPr userDrawn="1"/>
        </p:nvPicPr>
        <p:blipFill>
          <a:blip r:embed="rId2">
            <a:extLst>
              <a:ext uri="{28A0092B-C50C-407E-A947-70E740481C1C}">
                <a14:useLocalDpi xmlns:a14="http://schemas.microsoft.com/office/drawing/2010/main" val="0"/>
              </a:ext>
            </a:extLst>
          </a:blip>
          <a:srcRect b="8510"/>
          <a:stretch/>
        </p:blipFill>
        <p:spPr>
          <a:xfrm>
            <a:off x="0" y="983321"/>
            <a:ext cx="20104810" cy="10346481"/>
          </a:xfrm>
          <a:prstGeom prst="rect">
            <a:avLst/>
          </a:prstGeom>
        </p:spPr>
      </p:pic>
      <p:sp>
        <p:nvSpPr>
          <p:cNvPr id="4" name="Text Placeholder 12">
            <a:extLst>
              <a:ext uri="{FF2B5EF4-FFF2-40B4-BE49-F238E27FC236}">
                <a16:creationId xmlns:a16="http://schemas.microsoft.com/office/drawing/2014/main" id="{51D9C1E7-FFFD-B717-8D6A-EA6A999840B6}"/>
              </a:ext>
            </a:extLst>
          </p:cNvPr>
          <p:cNvSpPr>
            <a:spLocks noGrp="1"/>
          </p:cNvSpPr>
          <p:nvPr>
            <p:ph type="body" sz="quarter" idx="11" hasCustomPrompt="1"/>
          </p:nvPr>
        </p:nvSpPr>
        <p:spPr>
          <a:xfrm>
            <a:off x="6512983" y="3244759"/>
            <a:ext cx="4940046" cy="2722880"/>
          </a:xfrm>
          <a:solidFill>
            <a:schemeClr val="accent1"/>
          </a:solidFill>
        </p:spPr>
        <p:txBody>
          <a:bodyPr anchor="ctr">
            <a:normAutofit/>
          </a:bodyPr>
          <a:lstStyle>
            <a:lvl1pPr algn="ctr">
              <a:defRPr sz="2300" b="1"/>
            </a:lvl1pPr>
          </a:lstStyle>
          <a:p>
            <a:pPr lvl="0"/>
            <a:r>
              <a:rPr lang="en-GB"/>
              <a:t>Click to add text. </a:t>
            </a:r>
            <a:br>
              <a:rPr lang="en-GB"/>
            </a:br>
            <a:r>
              <a:rPr lang="en-GB"/>
              <a:t>Change colour in shape options.</a:t>
            </a:r>
            <a:endParaRPr lang="en-US"/>
          </a:p>
        </p:txBody>
      </p:sp>
      <p:pic>
        <p:nvPicPr>
          <p:cNvPr id="5" name="Graphic 4">
            <a:extLst>
              <a:ext uri="{FF2B5EF4-FFF2-40B4-BE49-F238E27FC236}">
                <a16:creationId xmlns:a16="http://schemas.microsoft.com/office/drawing/2014/main" id="{B5E1639D-1BC5-4FEA-7F4F-C5B642BC3285}"/>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1046928" y="10013052"/>
            <a:ext cx="2768624" cy="713130"/>
          </a:xfrm>
          <a:prstGeom prst="rect">
            <a:avLst/>
          </a:prstGeom>
        </p:spPr>
      </p:pic>
      <p:sp>
        <p:nvSpPr>
          <p:cNvPr id="13" name="Text Placeholder 12">
            <a:extLst>
              <a:ext uri="{FF2B5EF4-FFF2-40B4-BE49-F238E27FC236}">
                <a16:creationId xmlns:a16="http://schemas.microsoft.com/office/drawing/2014/main" id="{2548152C-5512-138B-BE15-DB5CC9475EB9}"/>
              </a:ext>
            </a:extLst>
          </p:cNvPr>
          <p:cNvSpPr>
            <a:spLocks noGrp="1"/>
          </p:cNvSpPr>
          <p:nvPr>
            <p:ph type="body" sz="quarter" idx="10" hasCustomPrompt="1"/>
          </p:nvPr>
        </p:nvSpPr>
        <p:spPr>
          <a:xfrm>
            <a:off x="1060450" y="3244759"/>
            <a:ext cx="4940046" cy="2722880"/>
          </a:xfrm>
          <a:solidFill>
            <a:schemeClr val="accent1"/>
          </a:solidFill>
        </p:spPr>
        <p:txBody>
          <a:bodyPr anchor="ctr">
            <a:normAutofit/>
          </a:bodyPr>
          <a:lstStyle>
            <a:lvl1pPr algn="ctr">
              <a:defRPr sz="2300" b="1"/>
            </a:lvl1pPr>
          </a:lstStyle>
          <a:p>
            <a:pPr lvl="0"/>
            <a:r>
              <a:rPr lang="en-GB"/>
              <a:t>Click to add text. </a:t>
            </a:r>
            <a:br>
              <a:rPr lang="en-GB"/>
            </a:br>
            <a:r>
              <a:rPr lang="en-GB"/>
              <a:t>Change colour in shape options.</a:t>
            </a:r>
            <a:endParaRPr lang="en-US"/>
          </a:p>
        </p:txBody>
      </p:sp>
      <p:sp>
        <p:nvSpPr>
          <p:cNvPr id="6" name="Text Placeholder 12">
            <a:extLst>
              <a:ext uri="{FF2B5EF4-FFF2-40B4-BE49-F238E27FC236}">
                <a16:creationId xmlns:a16="http://schemas.microsoft.com/office/drawing/2014/main" id="{D2DB8E24-02C1-32BF-99AB-D328C4DB8241}"/>
              </a:ext>
            </a:extLst>
          </p:cNvPr>
          <p:cNvSpPr>
            <a:spLocks noGrp="1"/>
          </p:cNvSpPr>
          <p:nvPr>
            <p:ph type="body" sz="quarter" idx="12" hasCustomPrompt="1"/>
          </p:nvPr>
        </p:nvSpPr>
        <p:spPr>
          <a:xfrm>
            <a:off x="11965517" y="3244759"/>
            <a:ext cx="4940046" cy="2722880"/>
          </a:xfrm>
          <a:solidFill>
            <a:schemeClr val="accent1"/>
          </a:solidFill>
        </p:spPr>
        <p:txBody>
          <a:bodyPr anchor="ctr">
            <a:normAutofit/>
          </a:bodyPr>
          <a:lstStyle>
            <a:lvl1pPr algn="ctr">
              <a:defRPr sz="2300" b="1"/>
            </a:lvl1pPr>
          </a:lstStyle>
          <a:p>
            <a:pPr lvl="0"/>
            <a:r>
              <a:rPr lang="en-GB"/>
              <a:t>Click to add text. </a:t>
            </a:r>
            <a:br>
              <a:rPr lang="en-GB"/>
            </a:br>
            <a:r>
              <a:rPr lang="en-GB"/>
              <a:t>Change colour in shape options.</a:t>
            </a:r>
            <a:endParaRPr lang="en-US"/>
          </a:p>
        </p:txBody>
      </p:sp>
      <p:sp>
        <p:nvSpPr>
          <p:cNvPr id="9" name="Text Placeholder 12">
            <a:extLst>
              <a:ext uri="{FF2B5EF4-FFF2-40B4-BE49-F238E27FC236}">
                <a16:creationId xmlns:a16="http://schemas.microsoft.com/office/drawing/2014/main" id="{A7EF1719-3E68-AC8C-1903-F546E718407B}"/>
              </a:ext>
            </a:extLst>
          </p:cNvPr>
          <p:cNvSpPr>
            <a:spLocks noGrp="1"/>
          </p:cNvSpPr>
          <p:nvPr>
            <p:ph type="body" sz="quarter" idx="13" hasCustomPrompt="1"/>
          </p:nvPr>
        </p:nvSpPr>
        <p:spPr>
          <a:xfrm>
            <a:off x="6512983" y="6411292"/>
            <a:ext cx="4940046" cy="2722880"/>
          </a:xfrm>
          <a:solidFill>
            <a:schemeClr val="accent1"/>
          </a:solidFill>
        </p:spPr>
        <p:txBody>
          <a:bodyPr anchor="ctr">
            <a:normAutofit/>
          </a:bodyPr>
          <a:lstStyle>
            <a:lvl1pPr algn="ctr">
              <a:defRPr sz="2300" b="1"/>
            </a:lvl1pPr>
          </a:lstStyle>
          <a:p>
            <a:pPr lvl="0"/>
            <a:r>
              <a:rPr lang="en-GB"/>
              <a:t>Click to add text. </a:t>
            </a:r>
            <a:br>
              <a:rPr lang="en-GB"/>
            </a:br>
            <a:r>
              <a:rPr lang="en-GB"/>
              <a:t>Change colour in shape options.</a:t>
            </a:r>
            <a:endParaRPr lang="en-US"/>
          </a:p>
        </p:txBody>
      </p:sp>
      <p:sp>
        <p:nvSpPr>
          <p:cNvPr id="10" name="Text Placeholder 12">
            <a:extLst>
              <a:ext uri="{FF2B5EF4-FFF2-40B4-BE49-F238E27FC236}">
                <a16:creationId xmlns:a16="http://schemas.microsoft.com/office/drawing/2014/main" id="{B2DF2379-F331-ED13-75DC-120E5109B83A}"/>
              </a:ext>
            </a:extLst>
          </p:cNvPr>
          <p:cNvSpPr>
            <a:spLocks noGrp="1"/>
          </p:cNvSpPr>
          <p:nvPr>
            <p:ph type="body" sz="quarter" idx="14" hasCustomPrompt="1"/>
          </p:nvPr>
        </p:nvSpPr>
        <p:spPr>
          <a:xfrm>
            <a:off x="1060450" y="6411292"/>
            <a:ext cx="4940046" cy="2722880"/>
          </a:xfrm>
          <a:solidFill>
            <a:schemeClr val="accent1"/>
          </a:solidFill>
        </p:spPr>
        <p:txBody>
          <a:bodyPr anchor="ctr">
            <a:normAutofit/>
          </a:bodyPr>
          <a:lstStyle>
            <a:lvl1pPr algn="ctr">
              <a:defRPr sz="2300" b="1"/>
            </a:lvl1pPr>
          </a:lstStyle>
          <a:p>
            <a:pPr lvl="0"/>
            <a:r>
              <a:rPr lang="en-GB"/>
              <a:t>Click to add text. </a:t>
            </a:r>
            <a:br>
              <a:rPr lang="en-GB"/>
            </a:br>
            <a:r>
              <a:rPr lang="en-GB"/>
              <a:t>Change colour in shape options.</a:t>
            </a:r>
            <a:endParaRPr lang="en-US"/>
          </a:p>
        </p:txBody>
      </p:sp>
      <p:sp>
        <p:nvSpPr>
          <p:cNvPr id="11" name="Text Placeholder 12">
            <a:extLst>
              <a:ext uri="{FF2B5EF4-FFF2-40B4-BE49-F238E27FC236}">
                <a16:creationId xmlns:a16="http://schemas.microsoft.com/office/drawing/2014/main" id="{4E37F535-7517-EE15-E4DD-04CB1777B480}"/>
              </a:ext>
            </a:extLst>
          </p:cNvPr>
          <p:cNvSpPr>
            <a:spLocks noGrp="1"/>
          </p:cNvSpPr>
          <p:nvPr>
            <p:ph type="body" sz="quarter" idx="15" hasCustomPrompt="1"/>
          </p:nvPr>
        </p:nvSpPr>
        <p:spPr>
          <a:xfrm>
            <a:off x="11965517" y="6411292"/>
            <a:ext cx="4940046" cy="2722880"/>
          </a:xfrm>
          <a:solidFill>
            <a:schemeClr val="accent1"/>
          </a:solidFill>
        </p:spPr>
        <p:txBody>
          <a:bodyPr anchor="ctr">
            <a:normAutofit/>
          </a:bodyPr>
          <a:lstStyle>
            <a:lvl1pPr algn="ctr">
              <a:defRPr sz="2300" b="1"/>
            </a:lvl1pPr>
          </a:lstStyle>
          <a:p>
            <a:pPr lvl="0"/>
            <a:r>
              <a:rPr lang="en-GB"/>
              <a:t>Click to add text. </a:t>
            </a:r>
            <a:br>
              <a:rPr lang="en-GB"/>
            </a:br>
            <a:r>
              <a:rPr lang="en-GB"/>
              <a:t>Change colour in shape options.</a:t>
            </a:r>
            <a:endParaRPr lang="en-US"/>
          </a:p>
        </p:txBody>
      </p:sp>
      <p:sp>
        <p:nvSpPr>
          <p:cNvPr id="12" name="Holder 2">
            <a:extLst>
              <a:ext uri="{FF2B5EF4-FFF2-40B4-BE49-F238E27FC236}">
                <a16:creationId xmlns:a16="http://schemas.microsoft.com/office/drawing/2014/main" id="{A2FE4241-5F3C-DD99-D633-588A1D38246B}"/>
              </a:ext>
            </a:extLst>
          </p:cNvPr>
          <p:cNvSpPr>
            <a:spLocks noGrp="1"/>
          </p:cNvSpPr>
          <p:nvPr>
            <p:ph type="title"/>
          </p:nvPr>
        </p:nvSpPr>
        <p:spPr>
          <a:xfrm>
            <a:off x="1042324" y="1158875"/>
            <a:ext cx="16401126" cy="1295400"/>
          </a:xfrm>
          <a:prstGeom prst="rect">
            <a:avLst/>
          </a:prstGeom>
        </p:spPr>
        <p:txBody>
          <a:bodyPr lIns="0" tIns="0" rIns="0" bIns="0" anchor="t">
            <a:noAutofit/>
          </a:bodyPr>
          <a:lstStyle>
            <a:lvl1pPr>
              <a:defRPr sz="5000" b="1" i="0">
                <a:solidFill>
                  <a:schemeClr val="tx1"/>
                </a:solidFill>
                <a:latin typeface="Arial"/>
                <a:cs typeface="Arial"/>
              </a:defRPr>
            </a:lvl1pPr>
          </a:lstStyle>
          <a:p>
            <a:r>
              <a:rPr lang="en-US"/>
              <a:t>Click to edit Master title style</a:t>
            </a:r>
            <a:endParaRPr/>
          </a:p>
        </p:txBody>
      </p:sp>
    </p:spTree>
    <p:extLst>
      <p:ext uri="{BB962C8B-B14F-4D97-AF65-F5344CB8AC3E}">
        <p14:creationId xmlns:p14="http://schemas.microsoft.com/office/powerpoint/2010/main" val="29696538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oxed Text (Greyscale)">
    <p:bg>
      <p:bgPr>
        <a:solidFill>
          <a:schemeClr val="bg1"/>
        </a:solidFill>
        <a:effectLst/>
      </p:bgPr>
    </p:bg>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FE6E07B6-16AE-5DA2-A538-E67574C41FDC}"/>
              </a:ext>
            </a:extLst>
          </p:cNvPr>
          <p:cNvPicPr>
            <a:picLocks noChangeAspect="1"/>
          </p:cNvPicPr>
          <p:nvPr userDrawn="1"/>
        </p:nvPicPr>
        <p:blipFill>
          <a:blip r:embed="rId2">
            <a:extLst>
              <a:ext uri="{28A0092B-C50C-407E-A947-70E740481C1C}">
                <a14:useLocalDpi xmlns:a14="http://schemas.microsoft.com/office/drawing/2010/main" val="0"/>
              </a:ext>
            </a:extLst>
          </a:blip>
          <a:srcRect b="8510"/>
          <a:stretch/>
        </p:blipFill>
        <p:spPr>
          <a:xfrm>
            <a:off x="0" y="983321"/>
            <a:ext cx="20104810" cy="10346481"/>
          </a:xfrm>
          <a:prstGeom prst="rect">
            <a:avLst/>
          </a:prstGeom>
        </p:spPr>
      </p:pic>
      <p:sp>
        <p:nvSpPr>
          <p:cNvPr id="4" name="Text Placeholder 12">
            <a:extLst>
              <a:ext uri="{FF2B5EF4-FFF2-40B4-BE49-F238E27FC236}">
                <a16:creationId xmlns:a16="http://schemas.microsoft.com/office/drawing/2014/main" id="{51D9C1E7-FFFD-B717-8D6A-EA6A999840B6}"/>
              </a:ext>
            </a:extLst>
          </p:cNvPr>
          <p:cNvSpPr>
            <a:spLocks noGrp="1"/>
          </p:cNvSpPr>
          <p:nvPr>
            <p:ph type="body" sz="quarter" idx="11" hasCustomPrompt="1"/>
          </p:nvPr>
        </p:nvSpPr>
        <p:spPr>
          <a:xfrm>
            <a:off x="6512983" y="3244759"/>
            <a:ext cx="4940046" cy="2722880"/>
          </a:xfrm>
          <a:solidFill>
            <a:schemeClr val="tx2"/>
          </a:solidFill>
        </p:spPr>
        <p:txBody>
          <a:bodyPr anchor="ctr">
            <a:normAutofit/>
          </a:bodyPr>
          <a:lstStyle>
            <a:lvl1pPr algn="ctr">
              <a:defRPr sz="2300" b="1">
                <a:solidFill>
                  <a:schemeClr val="bg1"/>
                </a:solidFill>
              </a:defRPr>
            </a:lvl1pPr>
          </a:lstStyle>
          <a:p>
            <a:pPr lvl="0"/>
            <a:r>
              <a:rPr lang="en-GB"/>
              <a:t>Click to add text. </a:t>
            </a:r>
            <a:br>
              <a:rPr lang="en-GB"/>
            </a:br>
            <a:r>
              <a:rPr lang="en-GB"/>
              <a:t>Change colour in shape options.</a:t>
            </a:r>
            <a:endParaRPr lang="en-US"/>
          </a:p>
        </p:txBody>
      </p:sp>
      <p:pic>
        <p:nvPicPr>
          <p:cNvPr id="5" name="Graphic 4">
            <a:extLst>
              <a:ext uri="{FF2B5EF4-FFF2-40B4-BE49-F238E27FC236}">
                <a16:creationId xmlns:a16="http://schemas.microsoft.com/office/drawing/2014/main" id="{B5E1639D-1BC5-4FEA-7F4F-C5B642BC3285}"/>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1046928" y="10013052"/>
            <a:ext cx="2768624" cy="713130"/>
          </a:xfrm>
          <a:prstGeom prst="rect">
            <a:avLst/>
          </a:prstGeom>
        </p:spPr>
      </p:pic>
      <p:sp>
        <p:nvSpPr>
          <p:cNvPr id="13" name="Text Placeholder 12">
            <a:extLst>
              <a:ext uri="{FF2B5EF4-FFF2-40B4-BE49-F238E27FC236}">
                <a16:creationId xmlns:a16="http://schemas.microsoft.com/office/drawing/2014/main" id="{2548152C-5512-138B-BE15-DB5CC9475EB9}"/>
              </a:ext>
            </a:extLst>
          </p:cNvPr>
          <p:cNvSpPr>
            <a:spLocks noGrp="1"/>
          </p:cNvSpPr>
          <p:nvPr>
            <p:ph type="body" sz="quarter" idx="10" hasCustomPrompt="1"/>
          </p:nvPr>
        </p:nvSpPr>
        <p:spPr>
          <a:xfrm>
            <a:off x="1060450" y="3244759"/>
            <a:ext cx="4940046" cy="2722880"/>
          </a:xfrm>
          <a:solidFill>
            <a:schemeClr val="tx2"/>
          </a:solidFill>
        </p:spPr>
        <p:txBody>
          <a:bodyPr anchor="ctr">
            <a:normAutofit/>
          </a:bodyPr>
          <a:lstStyle>
            <a:lvl1pPr algn="ctr">
              <a:defRPr sz="2300" b="1">
                <a:solidFill>
                  <a:schemeClr val="bg1"/>
                </a:solidFill>
              </a:defRPr>
            </a:lvl1pPr>
          </a:lstStyle>
          <a:p>
            <a:pPr lvl="0"/>
            <a:r>
              <a:rPr lang="en-GB"/>
              <a:t>Click to add text. </a:t>
            </a:r>
            <a:br>
              <a:rPr lang="en-GB"/>
            </a:br>
            <a:r>
              <a:rPr lang="en-GB"/>
              <a:t>Change colour in shape options.</a:t>
            </a:r>
            <a:endParaRPr lang="en-US"/>
          </a:p>
        </p:txBody>
      </p:sp>
      <p:sp>
        <p:nvSpPr>
          <p:cNvPr id="6" name="Text Placeholder 12">
            <a:extLst>
              <a:ext uri="{FF2B5EF4-FFF2-40B4-BE49-F238E27FC236}">
                <a16:creationId xmlns:a16="http://schemas.microsoft.com/office/drawing/2014/main" id="{D2DB8E24-02C1-32BF-99AB-D328C4DB8241}"/>
              </a:ext>
            </a:extLst>
          </p:cNvPr>
          <p:cNvSpPr>
            <a:spLocks noGrp="1"/>
          </p:cNvSpPr>
          <p:nvPr>
            <p:ph type="body" sz="quarter" idx="12" hasCustomPrompt="1"/>
          </p:nvPr>
        </p:nvSpPr>
        <p:spPr>
          <a:xfrm>
            <a:off x="11965517" y="3244759"/>
            <a:ext cx="4940046" cy="2722880"/>
          </a:xfrm>
          <a:solidFill>
            <a:schemeClr val="tx2"/>
          </a:solidFill>
        </p:spPr>
        <p:txBody>
          <a:bodyPr anchor="ctr">
            <a:normAutofit/>
          </a:bodyPr>
          <a:lstStyle>
            <a:lvl1pPr algn="ctr">
              <a:defRPr sz="2300" b="1">
                <a:solidFill>
                  <a:schemeClr val="bg1"/>
                </a:solidFill>
              </a:defRPr>
            </a:lvl1pPr>
          </a:lstStyle>
          <a:p>
            <a:pPr lvl="0"/>
            <a:r>
              <a:rPr lang="en-GB"/>
              <a:t>Click to add text. </a:t>
            </a:r>
            <a:br>
              <a:rPr lang="en-GB"/>
            </a:br>
            <a:r>
              <a:rPr lang="en-GB"/>
              <a:t>Change colour in shape options.</a:t>
            </a:r>
            <a:endParaRPr lang="en-US"/>
          </a:p>
        </p:txBody>
      </p:sp>
      <p:sp>
        <p:nvSpPr>
          <p:cNvPr id="9" name="Text Placeholder 12">
            <a:extLst>
              <a:ext uri="{FF2B5EF4-FFF2-40B4-BE49-F238E27FC236}">
                <a16:creationId xmlns:a16="http://schemas.microsoft.com/office/drawing/2014/main" id="{A7EF1719-3E68-AC8C-1903-F546E718407B}"/>
              </a:ext>
            </a:extLst>
          </p:cNvPr>
          <p:cNvSpPr>
            <a:spLocks noGrp="1"/>
          </p:cNvSpPr>
          <p:nvPr>
            <p:ph type="body" sz="quarter" idx="13" hasCustomPrompt="1"/>
          </p:nvPr>
        </p:nvSpPr>
        <p:spPr>
          <a:xfrm>
            <a:off x="6512983" y="6411292"/>
            <a:ext cx="4940046" cy="2722880"/>
          </a:xfrm>
          <a:solidFill>
            <a:schemeClr val="tx2"/>
          </a:solidFill>
        </p:spPr>
        <p:txBody>
          <a:bodyPr anchor="ctr">
            <a:normAutofit/>
          </a:bodyPr>
          <a:lstStyle>
            <a:lvl1pPr algn="ctr">
              <a:defRPr sz="2300" b="1">
                <a:solidFill>
                  <a:schemeClr val="bg1"/>
                </a:solidFill>
              </a:defRPr>
            </a:lvl1pPr>
          </a:lstStyle>
          <a:p>
            <a:pPr lvl="0"/>
            <a:r>
              <a:rPr lang="en-GB"/>
              <a:t>Click to add text. </a:t>
            </a:r>
            <a:br>
              <a:rPr lang="en-GB"/>
            </a:br>
            <a:r>
              <a:rPr lang="en-GB"/>
              <a:t>Change colour in shape options.</a:t>
            </a:r>
            <a:endParaRPr lang="en-US"/>
          </a:p>
        </p:txBody>
      </p:sp>
      <p:sp>
        <p:nvSpPr>
          <p:cNvPr id="10" name="Text Placeholder 12">
            <a:extLst>
              <a:ext uri="{FF2B5EF4-FFF2-40B4-BE49-F238E27FC236}">
                <a16:creationId xmlns:a16="http://schemas.microsoft.com/office/drawing/2014/main" id="{B2DF2379-F331-ED13-75DC-120E5109B83A}"/>
              </a:ext>
            </a:extLst>
          </p:cNvPr>
          <p:cNvSpPr>
            <a:spLocks noGrp="1"/>
          </p:cNvSpPr>
          <p:nvPr>
            <p:ph type="body" sz="quarter" idx="14" hasCustomPrompt="1"/>
          </p:nvPr>
        </p:nvSpPr>
        <p:spPr>
          <a:xfrm>
            <a:off x="1060450" y="6411292"/>
            <a:ext cx="4940046" cy="2722880"/>
          </a:xfrm>
          <a:solidFill>
            <a:schemeClr val="tx2"/>
          </a:solidFill>
        </p:spPr>
        <p:txBody>
          <a:bodyPr anchor="ctr">
            <a:normAutofit/>
          </a:bodyPr>
          <a:lstStyle>
            <a:lvl1pPr algn="ctr">
              <a:defRPr sz="2300" b="1">
                <a:solidFill>
                  <a:schemeClr val="bg1"/>
                </a:solidFill>
              </a:defRPr>
            </a:lvl1pPr>
          </a:lstStyle>
          <a:p>
            <a:pPr lvl="0"/>
            <a:r>
              <a:rPr lang="en-GB"/>
              <a:t>Click to add text. </a:t>
            </a:r>
            <a:br>
              <a:rPr lang="en-GB"/>
            </a:br>
            <a:r>
              <a:rPr lang="en-GB"/>
              <a:t>Change colour in shape options.</a:t>
            </a:r>
            <a:endParaRPr lang="en-US"/>
          </a:p>
        </p:txBody>
      </p:sp>
      <p:sp>
        <p:nvSpPr>
          <p:cNvPr id="11" name="Text Placeholder 12">
            <a:extLst>
              <a:ext uri="{FF2B5EF4-FFF2-40B4-BE49-F238E27FC236}">
                <a16:creationId xmlns:a16="http://schemas.microsoft.com/office/drawing/2014/main" id="{4E37F535-7517-EE15-E4DD-04CB1777B480}"/>
              </a:ext>
            </a:extLst>
          </p:cNvPr>
          <p:cNvSpPr>
            <a:spLocks noGrp="1"/>
          </p:cNvSpPr>
          <p:nvPr>
            <p:ph type="body" sz="quarter" idx="15" hasCustomPrompt="1"/>
          </p:nvPr>
        </p:nvSpPr>
        <p:spPr>
          <a:xfrm>
            <a:off x="11965517" y="6411292"/>
            <a:ext cx="4940046" cy="2722880"/>
          </a:xfrm>
          <a:solidFill>
            <a:schemeClr val="tx2"/>
          </a:solidFill>
        </p:spPr>
        <p:txBody>
          <a:bodyPr anchor="ctr">
            <a:normAutofit/>
          </a:bodyPr>
          <a:lstStyle>
            <a:lvl1pPr algn="ctr">
              <a:defRPr sz="2300" b="1">
                <a:solidFill>
                  <a:schemeClr val="bg1"/>
                </a:solidFill>
              </a:defRPr>
            </a:lvl1pPr>
          </a:lstStyle>
          <a:p>
            <a:pPr lvl="0"/>
            <a:r>
              <a:rPr lang="en-GB"/>
              <a:t>Click to add text. </a:t>
            </a:r>
            <a:br>
              <a:rPr lang="en-GB"/>
            </a:br>
            <a:r>
              <a:rPr lang="en-GB"/>
              <a:t>Change colour in shape options.</a:t>
            </a:r>
            <a:endParaRPr lang="en-US"/>
          </a:p>
        </p:txBody>
      </p:sp>
      <p:sp>
        <p:nvSpPr>
          <p:cNvPr id="12" name="Holder 2">
            <a:extLst>
              <a:ext uri="{FF2B5EF4-FFF2-40B4-BE49-F238E27FC236}">
                <a16:creationId xmlns:a16="http://schemas.microsoft.com/office/drawing/2014/main" id="{A2FE4241-5F3C-DD99-D633-588A1D38246B}"/>
              </a:ext>
            </a:extLst>
          </p:cNvPr>
          <p:cNvSpPr>
            <a:spLocks noGrp="1"/>
          </p:cNvSpPr>
          <p:nvPr>
            <p:ph type="title"/>
          </p:nvPr>
        </p:nvSpPr>
        <p:spPr>
          <a:xfrm>
            <a:off x="1042324" y="1158875"/>
            <a:ext cx="16401126" cy="1295400"/>
          </a:xfrm>
          <a:prstGeom prst="rect">
            <a:avLst/>
          </a:prstGeom>
        </p:spPr>
        <p:txBody>
          <a:bodyPr lIns="0" tIns="0" rIns="0" bIns="0" anchor="t">
            <a:noAutofit/>
          </a:bodyPr>
          <a:lstStyle>
            <a:lvl1pPr>
              <a:defRPr sz="5000" b="1" i="0">
                <a:solidFill>
                  <a:schemeClr val="tx1"/>
                </a:solidFill>
                <a:latin typeface="Arial"/>
                <a:cs typeface="Arial"/>
              </a:defRPr>
            </a:lvl1pPr>
          </a:lstStyle>
          <a:p>
            <a:r>
              <a:rPr lang="en-US"/>
              <a:t>Click to edit Master title style</a:t>
            </a:r>
            <a:endParaRPr/>
          </a:p>
        </p:txBody>
      </p:sp>
    </p:spTree>
    <p:extLst>
      <p:ext uri="{BB962C8B-B14F-4D97-AF65-F5344CB8AC3E}">
        <p14:creationId xmlns:p14="http://schemas.microsoft.com/office/powerpoint/2010/main" val="10361323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ullet Points">
    <p:bg>
      <p:bgPr>
        <a:solidFill>
          <a:schemeClr val="bg1"/>
        </a:solidFill>
        <a:effectLst/>
      </p:bgPr>
    </p:bg>
    <p:spTree>
      <p:nvGrpSpPr>
        <p:cNvPr id="1" name=""/>
        <p:cNvGrpSpPr/>
        <p:nvPr/>
      </p:nvGrpSpPr>
      <p:grpSpPr>
        <a:xfrm>
          <a:off x="0" y="0"/>
          <a:ext cx="0" cy="0"/>
          <a:chOff x="0" y="0"/>
          <a:chExt cx="0" cy="0"/>
        </a:xfrm>
      </p:grpSpPr>
      <p:pic>
        <p:nvPicPr>
          <p:cNvPr id="4" name="Picture 3" descr="A black background with a black square&#10;&#10;Description automatically generated with medium confidence">
            <a:extLst>
              <a:ext uri="{FF2B5EF4-FFF2-40B4-BE49-F238E27FC236}">
                <a16:creationId xmlns:a16="http://schemas.microsoft.com/office/drawing/2014/main" id="{6FE34170-5B82-5CAD-26FF-6BB389FDD257}"/>
              </a:ext>
            </a:extLst>
          </p:cNvPr>
          <p:cNvPicPr>
            <a:picLocks noChangeAspect="1"/>
          </p:cNvPicPr>
          <p:nvPr userDrawn="1"/>
        </p:nvPicPr>
        <p:blipFill>
          <a:blip r:embed="rId2">
            <a:extLst>
              <a:ext uri="{28A0092B-C50C-407E-A947-70E740481C1C}">
                <a14:useLocalDpi xmlns:a14="http://schemas.microsoft.com/office/drawing/2010/main" val="0"/>
              </a:ext>
            </a:extLst>
          </a:blip>
          <a:srcRect b="9185"/>
          <a:stretch/>
        </p:blipFill>
        <p:spPr>
          <a:xfrm>
            <a:off x="0" y="1006128"/>
            <a:ext cx="20104810" cy="10270281"/>
          </a:xfrm>
          <a:prstGeom prst="rect">
            <a:avLst/>
          </a:prstGeom>
        </p:spPr>
      </p:pic>
      <p:pic>
        <p:nvPicPr>
          <p:cNvPr id="5" name="Graphic 4">
            <a:extLst>
              <a:ext uri="{FF2B5EF4-FFF2-40B4-BE49-F238E27FC236}">
                <a16:creationId xmlns:a16="http://schemas.microsoft.com/office/drawing/2014/main" id="{B5E1639D-1BC5-4FEA-7F4F-C5B642BC3285}"/>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1046928" y="10013052"/>
            <a:ext cx="2768624" cy="713130"/>
          </a:xfrm>
          <a:prstGeom prst="rect">
            <a:avLst/>
          </a:prstGeom>
        </p:spPr>
      </p:pic>
      <p:sp>
        <p:nvSpPr>
          <p:cNvPr id="13" name="Text Placeholder 12">
            <a:extLst>
              <a:ext uri="{FF2B5EF4-FFF2-40B4-BE49-F238E27FC236}">
                <a16:creationId xmlns:a16="http://schemas.microsoft.com/office/drawing/2014/main" id="{2548152C-5512-138B-BE15-DB5CC9475EB9}"/>
              </a:ext>
            </a:extLst>
          </p:cNvPr>
          <p:cNvSpPr>
            <a:spLocks noGrp="1"/>
          </p:cNvSpPr>
          <p:nvPr>
            <p:ph type="body" sz="quarter" idx="10" hasCustomPrompt="1"/>
          </p:nvPr>
        </p:nvSpPr>
        <p:spPr>
          <a:xfrm>
            <a:off x="1007109" y="3075929"/>
            <a:ext cx="13312141" cy="5474346"/>
          </a:xfrm>
        </p:spPr>
        <p:txBody>
          <a:bodyPr>
            <a:noAutofit/>
          </a:bodyPr>
          <a:lstStyle>
            <a:lvl1pPr marL="571500" indent="-571500">
              <a:lnSpc>
                <a:spcPct val="100000"/>
              </a:lnSpc>
              <a:spcAft>
                <a:spcPts val="1800"/>
              </a:spcAft>
              <a:buSzPct val="125000"/>
              <a:buFont typeface="Courier New" panose="02070309020205020404" pitchFamily="49" charset="0"/>
              <a:buChar char="o"/>
              <a:defRPr sz="3200"/>
            </a:lvl1pPr>
            <a:lvl2pPr marL="0" indent="0">
              <a:buSzPct val="125000"/>
              <a:buFont typeface="Courier New" panose="02070309020205020404" pitchFamily="49" charset="0"/>
              <a:buNone/>
              <a:tabLst/>
              <a:defRPr/>
            </a:lvl2pPr>
          </a:lstStyle>
          <a:p>
            <a:pPr lvl="0"/>
            <a:r>
              <a:rPr lang="en-GB"/>
              <a:t>Click to add bullet points</a:t>
            </a:r>
          </a:p>
          <a:p>
            <a:pPr lvl="0"/>
            <a:endParaRPr lang="en-US"/>
          </a:p>
        </p:txBody>
      </p:sp>
      <p:sp>
        <p:nvSpPr>
          <p:cNvPr id="2" name="Holder 2">
            <a:extLst>
              <a:ext uri="{FF2B5EF4-FFF2-40B4-BE49-F238E27FC236}">
                <a16:creationId xmlns:a16="http://schemas.microsoft.com/office/drawing/2014/main" id="{EAD045D5-E43E-01AC-1A7F-D436D2B03F17}"/>
              </a:ext>
            </a:extLst>
          </p:cNvPr>
          <p:cNvSpPr>
            <a:spLocks noGrp="1"/>
          </p:cNvSpPr>
          <p:nvPr>
            <p:ph type="title"/>
          </p:nvPr>
        </p:nvSpPr>
        <p:spPr>
          <a:xfrm>
            <a:off x="1042324" y="1158875"/>
            <a:ext cx="16401126" cy="1295400"/>
          </a:xfrm>
          <a:prstGeom prst="rect">
            <a:avLst/>
          </a:prstGeom>
        </p:spPr>
        <p:txBody>
          <a:bodyPr lIns="0" tIns="0" rIns="0" bIns="0" anchor="t">
            <a:noAutofit/>
          </a:bodyPr>
          <a:lstStyle>
            <a:lvl1pPr>
              <a:defRPr sz="5000" b="1" i="0">
                <a:solidFill>
                  <a:schemeClr val="tx1"/>
                </a:solidFill>
                <a:latin typeface="Arial"/>
                <a:cs typeface="Arial"/>
              </a:defRPr>
            </a:lvl1pPr>
          </a:lstStyle>
          <a:p>
            <a:r>
              <a:rPr lang="en-US"/>
              <a:t>Click to edit Master title style</a:t>
            </a:r>
            <a:endParaRPr/>
          </a:p>
        </p:txBody>
      </p:sp>
    </p:spTree>
    <p:extLst>
      <p:ext uri="{BB962C8B-B14F-4D97-AF65-F5344CB8AC3E}">
        <p14:creationId xmlns:p14="http://schemas.microsoft.com/office/powerpoint/2010/main" val="2943957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ullet Points + Image">
    <p:bg>
      <p:bgPr>
        <a:solidFill>
          <a:schemeClr val="bg1"/>
        </a:solidFill>
        <a:effectLst/>
      </p:bgPr>
    </p:bg>
    <p:spTree>
      <p:nvGrpSpPr>
        <p:cNvPr id="1" name=""/>
        <p:cNvGrpSpPr/>
        <p:nvPr/>
      </p:nvGrpSpPr>
      <p:grpSpPr>
        <a:xfrm>
          <a:off x="0" y="0"/>
          <a:ext cx="0" cy="0"/>
          <a:chOff x="0" y="0"/>
          <a:chExt cx="0" cy="0"/>
        </a:xfrm>
      </p:grpSpPr>
      <p:pic>
        <p:nvPicPr>
          <p:cNvPr id="6" name="Picture 5" descr="A black background with a black square&#10;&#10;Description automatically generated with medium confidence">
            <a:extLst>
              <a:ext uri="{FF2B5EF4-FFF2-40B4-BE49-F238E27FC236}">
                <a16:creationId xmlns:a16="http://schemas.microsoft.com/office/drawing/2014/main" id="{413691E8-D0F1-C863-37AE-1AF4D393A748}"/>
              </a:ext>
            </a:extLst>
          </p:cNvPr>
          <p:cNvPicPr>
            <a:picLocks noChangeAspect="1"/>
          </p:cNvPicPr>
          <p:nvPr userDrawn="1"/>
        </p:nvPicPr>
        <p:blipFill>
          <a:blip r:embed="rId2">
            <a:extLst>
              <a:ext uri="{28A0092B-C50C-407E-A947-70E740481C1C}">
                <a14:useLocalDpi xmlns:a14="http://schemas.microsoft.com/office/drawing/2010/main" val="0"/>
              </a:ext>
            </a:extLst>
          </a:blip>
          <a:srcRect b="9185"/>
          <a:stretch/>
        </p:blipFill>
        <p:spPr>
          <a:xfrm>
            <a:off x="0" y="1006128"/>
            <a:ext cx="20104810" cy="10270281"/>
          </a:xfrm>
          <a:prstGeom prst="rect">
            <a:avLst/>
          </a:prstGeom>
        </p:spPr>
      </p:pic>
      <p:pic>
        <p:nvPicPr>
          <p:cNvPr id="5" name="Graphic 4">
            <a:extLst>
              <a:ext uri="{FF2B5EF4-FFF2-40B4-BE49-F238E27FC236}">
                <a16:creationId xmlns:a16="http://schemas.microsoft.com/office/drawing/2014/main" id="{B5E1639D-1BC5-4FEA-7F4F-C5B642BC3285}"/>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1046928" y="10013052"/>
            <a:ext cx="2768624" cy="713130"/>
          </a:xfrm>
          <a:prstGeom prst="rect">
            <a:avLst/>
          </a:prstGeom>
        </p:spPr>
      </p:pic>
      <p:sp>
        <p:nvSpPr>
          <p:cNvPr id="13" name="Text Placeholder 12">
            <a:extLst>
              <a:ext uri="{FF2B5EF4-FFF2-40B4-BE49-F238E27FC236}">
                <a16:creationId xmlns:a16="http://schemas.microsoft.com/office/drawing/2014/main" id="{2548152C-5512-138B-BE15-DB5CC9475EB9}"/>
              </a:ext>
            </a:extLst>
          </p:cNvPr>
          <p:cNvSpPr>
            <a:spLocks noGrp="1"/>
          </p:cNvSpPr>
          <p:nvPr>
            <p:ph type="body" sz="quarter" idx="10" hasCustomPrompt="1"/>
          </p:nvPr>
        </p:nvSpPr>
        <p:spPr>
          <a:xfrm>
            <a:off x="1007109" y="3075929"/>
            <a:ext cx="8206741" cy="5474346"/>
          </a:xfrm>
        </p:spPr>
        <p:txBody>
          <a:bodyPr/>
          <a:lstStyle>
            <a:lvl1pPr marL="571500" indent="-571500">
              <a:buSzPct val="125000"/>
              <a:buFont typeface="Courier New" panose="02070309020205020404" pitchFamily="49" charset="0"/>
              <a:buChar char="o"/>
              <a:defRPr/>
            </a:lvl1pPr>
            <a:lvl2pPr marL="0" indent="0">
              <a:buSzPct val="125000"/>
              <a:buFont typeface="Courier New" panose="02070309020205020404" pitchFamily="49" charset="0"/>
              <a:buNone/>
              <a:tabLst/>
              <a:defRPr/>
            </a:lvl2pPr>
          </a:lstStyle>
          <a:p>
            <a:pPr lvl="0"/>
            <a:r>
              <a:rPr lang="en-GB"/>
              <a:t>Click to add bullet points</a:t>
            </a:r>
          </a:p>
          <a:p>
            <a:pPr lvl="0"/>
            <a:endParaRPr lang="en-US"/>
          </a:p>
        </p:txBody>
      </p:sp>
      <p:sp>
        <p:nvSpPr>
          <p:cNvPr id="3" name="Picture Placeholder 3">
            <a:extLst>
              <a:ext uri="{FF2B5EF4-FFF2-40B4-BE49-F238E27FC236}">
                <a16:creationId xmlns:a16="http://schemas.microsoft.com/office/drawing/2014/main" id="{CA14E910-52CB-1248-C3FE-5A2FCECCEA77}"/>
              </a:ext>
            </a:extLst>
          </p:cNvPr>
          <p:cNvSpPr>
            <a:spLocks noGrp="1"/>
          </p:cNvSpPr>
          <p:nvPr>
            <p:ph type="pic" sz="quarter" idx="12" hasCustomPrompt="1"/>
          </p:nvPr>
        </p:nvSpPr>
        <p:spPr>
          <a:xfrm>
            <a:off x="9818370" y="3216275"/>
            <a:ext cx="7167880" cy="6796088"/>
          </a:xfrm>
          <a:solidFill>
            <a:schemeClr val="bg2"/>
          </a:solidFill>
        </p:spPr>
        <p:txBody>
          <a:bodyPr anchor="ctr">
            <a:normAutofit/>
          </a:bodyPr>
          <a:lstStyle>
            <a:lvl1pPr algn="ctr">
              <a:defRPr sz="1800">
                <a:solidFill>
                  <a:schemeClr val="tx2"/>
                </a:solidFill>
              </a:defRPr>
            </a:lvl1pPr>
          </a:lstStyle>
          <a:p>
            <a:r>
              <a:rPr lang="en-US"/>
              <a:t>Click to insert image</a:t>
            </a:r>
          </a:p>
        </p:txBody>
      </p:sp>
      <p:sp>
        <p:nvSpPr>
          <p:cNvPr id="4" name="Holder 2">
            <a:extLst>
              <a:ext uri="{FF2B5EF4-FFF2-40B4-BE49-F238E27FC236}">
                <a16:creationId xmlns:a16="http://schemas.microsoft.com/office/drawing/2014/main" id="{6FBFD168-3F96-51F1-562F-151672720144}"/>
              </a:ext>
            </a:extLst>
          </p:cNvPr>
          <p:cNvSpPr>
            <a:spLocks noGrp="1"/>
          </p:cNvSpPr>
          <p:nvPr>
            <p:ph type="title"/>
          </p:nvPr>
        </p:nvSpPr>
        <p:spPr>
          <a:xfrm>
            <a:off x="1042324" y="1158875"/>
            <a:ext cx="16401126" cy="1295400"/>
          </a:xfrm>
          <a:prstGeom prst="rect">
            <a:avLst/>
          </a:prstGeom>
        </p:spPr>
        <p:txBody>
          <a:bodyPr lIns="0" tIns="0" rIns="0" bIns="0" anchor="t">
            <a:noAutofit/>
          </a:bodyPr>
          <a:lstStyle>
            <a:lvl1pPr>
              <a:defRPr sz="5000" b="1" i="0">
                <a:solidFill>
                  <a:schemeClr val="tx1"/>
                </a:solidFill>
                <a:latin typeface="Arial"/>
                <a:cs typeface="Arial"/>
              </a:defRPr>
            </a:lvl1pPr>
          </a:lstStyle>
          <a:p>
            <a:r>
              <a:rPr lang="en-US"/>
              <a:t>Click to edit Master title style</a:t>
            </a:r>
            <a:endParaRPr/>
          </a:p>
        </p:txBody>
      </p:sp>
    </p:spTree>
    <p:extLst>
      <p:ext uri="{BB962C8B-B14F-4D97-AF65-F5344CB8AC3E}">
        <p14:creationId xmlns:p14="http://schemas.microsoft.com/office/powerpoint/2010/main" val="177357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Caption">
    <p:bg>
      <p:bgPr>
        <a:solidFill>
          <a:schemeClr val="bg1"/>
        </a:solidFill>
        <a:effectLst/>
      </p:bgPr>
    </p:bg>
    <p:spTree>
      <p:nvGrpSpPr>
        <p:cNvPr id="1" name=""/>
        <p:cNvGrpSpPr/>
        <p:nvPr/>
      </p:nvGrpSpPr>
      <p:grpSpPr>
        <a:xfrm>
          <a:off x="0" y="0"/>
          <a:ext cx="0" cy="0"/>
          <a:chOff x="0" y="0"/>
          <a:chExt cx="0" cy="0"/>
        </a:xfrm>
      </p:grpSpPr>
      <p:pic>
        <p:nvPicPr>
          <p:cNvPr id="4" name="Picture 3" descr="A black background with a black square&#10;&#10;Description automatically generated with medium confidence">
            <a:extLst>
              <a:ext uri="{FF2B5EF4-FFF2-40B4-BE49-F238E27FC236}">
                <a16:creationId xmlns:a16="http://schemas.microsoft.com/office/drawing/2014/main" id="{F87E8DBD-41E7-ECD7-B90E-4EA22A8A52B5}"/>
              </a:ext>
            </a:extLst>
          </p:cNvPr>
          <p:cNvPicPr>
            <a:picLocks noChangeAspect="1"/>
          </p:cNvPicPr>
          <p:nvPr userDrawn="1"/>
        </p:nvPicPr>
        <p:blipFill>
          <a:blip r:embed="rId2">
            <a:extLst>
              <a:ext uri="{28A0092B-C50C-407E-A947-70E740481C1C}">
                <a14:useLocalDpi xmlns:a14="http://schemas.microsoft.com/office/drawing/2010/main" val="0"/>
              </a:ext>
            </a:extLst>
          </a:blip>
          <a:srcRect b="8510"/>
          <a:stretch/>
        </p:blipFill>
        <p:spPr>
          <a:xfrm>
            <a:off x="0" y="983321"/>
            <a:ext cx="20104810" cy="10346481"/>
          </a:xfrm>
          <a:prstGeom prst="rect">
            <a:avLst/>
          </a:prstGeom>
        </p:spPr>
      </p:pic>
      <p:sp>
        <p:nvSpPr>
          <p:cNvPr id="6" name="Picture Placeholder 3">
            <a:extLst>
              <a:ext uri="{FF2B5EF4-FFF2-40B4-BE49-F238E27FC236}">
                <a16:creationId xmlns:a16="http://schemas.microsoft.com/office/drawing/2014/main" id="{C363B78E-59A4-1363-2CE7-43166FBB5520}"/>
              </a:ext>
            </a:extLst>
          </p:cNvPr>
          <p:cNvSpPr>
            <a:spLocks noGrp="1"/>
          </p:cNvSpPr>
          <p:nvPr>
            <p:ph type="pic" sz="quarter" idx="11" hasCustomPrompt="1"/>
          </p:nvPr>
        </p:nvSpPr>
        <p:spPr>
          <a:xfrm>
            <a:off x="1060450" y="3216275"/>
            <a:ext cx="15925800" cy="5791200"/>
          </a:xfrm>
          <a:noFill/>
        </p:spPr>
        <p:txBody>
          <a:bodyPr anchor="ctr">
            <a:normAutofit/>
          </a:bodyPr>
          <a:lstStyle>
            <a:lvl1pPr algn="ctr">
              <a:defRPr sz="1800">
                <a:solidFill>
                  <a:schemeClr val="tx2"/>
                </a:solidFill>
              </a:defRPr>
            </a:lvl1pPr>
          </a:lstStyle>
          <a:p>
            <a:r>
              <a:rPr lang="en-US"/>
              <a:t>Click to insert image</a:t>
            </a:r>
          </a:p>
        </p:txBody>
      </p:sp>
      <p:pic>
        <p:nvPicPr>
          <p:cNvPr id="5" name="Graphic 4">
            <a:extLst>
              <a:ext uri="{FF2B5EF4-FFF2-40B4-BE49-F238E27FC236}">
                <a16:creationId xmlns:a16="http://schemas.microsoft.com/office/drawing/2014/main" id="{B5E1639D-1BC5-4FEA-7F4F-C5B642BC3285}"/>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1046928" y="10013052"/>
            <a:ext cx="2768624" cy="713130"/>
          </a:xfrm>
          <a:prstGeom prst="rect">
            <a:avLst/>
          </a:prstGeom>
        </p:spPr>
      </p:pic>
      <p:sp>
        <p:nvSpPr>
          <p:cNvPr id="13" name="Text Placeholder 12">
            <a:extLst>
              <a:ext uri="{FF2B5EF4-FFF2-40B4-BE49-F238E27FC236}">
                <a16:creationId xmlns:a16="http://schemas.microsoft.com/office/drawing/2014/main" id="{2548152C-5512-138B-BE15-DB5CC9475EB9}"/>
              </a:ext>
            </a:extLst>
          </p:cNvPr>
          <p:cNvSpPr>
            <a:spLocks noGrp="1"/>
          </p:cNvSpPr>
          <p:nvPr>
            <p:ph type="body" sz="quarter" idx="10" hasCustomPrompt="1"/>
          </p:nvPr>
        </p:nvSpPr>
        <p:spPr>
          <a:xfrm>
            <a:off x="1007109" y="9236075"/>
            <a:ext cx="15979141" cy="533400"/>
          </a:xfrm>
        </p:spPr>
        <p:txBody>
          <a:bodyPr>
            <a:normAutofit/>
          </a:bodyPr>
          <a:lstStyle>
            <a:lvl1pPr>
              <a:defRPr sz="2500"/>
            </a:lvl1pPr>
          </a:lstStyle>
          <a:p>
            <a:pPr lvl="0"/>
            <a:r>
              <a:rPr lang="en-GB"/>
              <a:t>Click to add caption</a:t>
            </a:r>
            <a:endParaRPr lang="en-US"/>
          </a:p>
        </p:txBody>
      </p:sp>
      <p:sp>
        <p:nvSpPr>
          <p:cNvPr id="2" name="Holder 2">
            <a:extLst>
              <a:ext uri="{FF2B5EF4-FFF2-40B4-BE49-F238E27FC236}">
                <a16:creationId xmlns:a16="http://schemas.microsoft.com/office/drawing/2014/main" id="{060533F0-6AFF-E8AD-2822-D7B4C1DBCDA6}"/>
              </a:ext>
            </a:extLst>
          </p:cNvPr>
          <p:cNvSpPr>
            <a:spLocks noGrp="1"/>
          </p:cNvSpPr>
          <p:nvPr>
            <p:ph type="title"/>
          </p:nvPr>
        </p:nvSpPr>
        <p:spPr>
          <a:xfrm>
            <a:off x="1042324" y="1158875"/>
            <a:ext cx="16401126" cy="1295400"/>
          </a:xfrm>
          <a:prstGeom prst="rect">
            <a:avLst/>
          </a:prstGeom>
        </p:spPr>
        <p:txBody>
          <a:bodyPr lIns="0" tIns="0" rIns="0" bIns="0" anchor="t">
            <a:noAutofit/>
          </a:bodyPr>
          <a:lstStyle>
            <a:lvl1pPr>
              <a:defRPr sz="5000" b="1" i="0">
                <a:solidFill>
                  <a:schemeClr val="tx1"/>
                </a:solidFill>
                <a:latin typeface="Arial"/>
                <a:cs typeface="Arial"/>
              </a:defRPr>
            </a:lvl1pPr>
          </a:lstStyle>
          <a:p>
            <a:r>
              <a:rPr lang="en-US"/>
              <a:t>Click to edit Master title style</a:t>
            </a:r>
            <a:endParaRPr/>
          </a:p>
        </p:txBody>
      </p:sp>
    </p:spTree>
    <p:extLst>
      <p:ext uri="{BB962C8B-B14F-4D97-AF65-F5344CB8AC3E}">
        <p14:creationId xmlns:p14="http://schemas.microsoft.com/office/powerpoint/2010/main" val="17041018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rge image only">
    <p:bg>
      <p:bgPr>
        <a:solidFill>
          <a:schemeClr val="bg1"/>
        </a:solidFill>
        <a:effectLst/>
      </p:bgPr>
    </p:bg>
    <p:spTree>
      <p:nvGrpSpPr>
        <p:cNvPr id="1" name=""/>
        <p:cNvGrpSpPr/>
        <p:nvPr/>
      </p:nvGrpSpPr>
      <p:grpSpPr>
        <a:xfrm>
          <a:off x="0" y="0"/>
          <a:ext cx="0" cy="0"/>
          <a:chOff x="0" y="0"/>
          <a:chExt cx="0" cy="0"/>
        </a:xfrm>
      </p:grpSpPr>
      <p:pic>
        <p:nvPicPr>
          <p:cNvPr id="3" name="Picture 2" descr="A black background with a black square&#10;&#10;Description automatically generated with medium confidence">
            <a:extLst>
              <a:ext uri="{FF2B5EF4-FFF2-40B4-BE49-F238E27FC236}">
                <a16:creationId xmlns:a16="http://schemas.microsoft.com/office/drawing/2014/main" id="{EBB71159-EEE8-7BB9-A8DB-59E47A288324}"/>
              </a:ext>
            </a:extLst>
          </p:cNvPr>
          <p:cNvPicPr>
            <a:picLocks noChangeAspect="1"/>
          </p:cNvPicPr>
          <p:nvPr userDrawn="1"/>
        </p:nvPicPr>
        <p:blipFill>
          <a:blip r:embed="rId2">
            <a:extLst>
              <a:ext uri="{28A0092B-C50C-407E-A947-70E740481C1C}">
                <a14:useLocalDpi xmlns:a14="http://schemas.microsoft.com/office/drawing/2010/main" val="0"/>
              </a:ext>
            </a:extLst>
          </a:blip>
          <a:srcRect b="8510"/>
          <a:stretch/>
        </p:blipFill>
        <p:spPr>
          <a:xfrm>
            <a:off x="0" y="983321"/>
            <a:ext cx="20104810" cy="10346481"/>
          </a:xfrm>
          <a:prstGeom prst="rect">
            <a:avLst/>
          </a:prstGeom>
        </p:spPr>
      </p:pic>
      <p:sp>
        <p:nvSpPr>
          <p:cNvPr id="6" name="Picture Placeholder 3">
            <a:extLst>
              <a:ext uri="{FF2B5EF4-FFF2-40B4-BE49-F238E27FC236}">
                <a16:creationId xmlns:a16="http://schemas.microsoft.com/office/drawing/2014/main" id="{C363B78E-59A4-1363-2CE7-43166FBB5520}"/>
              </a:ext>
            </a:extLst>
          </p:cNvPr>
          <p:cNvSpPr>
            <a:spLocks noGrp="1"/>
          </p:cNvSpPr>
          <p:nvPr>
            <p:ph type="pic" sz="quarter" idx="11" hasCustomPrompt="1"/>
          </p:nvPr>
        </p:nvSpPr>
        <p:spPr>
          <a:xfrm>
            <a:off x="1060450" y="1158875"/>
            <a:ext cx="16230600" cy="8229600"/>
          </a:xfrm>
          <a:noFill/>
        </p:spPr>
        <p:txBody>
          <a:bodyPr anchor="ctr">
            <a:normAutofit/>
          </a:bodyPr>
          <a:lstStyle>
            <a:lvl1pPr algn="ctr">
              <a:defRPr sz="1800">
                <a:solidFill>
                  <a:schemeClr val="tx2"/>
                </a:solidFill>
              </a:defRPr>
            </a:lvl1pPr>
          </a:lstStyle>
          <a:p>
            <a:r>
              <a:rPr lang="en-US"/>
              <a:t>Click to insert image</a:t>
            </a:r>
          </a:p>
        </p:txBody>
      </p:sp>
      <p:pic>
        <p:nvPicPr>
          <p:cNvPr id="5" name="Graphic 4">
            <a:extLst>
              <a:ext uri="{FF2B5EF4-FFF2-40B4-BE49-F238E27FC236}">
                <a16:creationId xmlns:a16="http://schemas.microsoft.com/office/drawing/2014/main" id="{B5E1639D-1BC5-4FEA-7F4F-C5B642BC3285}"/>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1046928" y="10013052"/>
            <a:ext cx="2768624" cy="713130"/>
          </a:xfrm>
          <a:prstGeom prst="rect">
            <a:avLst/>
          </a:prstGeom>
        </p:spPr>
      </p:pic>
    </p:spTree>
    <p:extLst>
      <p:ext uri="{BB962C8B-B14F-4D97-AF65-F5344CB8AC3E}">
        <p14:creationId xmlns:p14="http://schemas.microsoft.com/office/powerpoint/2010/main" val="40151965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Image + Caption">
    <p:bg>
      <p:bgPr>
        <a:solidFill>
          <a:schemeClr val="bg1"/>
        </a:solidFill>
        <a:effectLst/>
      </p:bgPr>
    </p:bg>
    <p:spTree>
      <p:nvGrpSpPr>
        <p:cNvPr id="1" name=""/>
        <p:cNvGrpSpPr/>
        <p:nvPr/>
      </p:nvGrpSpPr>
      <p:grpSpPr>
        <a:xfrm>
          <a:off x="0" y="0"/>
          <a:ext cx="0" cy="0"/>
          <a:chOff x="0" y="0"/>
          <a:chExt cx="0" cy="0"/>
        </a:xfrm>
      </p:grpSpPr>
      <p:pic>
        <p:nvPicPr>
          <p:cNvPr id="4" name="Picture 3" descr="A black background with a black square&#10;&#10;Description automatically generated with medium confidence">
            <a:extLst>
              <a:ext uri="{FF2B5EF4-FFF2-40B4-BE49-F238E27FC236}">
                <a16:creationId xmlns:a16="http://schemas.microsoft.com/office/drawing/2014/main" id="{88A9417C-CB2F-E404-0DCE-2F4B184AF981}"/>
              </a:ext>
            </a:extLst>
          </p:cNvPr>
          <p:cNvPicPr>
            <a:picLocks noChangeAspect="1"/>
          </p:cNvPicPr>
          <p:nvPr userDrawn="1"/>
        </p:nvPicPr>
        <p:blipFill>
          <a:blip r:embed="rId2">
            <a:extLst>
              <a:ext uri="{28A0092B-C50C-407E-A947-70E740481C1C}">
                <a14:useLocalDpi xmlns:a14="http://schemas.microsoft.com/office/drawing/2010/main" val="0"/>
              </a:ext>
            </a:extLst>
          </a:blip>
          <a:srcRect b="8510"/>
          <a:stretch/>
        </p:blipFill>
        <p:spPr>
          <a:xfrm>
            <a:off x="0" y="983321"/>
            <a:ext cx="20104810" cy="10346481"/>
          </a:xfrm>
          <a:prstGeom prst="rect">
            <a:avLst/>
          </a:prstGeom>
        </p:spPr>
      </p:pic>
      <p:sp>
        <p:nvSpPr>
          <p:cNvPr id="6" name="Picture Placeholder 3">
            <a:extLst>
              <a:ext uri="{FF2B5EF4-FFF2-40B4-BE49-F238E27FC236}">
                <a16:creationId xmlns:a16="http://schemas.microsoft.com/office/drawing/2014/main" id="{C363B78E-59A4-1363-2CE7-43166FBB5520}"/>
              </a:ext>
            </a:extLst>
          </p:cNvPr>
          <p:cNvSpPr>
            <a:spLocks noGrp="1"/>
          </p:cNvSpPr>
          <p:nvPr>
            <p:ph type="pic" sz="quarter" idx="11" hasCustomPrompt="1"/>
          </p:nvPr>
        </p:nvSpPr>
        <p:spPr>
          <a:xfrm>
            <a:off x="1060450" y="4587876"/>
            <a:ext cx="15925800" cy="4901750"/>
          </a:xfrm>
          <a:solidFill>
            <a:schemeClr val="bg2"/>
          </a:solidFill>
        </p:spPr>
        <p:txBody>
          <a:bodyPr anchor="ctr">
            <a:normAutofit/>
          </a:bodyPr>
          <a:lstStyle>
            <a:lvl1pPr algn="ctr">
              <a:defRPr sz="1800">
                <a:solidFill>
                  <a:schemeClr val="tx2"/>
                </a:solidFill>
              </a:defRPr>
            </a:lvl1pPr>
          </a:lstStyle>
          <a:p>
            <a:r>
              <a:rPr lang="en-US"/>
              <a:t>Click to insert image</a:t>
            </a:r>
          </a:p>
        </p:txBody>
      </p:sp>
      <p:pic>
        <p:nvPicPr>
          <p:cNvPr id="5" name="Graphic 4">
            <a:extLst>
              <a:ext uri="{FF2B5EF4-FFF2-40B4-BE49-F238E27FC236}">
                <a16:creationId xmlns:a16="http://schemas.microsoft.com/office/drawing/2014/main" id="{B5E1639D-1BC5-4FEA-7F4F-C5B642BC3285}"/>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1046928" y="10013052"/>
            <a:ext cx="2768624" cy="713130"/>
          </a:xfrm>
          <a:prstGeom prst="rect">
            <a:avLst/>
          </a:prstGeom>
        </p:spPr>
      </p:pic>
      <p:sp>
        <p:nvSpPr>
          <p:cNvPr id="13" name="Text Placeholder 12">
            <a:extLst>
              <a:ext uri="{FF2B5EF4-FFF2-40B4-BE49-F238E27FC236}">
                <a16:creationId xmlns:a16="http://schemas.microsoft.com/office/drawing/2014/main" id="{2548152C-5512-138B-BE15-DB5CC9475EB9}"/>
              </a:ext>
            </a:extLst>
          </p:cNvPr>
          <p:cNvSpPr>
            <a:spLocks noGrp="1"/>
          </p:cNvSpPr>
          <p:nvPr>
            <p:ph type="body" sz="quarter" idx="10" hasCustomPrompt="1"/>
          </p:nvPr>
        </p:nvSpPr>
        <p:spPr>
          <a:xfrm>
            <a:off x="1007109" y="2592917"/>
            <a:ext cx="15979141" cy="1537758"/>
          </a:xfrm>
        </p:spPr>
        <p:txBody>
          <a:bodyPr>
            <a:normAutofit/>
          </a:bodyPr>
          <a:lstStyle>
            <a:lvl1pPr>
              <a:lnSpc>
                <a:spcPct val="120000"/>
              </a:lnSpc>
              <a:defRPr sz="3200"/>
            </a:lvl1pPr>
          </a:lstStyle>
          <a:p>
            <a:pPr lvl="0"/>
            <a:r>
              <a:rPr lang="en-GB"/>
              <a:t>Click to add caption</a:t>
            </a:r>
            <a:endParaRPr lang="en-US"/>
          </a:p>
        </p:txBody>
      </p:sp>
      <p:sp>
        <p:nvSpPr>
          <p:cNvPr id="2" name="Holder 2">
            <a:extLst>
              <a:ext uri="{FF2B5EF4-FFF2-40B4-BE49-F238E27FC236}">
                <a16:creationId xmlns:a16="http://schemas.microsoft.com/office/drawing/2014/main" id="{060533F0-6AFF-E8AD-2822-D7B4C1DBCDA6}"/>
              </a:ext>
            </a:extLst>
          </p:cNvPr>
          <p:cNvSpPr>
            <a:spLocks noGrp="1"/>
          </p:cNvSpPr>
          <p:nvPr>
            <p:ph type="title"/>
          </p:nvPr>
        </p:nvSpPr>
        <p:spPr>
          <a:xfrm>
            <a:off x="1042324" y="1158875"/>
            <a:ext cx="16401126" cy="1295400"/>
          </a:xfrm>
          <a:prstGeom prst="rect">
            <a:avLst/>
          </a:prstGeom>
        </p:spPr>
        <p:txBody>
          <a:bodyPr lIns="0" tIns="0" rIns="0" bIns="0" anchor="t">
            <a:noAutofit/>
          </a:bodyPr>
          <a:lstStyle>
            <a:lvl1pPr>
              <a:defRPr sz="5000" b="1" i="0">
                <a:solidFill>
                  <a:schemeClr val="tx1"/>
                </a:solidFill>
                <a:latin typeface="Arial"/>
                <a:cs typeface="Arial"/>
              </a:defRPr>
            </a:lvl1pPr>
          </a:lstStyle>
          <a:p>
            <a:r>
              <a:rPr lang="en-US"/>
              <a:t>Click to edit Master title style</a:t>
            </a:r>
            <a:endParaRPr/>
          </a:p>
        </p:txBody>
      </p:sp>
    </p:spTree>
    <p:extLst>
      <p:ext uri="{BB962C8B-B14F-4D97-AF65-F5344CB8AC3E}">
        <p14:creationId xmlns:p14="http://schemas.microsoft.com/office/powerpoint/2010/main" val="26707654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 Image">
    <p:bg>
      <p:bgPr>
        <a:solidFill>
          <a:schemeClr val="bg1"/>
        </a:solidFill>
        <a:effectLst/>
      </p:bgPr>
    </p:bg>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C363B78E-59A4-1363-2CE7-43166FBB5520}"/>
              </a:ext>
            </a:extLst>
          </p:cNvPr>
          <p:cNvSpPr>
            <a:spLocks noGrp="1"/>
          </p:cNvSpPr>
          <p:nvPr>
            <p:ph type="pic" sz="quarter" idx="11" hasCustomPrompt="1"/>
          </p:nvPr>
        </p:nvSpPr>
        <p:spPr>
          <a:xfrm>
            <a:off x="1060450" y="3216275"/>
            <a:ext cx="17907000" cy="6324600"/>
          </a:xfrm>
          <a:solidFill>
            <a:schemeClr val="bg2"/>
          </a:solidFill>
        </p:spPr>
        <p:txBody>
          <a:bodyPr anchor="ctr">
            <a:normAutofit/>
          </a:bodyPr>
          <a:lstStyle>
            <a:lvl1pPr algn="ctr">
              <a:defRPr sz="1800">
                <a:solidFill>
                  <a:schemeClr val="tx2"/>
                </a:solidFill>
              </a:defRPr>
            </a:lvl1pPr>
          </a:lstStyle>
          <a:p>
            <a:r>
              <a:rPr lang="en-US"/>
              <a:t>Click to insert image</a:t>
            </a:r>
          </a:p>
        </p:txBody>
      </p:sp>
      <p:pic>
        <p:nvPicPr>
          <p:cNvPr id="5" name="Graphic 4">
            <a:extLst>
              <a:ext uri="{FF2B5EF4-FFF2-40B4-BE49-F238E27FC236}">
                <a16:creationId xmlns:a16="http://schemas.microsoft.com/office/drawing/2014/main" id="{B5E1639D-1BC5-4FEA-7F4F-C5B642BC3285}"/>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046928" y="10013052"/>
            <a:ext cx="2768624" cy="713130"/>
          </a:xfrm>
          <a:prstGeom prst="rect">
            <a:avLst/>
          </a:prstGeom>
        </p:spPr>
      </p:pic>
      <p:sp>
        <p:nvSpPr>
          <p:cNvPr id="13" name="Text Placeholder 12">
            <a:extLst>
              <a:ext uri="{FF2B5EF4-FFF2-40B4-BE49-F238E27FC236}">
                <a16:creationId xmlns:a16="http://schemas.microsoft.com/office/drawing/2014/main" id="{2548152C-5512-138B-BE15-DB5CC9475EB9}"/>
              </a:ext>
            </a:extLst>
          </p:cNvPr>
          <p:cNvSpPr>
            <a:spLocks noGrp="1"/>
          </p:cNvSpPr>
          <p:nvPr>
            <p:ph type="body" sz="quarter" idx="10" hasCustomPrompt="1"/>
          </p:nvPr>
        </p:nvSpPr>
        <p:spPr>
          <a:xfrm>
            <a:off x="7537450" y="9921875"/>
            <a:ext cx="11430000" cy="533400"/>
          </a:xfrm>
        </p:spPr>
        <p:txBody>
          <a:bodyPr>
            <a:normAutofit/>
          </a:bodyPr>
          <a:lstStyle>
            <a:lvl1pPr algn="r">
              <a:defRPr sz="2500"/>
            </a:lvl1pPr>
          </a:lstStyle>
          <a:p>
            <a:pPr lvl="0"/>
            <a:r>
              <a:rPr lang="en-GB"/>
              <a:t>Click to add caption</a:t>
            </a:r>
            <a:endParaRPr lang="en-US"/>
          </a:p>
        </p:txBody>
      </p:sp>
      <p:sp>
        <p:nvSpPr>
          <p:cNvPr id="2" name="Holder 2">
            <a:extLst>
              <a:ext uri="{FF2B5EF4-FFF2-40B4-BE49-F238E27FC236}">
                <a16:creationId xmlns:a16="http://schemas.microsoft.com/office/drawing/2014/main" id="{E19C55A1-5585-1002-8D87-A24A0B3EEAD4}"/>
              </a:ext>
            </a:extLst>
          </p:cNvPr>
          <p:cNvSpPr>
            <a:spLocks noGrp="1"/>
          </p:cNvSpPr>
          <p:nvPr>
            <p:ph type="title"/>
          </p:nvPr>
        </p:nvSpPr>
        <p:spPr>
          <a:xfrm>
            <a:off x="1042324" y="1158875"/>
            <a:ext cx="16401126" cy="1295400"/>
          </a:xfrm>
          <a:prstGeom prst="rect">
            <a:avLst/>
          </a:prstGeom>
        </p:spPr>
        <p:txBody>
          <a:bodyPr lIns="0" tIns="0" rIns="0" bIns="0" anchor="t">
            <a:noAutofit/>
          </a:bodyPr>
          <a:lstStyle>
            <a:lvl1pPr>
              <a:defRPr sz="5000" b="1" i="0">
                <a:solidFill>
                  <a:schemeClr val="tx1"/>
                </a:solidFill>
                <a:latin typeface="Arial"/>
                <a:cs typeface="Arial"/>
              </a:defRPr>
            </a:lvl1pPr>
          </a:lstStyle>
          <a:p>
            <a:r>
              <a:rPr lang="en-US"/>
              <a:t>Click to edit Master title style</a:t>
            </a:r>
            <a:endParaRPr/>
          </a:p>
        </p:txBody>
      </p:sp>
    </p:spTree>
    <p:extLst>
      <p:ext uri="{BB962C8B-B14F-4D97-AF65-F5344CB8AC3E}">
        <p14:creationId xmlns:p14="http://schemas.microsoft.com/office/powerpoint/2010/main" val="36065530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bg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B5E1639D-1BC5-4FEA-7F4F-C5B642BC3285}"/>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046928" y="10013052"/>
            <a:ext cx="2768624" cy="713130"/>
          </a:xfrm>
          <a:prstGeom prst="rect">
            <a:avLst/>
          </a:prstGeom>
        </p:spPr>
      </p:pic>
      <p:grpSp>
        <p:nvGrpSpPr>
          <p:cNvPr id="91" name="Group 90">
            <a:extLst>
              <a:ext uri="{FF2B5EF4-FFF2-40B4-BE49-F238E27FC236}">
                <a16:creationId xmlns:a16="http://schemas.microsoft.com/office/drawing/2014/main" id="{A8DC3FA3-B7C4-CE4B-3175-35E77787181E}"/>
              </a:ext>
            </a:extLst>
          </p:cNvPr>
          <p:cNvGrpSpPr>
            <a:grpSpLocks noGrp="1" noUngrp="1" noRot="1" noMove="1" noResize="1"/>
          </p:cNvGrpSpPr>
          <p:nvPr userDrawn="1"/>
        </p:nvGrpSpPr>
        <p:grpSpPr>
          <a:xfrm>
            <a:off x="0" y="5263677"/>
            <a:ext cx="19051324" cy="1123950"/>
            <a:chOff x="0" y="5263677"/>
            <a:chExt cx="19051324" cy="1123950"/>
          </a:xfrm>
        </p:grpSpPr>
        <p:sp>
          <p:nvSpPr>
            <p:cNvPr id="2" name="object 9">
              <a:extLst>
                <a:ext uri="{FF2B5EF4-FFF2-40B4-BE49-F238E27FC236}">
                  <a16:creationId xmlns:a16="http://schemas.microsoft.com/office/drawing/2014/main" id="{BEFC3A5B-E37B-3228-B28A-D17213FF3C98}"/>
                </a:ext>
              </a:extLst>
            </p:cNvPr>
            <p:cNvSpPr>
              <a:spLocks noGrp="1" noRot="1" noMove="1" noResize="1" noEditPoints="1" noAdjustHandles="1" noChangeArrowheads="1" noChangeShapeType="1"/>
            </p:cNvSpPr>
            <p:nvPr userDrawn="1"/>
          </p:nvSpPr>
          <p:spPr>
            <a:xfrm>
              <a:off x="0" y="5825581"/>
              <a:ext cx="314325" cy="0"/>
            </a:xfrm>
            <a:custGeom>
              <a:avLst/>
              <a:gdLst/>
              <a:ahLst/>
              <a:cxnLst/>
              <a:rect l="l" t="t" r="r" b="b"/>
              <a:pathLst>
                <a:path w="314325">
                  <a:moveTo>
                    <a:pt x="0" y="0"/>
                  </a:moveTo>
                  <a:lnTo>
                    <a:pt x="314126" y="0"/>
                  </a:lnTo>
                </a:path>
              </a:pathLst>
            </a:custGeom>
            <a:ln w="104708">
              <a:solidFill>
                <a:srgbClr val="211F1F"/>
              </a:solidFill>
            </a:ln>
          </p:spPr>
          <p:txBody>
            <a:bodyPr wrap="square" lIns="0" tIns="0" rIns="0" bIns="0" rtlCol="0"/>
            <a:lstStyle/>
            <a:p>
              <a:endParaRPr/>
            </a:p>
          </p:txBody>
        </p:sp>
        <p:sp>
          <p:nvSpPr>
            <p:cNvPr id="3" name="object 10">
              <a:extLst>
                <a:ext uri="{FF2B5EF4-FFF2-40B4-BE49-F238E27FC236}">
                  <a16:creationId xmlns:a16="http://schemas.microsoft.com/office/drawing/2014/main" id="{7DCEC669-05EA-A78C-78EE-6104096C6FA7}"/>
                </a:ext>
              </a:extLst>
            </p:cNvPr>
            <p:cNvSpPr>
              <a:spLocks noGrp="1" noRot="1" noMove="1" noResize="1" noEditPoints="1" noAdjustHandles="1" noChangeArrowheads="1" noChangeShapeType="1"/>
            </p:cNvSpPr>
            <p:nvPr userDrawn="1"/>
          </p:nvSpPr>
          <p:spPr>
            <a:xfrm>
              <a:off x="921348" y="5825581"/>
              <a:ext cx="16699230" cy="0"/>
            </a:xfrm>
            <a:custGeom>
              <a:avLst/>
              <a:gdLst/>
              <a:ahLst/>
              <a:cxnLst/>
              <a:rect l="l" t="t" r="r" b="b"/>
              <a:pathLst>
                <a:path w="16699230">
                  <a:moveTo>
                    <a:pt x="0" y="0"/>
                  </a:moveTo>
                  <a:lnTo>
                    <a:pt x="16698611" y="0"/>
                  </a:lnTo>
                </a:path>
              </a:pathLst>
            </a:custGeom>
            <a:ln w="104708">
              <a:solidFill>
                <a:srgbClr val="211F1F"/>
              </a:solidFill>
              <a:prstDash val="dash"/>
            </a:ln>
          </p:spPr>
          <p:txBody>
            <a:bodyPr wrap="square" lIns="0" tIns="0" rIns="0" bIns="0" rtlCol="0"/>
            <a:lstStyle/>
            <a:p>
              <a:endParaRPr/>
            </a:p>
          </p:txBody>
        </p:sp>
        <p:grpSp>
          <p:nvGrpSpPr>
            <p:cNvPr id="4" name="object 11">
              <a:extLst>
                <a:ext uri="{FF2B5EF4-FFF2-40B4-BE49-F238E27FC236}">
                  <a16:creationId xmlns:a16="http://schemas.microsoft.com/office/drawing/2014/main" id="{8AE3A897-CE86-7FD1-CCB6-E948562AADCC}"/>
                </a:ext>
              </a:extLst>
            </p:cNvPr>
            <p:cNvGrpSpPr>
              <a:grpSpLocks noGrp="1" noUngrp="1" noRot="1" noMove="1" noResize="1"/>
            </p:cNvGrpSpPr>
            <p:nvPr userDrawn="1"/>
          </p:nvGrpSpPr>
          <p:grpSpPr>
            <a:xfrm>
              <a:off x="17923564" y="5263677"/>
              <a:ext cx="1127760" cy="1123950"/>
              <a:chOff x="17923564" y="5263677"/>
              <a:chExt cx="1127760" cy="1123950"/>
            </a:xfrm>
          </p:grpSpPr>
          <p:sp>
            <p:nvSpPr>
              <p:cNvPr id="7" name="object 12">
                <a:extLst>
                  <a:ext uri="{FF2B5EF4-FFF2-40B4-BE49-F238E27FC236}">
                    <a16:creationId xmlns:a16="http://schemas.microsoft.com/office/drawing/2014/main" id="{25B3125B-A639-AC25-20BC-79CCBB845CB9}"/>
                  </a:ext>
                </a:extLst>
              </p:cNvPr>
              <p:cNvSpPr>
                <a:spLocks noGrp="1" noRot="1" noMove="1" noResize="1" noEditPoints="1" noAdjustHandles="1" noChangeArrowheads="1" noChangeShapeType="1"/>
              </p:cNvSpPr>
              <p:nvPr/>
            </p:nvSpPr>
            <p:spPr>
              <a:xfrm>
                <a:off x="17925477" y="5773227"/>
                <a:ext cx="0" cy="104775"/>
              </a:xfrm>
              <a:custGeom>
                <a:avLst/>
                <a:gdLst/>
                <a:ahLst/>
                <a:cxnLst/>
                <a:rect l="l" t="t" r="r" b="b"/>
                <a:pathLst>
                  <a:path h="104775">
                    <a:moveTo>
                      <a:pt x="0" y="0"/>
                    </a:moveTo>
                    <a:lnTo>
                      <a:pt x="0" y="104708"/>
                    </a:lnTo>
                  </a:path>
                </a:pathLst>
              </a:custGeom>
              <a:ln w="3825">
                <a:solidFill>
                  <a:srgbClr val="211F1F"/>
                </a:solidFill>
              </a:ln>
            </p:spPr>
            <p:txBody>
              <a:bodyPr wrap="square" lIns="0" tIns="0" rIns="0" bIns="0" rtlCol="0"/>
              <a:lstStyle/>
              <a:p>
                <a:endParaRPr/>
              </a:p>
            </p:txBody>
          </p:sp>
          <p:sp>
            <p:nvSpPr>
              <p:cNvPr id="9" name="object 13">
                <a:extLst>
                  <a:ext uri="{FF2B5EF4-FFF2-40B4-BE49-F238E27FC236}">
                    <a16:creationId xmlns:a16="http://schemas.microsoft.com/office/drawing/2014/main" id="{FAC4F210-3678-A73D-BF88-041ED2818B9B}"/>
                  </a:ext>
                </a:extLst>
              </p:cNvPr>
              <p:cNvSpPr>
                <a:spLocks noGrp="1" noRot="1" noMove="1" noResize="1" noEditPoints="1" noAdjustHandles="1" noChangeArrowheads="1" noChangeShapeType="1"/>
              </p:cNvSpPr>
              <p:nvPr/>
            </p:nvSpPr>
            <p:spPr>
              <a:xfrm>
                <a:off x="17927383" y="5263686"/>
                <a:ext cx="1123950" cy="1123950"/>
              </a:xfrm>
              <a:custGeom>
                <a:avLst/>
                <a:gdLst/>
                <a:ahLst/>
                <a:cxnLst/>
                <a:rect l="l" t="t" r="r" b="b"/>
                <a:pathLst>
                  <a:path w="1123950" h="1123950">
                    <a:moveTo>
                      <a:pt x="1123810" y="509028"/>
                    </a:moveTo>
                    <a:lnTo>
                      <a:pt x="1123543" y="509028"/>
                    </a:lnTo>
                    <a:lnTo>
                      <a:pt x="1074851" y="506704"/>
                    </a:lnTo>
                    <a:lnTo>
                      <a:pt x="1027201" y="499846"/>
                    </a:lnTo>
                    <a:lnTo>
                      <a:pt x="981062" y="488670"/>
                    </a:lnTo>
                    <a:lnTo>
                      <a:pt x="936663" y="473405"/>
                    </a:lnTo>
                    <a:lnTo>
                      <a:pt x="894207" y="454253"/>
                    </a:lnTo>
                    <a:lnTo>
                      <a:pt x="853909" y="431444"/>
                    </a:lnTo>
                    <a:lnTo>
                      <a:pt x="815987" y="405168"/>
                    </a:lnTo>
                    <a:lnTo>
                      <a:pt x="780656" y="375666"/>
                    </a:lnTo>
                    <a:lnTo>
                      <a:pt x="748131" y="343154"/>
                    </a:lnTo>
                    <a:lnTo>
                      <a:pt x="718629" y="307822"/>
                    </a:lnTo>
                    <a:lnTo>
                      <a:pt x="692365" y="269900"/>
                    </a:lnTo>
                    <a:lnTo>
                      <a:pt x="669556" y="229603"/>
                    </a:lnTo>
                    <a:lnTo>
                      <a:pt x="650405" y="187147"/>
                    </a:lnTo>
                    <a:lnTo>
                      <a:pt x="635139" y="142735"/>
                    </a:lnTo>
                    <a:lnTo>
                      <a:pt x="623963" y="96608"/>
                    </a:lnTo>
                    <a:lnTo>
                      <a:pt x="617105" y="48945"/>
                    </a:lnTo>
                    <a:lnTo>
                      <a:pt x="614768" y="0"/>
                    </a:lnTo>
                    <a:lnTo>
                      <a:pt x="509054" y="0"/>
                    </a:lnTo>
                    <a:lnTo>
                      <a:pt x="510908" y="47967"/>
                    </a:lnTo>
                    <a:lnTo>
                      <a:pt x="516369" y="94945"/>
                    </a:lnTo>
                    <a:lnTo>
                      <a:pt x="525310" y="140792"/>
                    </a:lnTo>
                    <a:lnTo>
                      <a:pt x="537591" y="185356"/>
                    </a:lnTo>
                    <a:lnTo>
                      <a:pt x="553085" y="228511"/>
                    </a:lnTo>
                    <a:lnTo>
                      <a:pt x="571627" y="270116"/>
                    </a:lnTo>
                    <a:lnTo>
                      <a:pt x="593102" y="310032"/>
                    </a:lnTo>
                    <a:lnTo>
                      <a:pt x="617359" y="348132"/>
                    </a:lnTo>
                    <a:lnTo>
                      <a:pt x="644271" y="384276"/>
                    </a:lnTo>
                    <a:lnTo>
                      <a:pt x="673696" y="418312"/>
                    </a:lnTo>
                    <a:lnTo>
                      <a:pt x="705497" y="450100"/>
                    </a:lnTo>
                    <a:lnTo>
                      <a:pt x="739533" y="479526"/>
                    </a:lnTo>
                    <a:lnTo>
                      <a:pt x="775665" y="506437"/>
                    </a:lnTo>
                    <a:lnTo>
                      <a:pt x="779729" y="509028"/>
                    </a:lnTo>
                    <a:lnTo>
                      <a:pt x="0" y="509028"/>
                    </a:lnTo>
                    <a:lnTo>
                      <a:pt x="0" y="614756"/>
                    </a:lnTo>
                    <a:lnTo>
                      <a:pt x="779741" y="614756"/>
                    </a:lnTo>
                    <a:lnTo>
                      <a:pt x="775665" y="617359"/>
                    </a:lnTo>
                    <a:lnTo>
                      <a:pt x="739533" y="644271"/>
                    </a:lnTo>
                    <a:lnTo>
                      <a:pt x="705497" y="673696"/>
                    </a:lnTo>
                    <a:lnTo>
                      <a:pt x="673696" y="705485"/>
                    </a:lnTo>
                    <a:lnTo>
                      <a:pt x="644271" y="739521"/>
                    </a:lnTo>
                    <a:lnTo>
                      <a:pt x="617359" y="775665"/>
                    </a:lnTo>
                    <a:lnTo>
                      <a:pt x="593102" y="813765"/>
                    </a:lnTo>
                    <a:lnTo>
                      <a:pt x="571627" y="853681"/>
                    </a:lnTo>
                    <a:lnTo>
                      <a:pt x="553085" y="895286"/>
                    </a:lnTo>
                    <a:lnTo>
                      <a:pt x="537591" y="938453"/>
                    </a:lnTo>
                    <a:lnTo>
                      <a:pt x="525310" y="983018"/>
                    </a:lnTo>
                    <a:lnTo>
                      <a:pt x="516369" y="1028852"/>
                    </a:lnTo>
                    <a:lnTo>
                      <a:pt x="510908" y="1075829"/>
                    </a:lnTo>
                    <a:lnTo>
                      <a:pt x="509054" y="1123810"/>
                    </a:lnTo>
                    <a:lnTo>
                      <a:pt x="614768" y="1123810"/>
                    </a:lnTo>
                    <a:lnTo>
                      <a:pt x="617105" y="1074851"/>
                    </a:lnTo>
                    <a:lnTo>
                      <a:pt x="623963" y="1027201"/>
                    </a:lnTo>
                    <a:lnTo>
                      <a:pt x="635139" y="981062"/>
                    </a:lnTo>
                    <a:lnTo>
                      <a:pt x="650405" y="936650"/>
                    </a:lnTo>
                    <a:lnTo>
                      <a:pt x="669556" y="894194"/>
                    </a:lnTo>
                    <a:lnTo>
                      <a:pt x="692365" y="853897"/>
                    </a:lnTo>
                    <a:lnTo>
                      <a:pt x="718629" y="815975"/>
                    </a:lnTo>
                    <a:lnTo>
                      <a:pt x="748131" y="780643"/>
                    </a:lnTo>
                    <a:lnTo>
                      <a:pt x="780656" y="748131"/>
                    </a:lnTo>
                    <a:lnTo>
                      <a:pt x="815987" y="718629"/>
                    </a:lnTo>
                    <a:lnTo>
                      <a:pt x="853909" y="692353"/>
                    </a:lnTo>
                    <a:lnTo>
                      <a:pt x="894207" y="669544"/>
                    </a:lnTo>
                    <a:lnTo>
                      <a:pt x="936663" y="650392"/>
                    </a:lnTo>
                    <a:lnTo>
                      <a:pt x="981062" y="635127"/>
                    </a:lnTo>
                    <a:lnTo>
                      <a:pt x="1027201" y="623963"/>
                    </a:lnTo>
                    <a:lnTo>
                      <a:pt x="1074851" y="617093"/>
                    </a:lnTo>
                    <a:lnTo>
                      <a:pt x="1123810" y="614768"/>
                    </a:lnTo>
                    <a:lnTo>
                      <a:pt x="1123810" y="509041"/>
                    </a:lnTo>
                    <a:close/>
                  </a:path>
                </a:pathLst>
              </a:custGeom>
              <a:solidFill>
                <a:srgbClr val="000000"/>
              </a:solidFill>
            </p:spPr>
            <p:txBody>
              <a:bodyPr wrap="square" lIns="0" tIns="0" rIns="0" bIns="0" rtlCol="0"/>
              <a:lstStyle/>
              <a:p>
                <a:endParaRPr/>
              </a:p>
            </p:txBody>
          </p:sp>
        </p:grpSp>
      </p:grpSp>
      <p:grpSp>
        <p:nvGrpSpPr>
          <p:cNvPr id="17" name="object 20">
            <a:extLst>
              <a:ext uri="{FF2B5EF4-FFF2-40B4-BE49-F238E27FC236}">
                <a16:creationId xmlns:a16="http://schemas.microsoft.com/office/drawing/2014/main" id="{61522D53-A488-F74C-A7C5-1FB971E6CFDB}"/>
              </a:ext>
            </a:extLst>
          </p:cNvPr>
          <p:cNvGrpSpPr/>
          <p:nvPr userDrawn="1"/>
        </p:nvGrpSpPr>
        <p:grpSpPr>
          <a:xfrm>
            <a:off x="1082188" y="3107317"/>
            <a:ext cx="690245" cy="2295525"/>
            <a:chOff x="1082188" y="3107317"/>
            <a:chExt cx="690245" cy="2295525"/>
          </a:xfrm>
        </p:grpSpPr>
        <p:sp>
          <p:nvSpPr>
            <p:cNvPr id="18" name="object 21">
              <a:extLst>
                <a:ext uri="{FF2B5EF4-FFF2-40B4-BE49-F238E27FC236}">
                  <a16:creationId xmlns:a16="http://schemas.microsoft.com/office/drawing/2014/main" id="{BE79CE52-9632-B618-C1F0-B386E4588F1E}"/>
                </a:ext>
              </a:extLst>
            </p:cNvPr>
            <p:cNvSpPr/>
            <p:nvPr/>
          </p:nvSpPr>
          <p:spPr>
            <a:xfrm>
              <a:off x="1103129" y="3264381"/>
              <a:ext cx="648335" cy="2117725"/>
            </a:xfrm>
            <a:custGeom>
              <a:avLst/>
              <a:gdLst/>
              <a:ahLst/>
              <a:cxnLst/>
              <a:rect l="l" t="t" r="r" b="b"/>
              <a:pathLst>
                <a:path w="648335" h="2117725">
                  <a:moveTo>
                    <a:pt x="648116" y="0"/>
                  </a:moveTo>
                  <a:lnTo>
                    <a:pt x="0" y="0"/>
                  </a:lnTo>
                  <a:lnTo>
                    <a:pt x="0" y="2117118"/>
                  </a:lnTo>
                </a:path>
              </a:pathLst>
            </a:custGeom>
            <a:ln w="41883">
              <a:solidFill>
                <a:srgbClr val="211F1F"/>
              </a:solidFill>
            </a:ln>
          </p:spPr>
          <p:txBody>
            <a:bodyPr wrap="square" lIns="0" tIns="0" rIns="0" bIns="0" rtlCol="0"/>
            <a:lstStyle/>
            <a:p>
              <a:endParaRPr/>
            </a:p>
          </p:txBody>
        </p:sp>
        <p:sp>
          <p:nvSpPr>
            <p:cNvPr id="19" name="object 22">
              <a:extLst>
                <a:ext uri="{FF2B5EF4-FFF2-40B4-BE49-F238E27FC236}">
                  <a16:creationId xmlns:a16="http://schemas.microsoft.com/office/drawing/2014/main" id="{30D73AEF-F28D-F2AE-C866-AA54B337C8E9}"/>
                </a:ext>
              </a:extLst>
            </p:cNvPr>
            <p:cNvSpPr/>
            <p:nvPr/>
          </p:nvSpPr>
          <p:spPr>
            <a:xfrm>
              <a:off x="1460469" y="3128254"/>
              <a:ext cx="272415" cy="272415"/>
            </a:xfrm>
            <a:custGeom>
              <a:avLst/>
              <a:gdLst/>
              <a:ahLst/>
              <a:cxnLst/>
              <a:rect l="l" t="t" r="r" b="b"/>
              <a:pathLst>
                <a:path w="272414" h="272414">
                  <a:moveTo>
                    <a:pt x="136121" y="0"/>
                  </a:moveTo>
                  <a:lnTo>
                    <a:pt x="93143" y="6951"/>
                  </a:lnTo>
                  <a:lnTo>
                    <a:pt x="55782" y="26298"/>
                  </a:lnTo>
                  <a:lnTo>
                    <a:pt x="26298" y="55782"/>
                  </a:lnTo>
                  <a:lnTo>
                    <a:pt x="6951" y="93143"/>
                  </a:lnTo>
                  <a:lnTo>
                    <a:pt x="0" y="136121"/>
                  </a:lnTo>
                  <a:lnTo>
                    <a:pt x="6951" y="179099"/>
                  </a:lnTo>
                  <a:lnTo>
                    <a:pt x="26298" y="216460"/>
                  </a:lnTo>
                  <a:lnTo>
                    <a:pt x="55782" y="245944"/>
                  </a:lnTo>
                  <a:lnTo>
                    <a:pt x="93143" y="265291"/>
                  </a:lnTo>
                  <a:lnTo>
                    <a:pt x="136121" y="272243"/>
                  </a:lnTo>
                  <a:lnTo>
                    <a:pt x="179099" y="265291"/>
                  </a:lnTo>
                  <a:lnTo>
                    <a:pt x="216460" y="245944"/>
                  </a:lnTo>
                  <a:lnTo>
                    <a:pt x="245944" y="216460"/>
                  </a:lnTo>
                  <a:lnTo>
                    <a:pt x="265291" y="179099"/>
                  </a:lnTo>
                  <a:lnTo>
                    <a:pt x="272243" y="136121"/>
                  </a:lnTo>
                  <a:lnTo>
                    <a:pt x="265291" y="93143"/>
                  </a:lnTo>
                  <a:lnTo>
                    <a:pt x="245944" y="55782"/>
                  </a:lnTo>
                  <a:lnTo>
                    <a:pt x="216460" y="26298"/>
                  </a:lnTo>
                  <a:lnTo>
                    <a:pt x="179099" y="6951"/>
                  </a:lnTo>
                  <a:lnTo>
                    <a:pt x="136121" y="0"/>
                  </a:lnTo>
                  <a:close/>
                </a:path>
              </a:pathLst>
            </a:custGeom>
            <a:solidFill>
              <a:srgbClr val="F9CF35"/>
            </a:solidFill>
          </p:spPr>
          <p:txBody>
            <a:bodyPr wrap="square" lIns="0" tIns="0" rIns="0" bIns="0" rtlCol="0"/>
            <a:lstStyle/>
            <a:p>
              <a:endParaRPr/>
            </a:p>
          </p:txBody>
        </p:sp>
        <p:sp>
          <p:nvSpPr>
            <p:cNvPr id="20" name="object 23">
              <a:extLst>
                <a:ext uri="{FF2B5EF4-FFF2-40B4-BE49-F238E27FC236}">
                  <a16:creationId xmlns:a16="http://schemas.microsoft.com/office/drawing/2014/main" id="{65E4501D-D3F8-C470-7CBD-77D567C3E1C1}"/>
                </a:ext>
              </a:extLst>
            </p:cNvPr>
            <p:cNvSpPr/>
            <p:nvPr/>
          </p:nvSpPr>
          <p:spPr>
            <a:xfrm>
              <a:off x="1439525" y="3107317"/>
              <a:ext cx="314325" cy="314325"/>
            </a:xfrm>
            <a:custGeom>
              <a:avLst/>
              <a:gdLst/>
              <a:ahLst/>
              <a:cxnLst/>
              <a:rect l="l" t="t" r="r" b="b"/>
              <a:pathLst>
                <a:path w="314325" h="314325">
                  <a:moveTo>
                    <a:pt x="157063" y="0"/>
                  </a:moveTo>
                  <a:lnTo>
                    <a:pt x="107420" y="8007"/>
                  </a:lnTo>
                  <a:lnTo>
                    <a:pt x="64304" y="30304"/>
                  </a:lnTo>
                  <a:lnTo>
                    <a:pt x="30304" y="64304"/>
                  </a:lnTo>
                  <a:lnTo>
                    <a:pt x="8007" y="107420"/>
                  </a:lnTo>
                  <a:lnTo>
                    <a:pt x="0" y="157063"/>
                  </a:lnTo>
                  <a:lnTo>
                    <a:pt x="8007" y="206706"/>
                  </a:lnTo>
                  <a:lnTo>
                    <a:pt x="30304" y="249821"/>
                  </a:lnTo>
                  <a:lnTo>
                    <a:pt x="64304" y="283821"/>
                  </a:lnTo>
                  <a:lnTo>
                    <a:pt x="107420" y="306119"/>
                  </a:lnTo>
                  <a:lnTo>
                    <a:pt x="157063" y="314126"/>
                  </a:lnTo>
                  <a:lnTo>
                    <a:pt x="206706" y="306119"/>
                  </a:lnTo>
                  <a:lnTo>
                    <a:pt x="249821" y="283821"/>
                  </a:lnTo>
                  <a:lnTo>
                    <a:pt x="261400" y="272243"/>
                  </a:lnTo>
                  <a:lnTo>
                    <a:pt x="157063" y="272243"/>
                  </a:lnTo>
                  <a:lnTo>
                    <a:pt x="112274" y="263176"/>
                  </a:lnTo>
                  <a:lnTo>
                    <a:pt x="75658" y="238467"/>
                  </a:lnTo>
                  <a:lnTo>
                    <a:pt x="50949" y="201851"/>
                  </a:lnTo>
                  <a:lnTo>
                    <a:pt x="41883" y="157063"/>
                  </a:lnTo>
                  <a:lnTo>
                    <a:pt x="50949" y="112274"/>
                  </a:lnTo>
                  <a:lnTo>
                    <a:pt x="75658" y="75658"/>
                  </a:lnTo>
                  <a:lnTo>
                    <a:pt x="112274" y="50949"/>
                  </a:lnTo>
                  <a:lnTo>
                    <a:pt x="157063" y="41883"/>
                  </a:lnTo>
                  <a:lnTo>
                    <a:pt x="261400" y="41883"/>
                  </a:lnTo>
                  <a:lnTo>
                    <a:pt x="249821" y="30304"/>
                  </a:lnTo>
                  <a:lnTo>
                    <a:pt x="206706" y="8007"/>
                  </a:lnTo>
                  <a:lnTo>
                    <a:pt x="157063" y="0"/>
                  </a:lnTo>
                  <a:close/>
                </a:path>
                <a:path w="314325" h="314325">
                  <a:moveTo>
                    <a:pt x="261400" y="41883"/>
                  </a:moveTo>
                  <a:lnTo>
                    <a:pt x="157063" y="41883"/>
                  </a:lnTo>
                  <a:lnTo>
                    <a:pt x="201851" y="50949"/>
                  </a:lnTo>
                  <a:lnTo>
                    <a:pt x="238467" y="75658"/>
                  </a:lnTo>
                  <a:lnTo>
                    <a:pt x="263176" y="112274"/>
                  </a:lnTo>
                  <a:lnTo>
                    <a:pt x="272243" y="157063"/>
                  </a:lnTo>
                  <a:lnTo>
                    <a:pt x="263176" y="201851"/>
                  </a:lnTo>
                  <a:lnTo>
                    <a:pt x="238467" y="238467"/>
                  </a:lnTo>
                  <a:lnTo>
                    <a:pt x="201851" y="263176"/>
                  </a:lnTo>
                  <a:lnTo>
                    <a:pt x="157063" y="272243"/>
                  </a:lnTo>
                  <a:lnTo>
                    <a:pt x="261400" y="272243"/>
                  </a:lnTo>
                  <a:lnTo>
                    <a:pt x="283821" y="249821"/>
                  </a:lnTo>
                  <a:lnTo>
                    <a:pt x="306119" y="206706"/>
                  </a:lnTo>
                  <a:lnTo>
                    <a:pt x="314126" y="157063"/>
                  </a:lnTo>
                  <a:lnTo>
                    <a:pt x="306119" y="107420"/>
                  </a:lnTo>
                  <a:lnTo>
                    <a:pt x="283821" y="64304"/>
                  </a:lnTo>
                  <a:lnTo>
                    <a:pt x="261400" y="41883"/>
                  </a:lnTo>
                  <a:close/>
                </a:path>
              </a:pathLst>
            </a:custGeom>
            <a:solidFill>
              <a:srgbClr val="211F1F"/>
            </a:solidFill>
          </p:spPr>
          <p:txBody>
            <a:bodyPr wrap="square" lIns="0" tIns="0" rIns="0" bIns="0" rtlCol="0"/>
            <a:lstStyle/>
            <a:p>
              <a:endParaRPr/>
            </a:p>
          </p:txBody>
        </p:sp>
      </p:grpSp>
      <p:grpSp>
        <p:nvGrpSpPr>
          <p:cNvPr id="27" name="object 30">
            <a:extLst>
              <a:ext uri="{FF2B5EF4-FFF2-40B4-BE49-F238E27FC236}">
                <a16:creationId xmlns:a16="http://schemas.microsoft.com/office/drawing/2014/main" id="{920CA481-66AC-99AE-A342-012985A627C1}"/>
              </a:ext>
            </a:extLst>
          </p:cNvPr>
          <p:cNvGrpSpPr/>
          <p:nvPr userDrawn="1"/>
        </p:nvGrpSpPr>
        <p:grpSpPr>
          <a:xfrm>
            <a:off x="6163618" y="3107317"/>
            <a:ext cx="690245" cy="2295525"/>
            <a:chOff x="6237881" y="3107317"/>
            <a:chExt cx="690245" cy="2295525"/>
          </a:xfrm>
        </p:grpSpPr>
        <p:sp>
          <p:nvSpPr>
            <p:cNvPr id="28" name="object 31">
              <a:extLst>
                <a:ext uri="{FF2B5EF4-FFF2-40B4-BE49-F238E27FC236}">
                  <a16:creationId xmlns:a16="http://schemas.microsoft.com/office/drawing/2014/main" id="{280BF150-B2F6-8FB4-C488-6E70DA146688}"/>
                </a:ext>
              </a:extLst>
            </p:cNvPr>
            <p:cNvSpPr/>
            <p:nvPr/>
          </p:nvSpPr>
          <p:spPr>
            <a:xfrm>
              <a:off x="6258823" y="3264381"/>
              <a:ext cx="648335" cy="2117725"/>
            </a:xfrm>
            <a:custGeom>
              <a:avLst/>
              <a:gdLst/>
              <a:ahLst/>
              <a:cxnLst/>
              <a:rect l="l" t="t" r="r" b="b"/>
              <a:pathLst>
                <a:path w="648334" h="2117725">
                  <a:moveTo>
                    <a:pt x="648116" y="0"/>
                  </a:moveTo>
                  <a:lnTo>
                    <a:pt x="0" y="0"/>
                  </a:lnTo>
                  <a:lnTo>
                    <a:pt x="0" y="2117118"/>
                  </a:lnTo>
                </a:path>
              </a:pathLst>
            </a:custGeom>
            <a:ln w="41883">
              <a:solidFill>
                <a:srgbClr val="211F1F"/>
              </a:solidFill>
            </a:ln>
          </p:spPr>
          <p:txBody>
            <a:bodyPr wrap="square" lIns="0" tIns="0" rIns="0" bIns="0" rtlCol="0"/>
            <a:lstStyle/>
            <a:p>
              <a:endParaRPr/>
            </a:p>
          </p:txBody>
        </p:sp>
        <p:sp>
          <p:nvSpPr>
            <p:cNvPr id="29" name="object 32">
              <a:extLst>
                <a:ext uri="{FF2B5EF4-FFF2-40B4-BE49-F238E27FC236}">
                  <a16:creationId xmlns:a16="http://schemas.microsoft.com/office/drawing/2014/main" id="{65C85E35-41B8-0C95-A78C-A1B01B3EE654}"/>
                </a:ext>
              </a:extLst>
            </p:cNvPr>
            <p:cNvSpPr/>
            <p:nvPr/>
          </p:nvSpPr>
          <p:spPr>
            <a:xfrm>
              <a:off x="6616644" y="3128254"/>
              <a:ext cx="272415" cy="272415"/>
            </a:xfrm>
            <a:custGeom>
              <a:avLst/>
              <a:gdLst/>
              <a:ahLst/>
              <a:cxnLst/>
              <a:rect l="l" t="t" r="r" b="b"/>
              <a:pathLst>
                <a:path w="272415" h="272414">
                  <a:moveTo>
                    <a:pt x="136121" y="0"/>
                  </a:moveTo>
                  <a:lnTo>
                    <a:pt x="93143" y="6951"/>
                  </a:lnTo>
                  <a:lnTo>
                    <a:pt x="55782" y="26298"/>
                  </a:lnTo>
                  <a:lnTo>
                    <a:pt x="26298" y="55782"/>
                  </a:lnTo>
                  <a:lnTo>
                    <a:pt x="6951" y="93143"/>
                  </a:lnTo>
                  <a:lnTo>
                    <a:pt x="0" y="136121"/>
                  </a:lnTo>
                  <a:lnTo>
                    <a:pt x="6951" y="179099"/>
                  </a:lnTo>
                  <a:lnTo>
                    <a:pt x="26298" y="216460"/>
                  </a:lnTo>
                  <a:lnTo>
                    <a:pt x="55782" y="245944"/>
                  </a:lnTo>
                  <a:lnTo>
                    <a:pt x="93143" y="265291"/>
                  </a:lnTo>
                  <a:lnTo>
                    <a:pt x="136121" y="272243"/>
                  </a:lnTo>
                  <a:lnTo>
                    <a:pt x="179099" y="265291"/>
                  </a:lnTo>
                  <a:lnTo>
                    <a:pt x="216460" y="245944"/>
                  </a:lnTo>
                  <a:lnTo>
                    <a:pt x="245944" y="216460"/>
                  </a:lnTo>
                  <a:lnTo>
                    <a:pt x="265291" y="179099"/>
                  </a:lnTo>
                  <a:lnTo>
                    <a:pt x="272243" y="136121"/>
                  </a:lnTo>
                  <a:lnTo>
                    <a:pt x="265291" y="93143"/>
                  </a:lnTo>
                  <a:lnTo>
                    <a:pt x="245944" y="55782"/>
                  </a:lnTo>
                  <a:lnTo>
                    <a:pt x="216460" y="26298"/>
                  </a:lnTo>
                  <a:lnTo>
                    <a:pt x="179099" y="6951"/>
                  </a:lnTo>
                  <a:lnTo>
                    <a:pt x="136121" y="0"/>
                  </a:lnTo>
                  <a:close/>
                </a:path>
              </a:pathLst>
            </a:custGeom>
            <a:solidFill>
              <a:srgbClr val="35BDC0"/>
            </a:solidFill>
          </p:spPr>
          <p:txBody>
            <a:bodyPr wrap="square" lIns="0" tIns="0" rIns="0" bIns="0" rtlCol="0"/>
            <a:lstStyle/>
            <a:p>
              <a:endParaRPr/>
            </a:p>
          </p:txBody>
        </p:sp>
        <p:sp>
          <p:nvSpPr>
            <p:cNvPr id="30" name="object 33">
              <a:extLst>
                <a:ext uri="{FF2B5EF4-FFF2-40B4-BE49-F238E27FC236}">
                  <a16:creationId xmlns:a16="http://schemas.microsoft.com/office/drawing/2014/main" id="{CC880FD5-737C-0F05-8081-8C060973046B}"/>
                </a:ext>
              </a:extLst>
            </p:cNvPr>
            <p:cNvSpPr/>
            <p:nvPr/>
          </p:nvSpPr>
          <p:spPr>
            <a:xfrm>
              <a:off x="6595705" y="3107317"/>
              <a:ext cx="314325" cy="314325"/>
            </a:xfrm>
            <a:custGeom>
              <a:avLst/>
              <a:gdLst/>
              <a:ahLst/>
              <a:cxnLst/>
              <a:rect l="l" t="t" r="r" b="b"/>
              <a:pathLst>
                <a:path w="314325" h="314325">
                  <a:moveTo>
                    <a:pt x="157063" y="0"/>
                  </a:moveTo>
                  <a:lnTo>
                    <a:pt x="107420" y="8007"/>
                  </a:lnTo>
                  <a:lnTo>
                    <a:pt x="64304" y="30304"/>
                  </a:lnTo>
                  <a:lnTo>
                    <a:pt x="30304" y="64304"/>
                  </a:lnTo>
                  <a:lnTo>
                    <a:pt x="8007" y="107420"/>
                  </a:lnTo>
                  <a:lnTo>
                    <a:pt x="0" y="157063"/>
                  </a:lnTo>
                  <a:lnTo>
                    <a:pt x="8007" y="206706"/>
                  </a:lnTo>
                  <a:lnTo>
                    <a:pt x="30304" y="249821"/>
                  </a:lnTo>
                  <a:lnTo>
                    <a:pt x="64304" y="283821"/>
                  </a:lnTo>
                  <a:lnTo>
                    <a:pt x="107420" y="306119"/>
                  </a:lnTo>
                  <a:lnTo>
                    <a:pt x="157063" y="314126"/>
                  </a:lnTo>
                  <a:lnTo>
                    <a:pt x="206706" y="306119"/>
                  </a:lnTo>
                  <a:lnTo>
                    <a:pt x="249821" y="283821"/>
                  </a:lnTo>
                  <a:lnTo>
                    <a:pt x="261400" y="272243"/>
                  </a:lnTo>
                  <a:lnTo>
                    <a:pt x="157063" y="272243"/>
                  </a:lnTo>
                  <a:lnTo>
                    <a:pt x="112274" y="263176"/>
                  </a:lnTo>
                  <a:lnTo>
                    <a:pt x="75658" y="238467"/>
                  </a:lnTo>
                  <a:lnTo>
                    <a:pt x="50949" y="201851"/>
                  </a:lnTo>
                  <a:lnTo>
                    <a:pt x="41883" y="157063"/>
                  </a:lnTo>
                  <a:lnTo>
                    <a:pt x="50949" y="112274"/>
                  </a:lnTo>
                  <a:lnTo>
                    <a:pt x="75658" y="75658"/>
                  </a:lnTo>
                  <a:lnTo>
                    <a:pt x="112274" y="50949"/>
                  </a:lnTo>
                  <a:lnTo>
                    <a:pt x="157063" y="41883"/>
                  </a:lnTo>
                  <a:lnTo>
                    <a:pt x="261400" y="41883"/>
                  </a:lnTo>
                  <a:lnTo>
                    <a:pt x="249821" y="30304"/>
                  </a:lnTo>
                  <a:lnTo>
                    <a:pt x="206706" y="8007"/>
                  </a:lnTo>
                  <a:lnTo>
                    <a:pt x="157063" y="0"/>
                  </a:lnTo>
                  <a:close/>
                </a:path>
                <a:path w="314325" h="314325">
                  <a:moveTo>
                    <a:pt x="261400" y="41883"/>
                  </a:moveTo>
                  <a:lnTo>
                    <a:pt x="157063" y="41883"/>
                  </a:lnTo>
                  <a:lnTo>
                    <a:pt x="201851" y="50949"/>
                  </a:lnTo>
                  <a:lnTo>
                    <a:pt x="238467" y="75658"/>
                  </a:lnTo>
                  <a:lnTo>
                    <a:pt x="263176" y="112274"/>
                  </a:lnTo>
                  <a:lnTo>
                    <a:pt x="272243" y="157063"/>
                  </a:lnTo>
                  <a:lnTo>
                    <a:pt x="263176" y="201851"/>
                  </a:lnTo>
                  <a:lnTo>
                    <a:pt x="238467" y="238467"/>
                  </a:lnTo>
                  <a:lnTo>
                    <a:pt x="201851" y="263176"/>
                  </a:lnTo>
                  <a:lnTo>
                    <a:pt x="157063" y="272243"/>
                  </a:lnTo>
                  <a:lnTo>
                    <a:pt x="261400" y="272243"/>
                  </a:lnTo>
                  <a:lnTo>
                    <a:pt x="283821" y="249821"/>
                  </a:lnTo>
                  <a:lnTo>
                    <a:pt x="306119" y="206706"/>
                  </a:lnTo>
                  <a:lnTo>
                    <a:pt x="314126" y="157063"/>
                  </a:lnTo>
                  <a:lnTo>
                    <a:pt x="306119" y="107420"/>
                  </a:lnTo>
                  <a:lnTo>
                    <a:pt x="283821" y="64304"/>
                  </a:lnTo>
                  <a:lnTo>
                    <a:pt x="261400" y="41883"/>
                  </a:lnTo>
                  <a:close/>
                </a:path>
              </a:pathLst>
            </a:custGeom>
            <a:solidFill>
              <a:srgbClr val="211F1F"/>
            </a:solidFill>
          </p:spPr>
          <p:txBody>
            <a:bodyPr wrap="square" lIns="0" tIns="0" rIns="0" bIns="0" rtlCol="0"/>
            <a:lstStyle/>
            <a:p>
              <a:endParaRPr/>
            </a:p>
          </p:txBody>
        </p:sp>
      </p:grpSp>
      <p:grpSp>
        <p:nvGrpSpPr>
          <p:cNvPr id="37" name="object 40">
            <a:extLst>
              <a:ext uri="{FF2B5EF4-FFF2-40B4-BE49-F238E27FC236}">
                <a16:creationId xmlns:a16="http://schemas.microsoft.com/office/drawing/2014/main" id="{38D836A6-CE82-5122-DDCB-AA0805217F2D}"/>
              </a:ext>
            </a:extLst>
          </p:cNvPr>
          <p:cNvGrpSpPr/>
          <p:nvPr userDrawn="1"/>
        </p:nvGrpSpPr>
        <p:grpSpPr>
          <a:xfrm>
            <a:off x="15308634" y="3107317"/>
            <a:ext cx="690245" cy="2295525"/>
            <a:chOff x="15458113" y="3107317"/>
            <a:chExt cx="690245" cy="2295525"/>
          </a:xfrm>
        </p:grpSpPr>
        <p:sp>
          <p:nvSpPr>
            <p:cNvPr id="38" name="object 41">
              <a:extLst>
                <a:ext uri="{FF2B5EF4-FFF2-40B4-BE49-F238E27FC236}">
                  <a16:creationId xmlns:a16="http://schemas.microsoft.com/office/drawing/2014/main" id="{A517F664-6636-05C4-72CF-0B9517EF201C}"/>
                </a:ext>
              </a:extLst>
            </p:cNvPr>
            <p:cNvSpPr/>
            <p:nvPr/>
          </p:nvSpPr>
          <p:spPr>
            <a:xfrm>
              <a:off x="15479055" y="3264381"/>
              <a:ext cx="648335" cy="2117725"/>
            </a:xfrm>
            <a:custGeom>
              <a:avLst/>
              <a:gdLst/>
              <a:ahLst/>
              <a:cxnLst/>
              <a:rect l="l" t="t" r="r" b="b"/>
              <a:pathLst>
                <a:path w="648334" h="2117725">
                  <a:moveTo>
                    <a:pt x="648116" y="0"/>
                  </a:moveTo>
                  <a:lnTo>
                    <a:pt x="0" y="0"/>
                  </a:lnTo>
                  <a:lnTo>
                    <a:pt x="0" y="2117118"/>
                  </a:lnTo>
                </a:path>
              </a:pathLst>
            </a:custGeom>
            <a:ln w="41883">
              <a:solidFill>
                <a:srgbClr val="211F1F"/>
              </a:solidFill>
            </a:ln>
          </p:spPr>
          <p:txBody>
            <a:bodyPr wrap="square" lIns="0" tIns="0" rIns="0" bIns="0" rtlCol="0"/>
            <a:lstStyle/>
            <a:p>
              <a:endParaRPr/>
            </a:p>
          </p:txBody>
        </p:sp>
        <p:sp>
          <p:nvSpPr>
            <p:cNvPr id="39" name="object 42">
              <a:extLst>
                <a:ext uri="{FF2B5EF4-FFF2-40B4-BE49-F238E27FC236}">
                  <a16:creationId xmlns:a16="http://schemas.microsoft.com/office/drawing/2014/main" id="{A82EA264-91C7-3DD7-B263-6C68D12E79C8}"/>
                </a:ext>
              </a:extLst>
            </p:cNvPr>
            <p:cNvSpPr/>
            <p:nvPr/>
          </p:nvSpPr>
          <p:spPr>
            <a:xfrm>
              <a:off x="15844460" y="3128254"/>
              <a:ext cx="272415" cy="272415"/>
            </a:xfrm>
            <a:custGeom>
              <a:avLst/>
              <a:gdLst/>
              <a:ahLst/>
              <a:cxnLst/>
              <a:rect l="l" t="t" r="r" b="b"/>
              <a:pathLst>
                <a:path w="272415" h="272414">
                  <a:moveTo>
                    <a:pt x="136121" y="0"/>
                  </a:moveTo>
                  <a:lnTo>
                    <a:pt x="93143" y="6951"/>
                  </a:lnTo>
                  <a:lnTo>
                    <a:pt x="55782" y="26298"/>
                  </a:lnTo>
                  <a:lnTo>
                    <a:pt x="26298" y="55782"/>
                  </a:lnTo>
                  <a:lnTo>
                    <a:pt x="6951" y="93143"/>
                  </a:lnTo>
                  <a:lnTo>
                    <a:pt x="0" y="136121"/>
                  </a:lnTo>
                  <a:lnTo>
                    <a:pt x="6951" y="179099"/>
                  </a:lnTo>
                  <a:lnTo>
                    <a:pt x="26298" y="216460"/>
                  </a:lnTo>
                  <a:lnTo>
                    <a:pt x="55782" y="245944"/>
                  </a:lnTo>
                  <a:lnTo>
                    <a:pt x="93143" y="265291"/>
                  </a:lnTo>
                  <a:lnTo>
                    <a:pt x="136121" y="272243"/>
                  </a:lnTo>
                  <a:lnTo>
                    <a:pt x="179099" y="265291"/>
                  </a:lnTo>
                  <a:lnTo>
                    <a:pt x="216460" y="245944"/>
                  </a:lnTo>
                  <a:lnTo>
                    <a:pt x="245944" y="216460"/>
                  </a:lnTo>
                  <a:lnTo>
                    <a:pt x="265291" y="179099"/>
                  </a:lnTo>
                  <a:lnTo>
                    <a:pt x="272243" y="136121"/>
                  </a:lnTo>
                  <a:lnTo>
                    <a:pt x="265291" y="93143"/>
                  </a:lnTo>
                  <a:lnTo>
                    <a:pt x="245944" y="55782"/>
                  </a:lnTo>
                  <a:lnTo>
                    <a:pt x="216460" y="26298"/>
                  </a:lnTo>
                  <a:lnTo>
                    <a:pt x="179099" y="6951"/>
                  </a:lnTo>
                  <a:lnTo>
                    <a:pt x="136121" y="0"/>
                  </a:lnTo>
                  <a:close/>
                </a:path>
              </a:pathLst>
            </a:custGeom>
            <a:solidFill>
              <a:srgbClr val="03B96A"/>
            </a:solidFill>
          </p:spPr>
          <p:txBody>
            <a:bodyPr wrap="square" lIns="0" tIns="0" rIns="0" bIns="0" rtlCol="0"/>
            <a:lstStyle/>
            <a:p>
              <a:endParaRPr/>
            </a:p>
          </p:txBody>
        </p:sp>
        <p:sp>
          <p:nvSpPr>
            <p:cNvPr id="40" name="object 43">
              <a:extLst>
                <a:ext uri="{FF2B5EF4-FFF2-40B4-BE49-F238E27FC236}">
                  <a16:creationId xmlns:a16="http://schemas.microsoft.com/office/drawing/2014/main" id="{A9DC26E1-9A22-D732-483F-F311B0B8501B}"/>
                </a:ext>
              </a:extLst>
            </p:cNvPr>
            <p:cNvSpPr/>
            <p:nvPr/>
          </p:nvSpPr>
          <p:spPr>
            <a:xfrm>
              <a:off x="15823516" y="3107317"/>
              <a:ext cx="314325" cy="314325"/>
            </a:xfrm>
            <a:custGeom>
              <a:avLst/>
              <a:gdLst/>
              <a:ahLst/>
              <a:cxnLst/>
              <a:rect l="l" t="t" r="r" b="b"/>
              <a:pathLst>
                <a:path w="314325" h="314325">
                  <a:moveTo>
                    <a:pt x="157063" y="0"/>
                  </a:moveTo>
                  <a:lnTo>
                    <a:pt x="107420" y="8007"/>
                  </a:lnTo>
                  <a:lnTo>
                    <a:pt x="64304" y="30304"/>
                  </a:lnTo>
                  <a:lnTo>
                    <a:pt x="30304" y="64304"/>
                  </a:lnTo>
                  <a:lnTo>
                    <a:pt x="8007" y="107420"/>
                  </a:lnTo>
                  <a:lnTo>
                    <a:pt x="0" y="157063"/>
                  </a:lnTo>
                  <a:lnTo>
                    <a:pt x="8007" y="206706"/>
                  </a:lnTo>
                  <a:lnTo>
                    <a:pt x="30304" y="249821"/>
                  </a:lnTo>
                  <a:lnTo>
                    <a:pt x="64304" y="283821"/>
                  </a:lnTo>
                  <a:lnTo>
                    <a:pt x="107420" y="306119"/>
                  </a:lnTo>
                  <a:lnTo>
                    <a:pt x="157063" y="314126"/>
                  </a:lnTo>
                  <a:lnTo>
                    <a:pt x="206706" y="306119"/>
                  </a:lnTo>
                  <a:lnTo>
                    <a:pt x="249821" y="283821"/>
                  </a:lnTo>
                  <a:lnTo>
                    <a:pt x="261400" y="272243"/>
                  </a:lnTo>
                  <a:lnTo>
                    <a:pt x="157063" y="272243"/>
                  </a:lnTo>
                  <a:lnTo>
                    <a:pt x="112274" y="263176"/>
                  </a:lnTo>
                  <a:lnTo>
                    <a:pt x="75658" y="238467"/>
                  </a:lnTo>
                  <a:lnTo>
                    <a:pt x="50949" y="201851"/>
                  </a:lnTo>
                  <a:lnTo>
                    <a:pt x="41883" y="157063"/>
                  </a:lnTo>
                  <a:lnTo>
                    <a:pt x="50949" y="112274"/>
                  </a:lnTo>
                  <a:lnTo>
                    <a:pt x="75658" y="75658"/>
                  </a:lnTo>
                  <a:lnTo>
                    <a:pt x="112274" y="50949"/>
                  </a:lnTo>
                  <a:lnTo>
                    <a:pt x="157063" y="41883"/>
                  </a:lnTo>
                  <a:lnTo>
                    <a:pt x="261400" y="41883"/>
                  </a:lnTo>
                  <a:lnTo>
                    <a:pt x="249821" y="30304"/>
                  </a:lnTo>
                  <a:lnTo>
                    <a:pt x="206706" y="8007"/>
                  </a:lnTo>
                  <a:lnTo>
                    <a:pt x="157063" y="0"/>
                  </a:lnTo>
                  <a:close/>
                </a:path>
                <a:path w="314325" h="314325">
                  <a:moveTo>
                    <a:pt x="261400" y="41883"/>
                  </a:moveTo>
                  <a:lnTo>
                    <a:pt x="157063" y="41883"/>
                  </a:lnTo>
                  <a:lnTo>
                    <a:pt x="201851" y="50949"/>
                  </a:lnTo>
                  <a:lnTo>
                    <a:pt x="238467" y="75658"/>
                  </a:lnTo>
                  <a:lnTo>
                    <a:pt x="263176" y="112274"/>
                  </a:lnTo>
                  <a:lnTo>
                    <a:pt x="272243" y="157063"/>
                  </a:lnTo>
                  <a:lnTo>
                    <a:pt x="263176" y="201851"/>
                  </a:lnTo>
                  <a:lnTo>
                    <a:pt x="238467" y="238467"/>
                  </a:lnTo>
                  <a:lnTo>
                    <a:pt x="201851" y="263176"/>
                  </a:lnTo>
                  <a:lnTo>
                    <a:pt x="157063" y="272243"/>
                  </a:lnTo>
                  <a:lnTo>
                    <a:pt x="261400" y="272243"/>
                  </a:lnTo>
                  <a:lnTo>
                    <a:pt x="283821" y="249821"/>
                  </a:lnTo>
                  <a:lnTo>
                    <a:pt x="306119" y="206706"/>
                  </a:lnTo>
                  <a:lnTo>
                    <a:pt x="314126" y="157063"/>
                  </a:lnTo>
                  <a:lnTo>
                    <a:pt x="306119" y="107420"/>
                  </a:lnTo>
                  <a:lnTo>
                    <a:pt x="283821" y="64304"/>
                  </a:lnTo>
                  <a:lnTo>
                    <a:pt x="261400" y="41883"/>
                  </a:lnTo>
                  <a:close/>
                </a:path>
              </a:pathLst>
            </a:custGeom>
            <a:solidFill>
              <a:srgbClr val="211F1F"/>
            </a:solidFill>
          </p:spPr>
          <p:txBody>
            <a:bodyPr wrap="square" lIns="0" tIns="0" rIns="0" bIns="0" rtlCol="0"/>
            <a:lstStyle/>
            <a:p>
              <a:endParaRPr/>
            </a:p>
          </p:txBody>
        </p:sp>
      </p:grpSp>
      <p:grpSp>
        <p:nvGrpSpPr>
          <p:cNvPr id="47" name="object 50">
            <a:extLst>
              <a:ext uri="{FF2B5EF4-FFF2-40B4-BE49-F238E27FC236}">
                <a16:creationId xmlns:a16="http://schemas.microsoft.com/office/drawing/2014/main" id="{2596E7C1-E96D-B153-D7EC-C9714EA628DF}"/>
              </a:ext>
            </a:extLst>
          </p:cNvPr>
          <p:cNvGrpSpPr/>
          <p:nvPr userDrawn="1"/>
        </p:nvGrpSpPr>
        <p:grpSpPr>
          <a:xfrm>
            <a:off x="14300522" y="6253905"/>
            <a:ext cx="690245" cy="1294765"/>
            <a:chOff x="11046169" y="6253905"/>
            <a:chExt cx="690245" cy="1294765"/>
          </a:xfrm>
        </p:grpSpPr>
        <p:sp>
          <p:nvSpPr>
            <p:cNvPr id="48" name="object 51">
              <a:extLst>
                <a:ext uri="{FF2B5EF4-FFF2-40B4-BE49-F238E27FC236}">
                  <a16:creationId xmlns:a16="http://schemas.microsoft.com/office/drawing/2014/main" id="{6CCA8680-C3CE-A13D-CA57-8D02CEA76989}"/>
                </a:ext>
              </a:extLst>
            </p:cNvPr>
            <p:cNvSpPr/>
            <p:nvPr/>
          </p:nvSpPr>
          <p:spPr>
            <a:xfrm>
              <a:off x="11067110" y="6274846"/>
              <a:ext cx="648335" cy="1116965"/>
            </a:xfrm>
            <a:custGeom>
              <a:avLst/>
              <a:gdLst/>
              <a:ahLst/>
              <a:cxnLst/>
              <a:rect l="l" t="t" r="r" b="b"/>
              <a:pathLst>
                <a:path w="648334" h="1116965">
                  <a:moveTo>
                    <a:pt x="648116" y="1116814"/>
                  </a:moveTo>
                  <a:lnTo>
                    <a:pt x="0" y="1116814"/>
                  </a:lnTo>
                  <a:lnTo>
                    <a:pt x="0" y="0"/>
                  </a:lnTo>
                </a:path>
              </a:pathLst>
            </a:custGeom>
            <a:ln w="41883">
              <a:solidFill>
                <a:srgbClr val="211F1F"/>
              </a:solidFill>
            </a:ln>
          </p:spPr>
          <p:txBody>
            <a:bodyPr wrap="square" lIns="0" tIns="0" rIns="0" bIns="0" rtlCol="0"/>
            <a:lstStyle/>
            <a:p>
              <a:endParaRPr/>
            </a:p>
          </p:txBody>
        </p:sp>
        <p:sp>
          <p:nvSpPr>
            <p:cNvPr id="49" name="object 52">
              <a:extLst>
                <a:ext uri="{FF2B5EF4-FFF2-40B4-BE49-F238E27FC236}">
                  <a16:creationId xmlns:a16="http://schemas.microsoft.com/office/drawing/2014/main" id="{5B3CCA09-A02A-127E-A567-4E059CE8C396}"/>
                </a:ext>
              </a:extLst>
            </p:cNvPr>
            <p:cNvSpPr/>
            <p:nvPr/>
          </p:nvSpPr>
          <p:spPr>
            <a:xfrm>
              <a:off x="11429007" y="7255471"/>
              <a:ext cx="272415" cy="272415"/>
            </a:xfrm>
            <a:custGeom>
              <a:avLst/>
              <a:gdLst/>
              <a:ahLst/>
              <a:cxnLst/>
              <a:rect l="l" t="t" r="r" b="b"/>
              <a:pathLst>
                <a:path w="272415" h="272415">
                  <a:moveTo>
                    <a:pt x="136121" y="0"/>
                  </a:moveTo>
                  <a:lnTo>
                    <a:pt x="93143" y="6951"/>
                  </a:lnTo>
                  <a:lnTo>
                    <a:pt x="55782" y="26298"/>
                  </a:lnTo>
                  <a:lnTo>
                    <a:pt x="26298" y="55782"/>
                  </a:lnTo>
                  <a:lnTo>
                    <a:pt x="6951" y="93143"/>
                  </a:lnTo>
                  <a:lnTo>
                    <a:pt x="0" y="136121"/>
                  </a:lnTo>
                  <a:lnTo>
                    <a:pt x="6951" y="179099"/>
                  </a:lnTo>
                  <a:lnTo>
                    <a:pt x="26298" y="216460"/>
                  </a:lnTo>
                  <a:lnTo>
                    <a:pt x="55782" y="245944"/>
                  </a:lnTo>
                  <a:lnTo>
                    <a:pt x="93143" y="265291"/>
                  </a:lnTo>
                  <a:lnTo>
                    <a:pt x="136121" y="272243"/>
                  </a:lnTo>
                  <a:lnTo>
                    <a:pt x="179099" y="265291"/>
                  </a:lnTo>
                  <a:lnTo>
                    <a:pt x="216460" y="245944"/>
                  </a:lnTo>
                  <a:lnTo>
                    <a:pt x="245944" y="216460"/>
                  </a:lnTo>
                  <a:lnTo>
                    <a:pt x="265291" y="179099"/>
                  </a:lnTo>
                  <a:lnTo>
                    <a:pt x="272243" y="136121"/>
                  </a:lnTo>
                  <a:lnTo>
                    <a:pt x="265291" y="93143"/>
                  </a:lnTo>
                  <a:lnTo>
                    <a:pt x="245944" y="55782"/>
                  </a:lnTo>
                  <a:lnTo>
                    <a:pt x="216460" y="26298"/>
                  </a:lnTo>
                  <a:lnTo>
                    <a:pt x="179099" y="6951"/>
                  </a:lnTo>
                  <a:lnTo>
                    <a:pt x="136121" y="0"/>
                  </a:lnTo>
                  <a:close/>
                </a:path>
              </a:pathLst>
            </a:custGeom>
            <a:solidFill>
              <a:srgbClr val="00ACED"/>
            </a:solidFill>
          </p:spPr>
          <p:txBody>
            <a:bodyPr wrap="square" lIns="0" tIns="0" rIns="0" bIns="0" rtlCol="0"/>
            <a:lstStyle/>
            <a:p>
              <a:endParaRPr/>
            </a:p>
          </p:txBody>
        </p:sp>
        <p:sp>
          <p:nvSpPr>
            <p:cNvPr id="50" name="object 53">
              <a:extLst>
                <a:ext uri="{FF2B5EF4-FFF2-40B4-BE49-F238E27FC236}">
                  <a16:creationId xmlns:a16="http://schemas.microsoft.com/office/drawing/2014/main" id="{1E8270DB-BC40-C316-0394-B31575FE3986}"/>
                </a:ext>
              </a:extLst>
            </p:cNvPr>
            <p:cNvSpPr/>
            <p:nvPr/>
          </p:nvSpPr>
          <p:spPr>
            <a:xfrm>
              <a:off x="11408061" y="7234524"/>
              <a:ext cx="314325" cy="314325"/>
            </a:xfrm>
            <a:custGeom>
              <a:avLst/>
              <a:gdLst/>
              <a:ahLst/>
              <a:cxnLst/>
              <a:rect l="l" t="t" r="r" b="b"/>
              <a:pathLst>
                <a:path w="314325" h="314325">
                  <a:moveTo>
                    <a:pt x="157063" y="0"/>
                  </a:moveTo>
                  <a:lnTo>
                    <a:pt x="107420" y="8007"/>
                  </a:lnTo>
                  <a:lnTo>
                    <a:pt x="64304" y="30304"/>
                  </a:lnTo>
                  <a:lnTo>
                    <a:pt x="30304" y="64304"/>
                  </a:lnTo>
                  <a:lnTo>
                    <a:pt x="8007" y="107420"/>
                  </a:lnTo>
                  <a:lnTo>
                    <a:pt x="0" y="157063"/>
                  </a:lnTo>
                  <a:lnTo>
                    <a:pt x="8007" y="206706"/>
                  </a:lnTo>
                  <a:lnTo>
                    <a:pt x="30304" y="249821"/>
                  </a:lnTo>
                  <a:lnTo>
                    <a:pt x="64304" y="283821"/>
                  </a:lnTo>
                  <a:lnTo>
                    <a:pt x="107420" y="306119"/>
                  </a:lnTo>
                  <a:lnTo>
                    <a:pt x="157063" y="314126"/>
                  </a:lnTo>
                  <a:lnTo>
                    <a:pt x="206706" y="306119"/>
                  </a:lnTo>
                  <a:lnTo>
                    <a:pt x="249821" y="283821"/>
                  </a:lnTo>
                  <a:lnTo>
                    <a:pt x="261400" y="272243"/>
                  </a:lnTo>
                  <a:lnTo>
                    <a:pt x="157063" y="272243"/>
                  </a:lnTo>
                  <a:lnTo>
                    <a:pt x="112274" y="263176"/>
                  </a:lnTo>
                  <a:lnTo>
                    <a:pt x="75658" y="238467"/>
                  </a:lnTo>
                  <a:lnTo>
                    <a:pt x="50949" y="201851"/>
                  </a:lnTo>
                  <a:lnTo>
                    <a:pt x="41883" y="157063"/>
                  </a:lnTo>
                  <a:lnTo>
                    <a:pt x="50949" y="112274"/>
                  </a:lnTo>
                  <a:lnTo>
                    <a:pt x="75658" y="75658"/>
                  </a:lnTo>
                  <a:lnTo>
                    <a:pt x="112274" y="50949"/>
                  </a:lnTo>
                  <a:lnTo>
                    <a:pt x="157063" y="41883"/>
                  </a:lnTo>
                  <a:lnTo>
                    <a:pt x="261400" y="41883"/>
                  </a:lnTo>
                  <a:lnTo>
                    <a:pt x="249821" y="30304"/>
                  </a:lnTo>
                  <a:lnTo>
                    <a:pt x="206706" y="8007"/>
                  </a:lnTo>
                  <a:lnTo>
                    <a:pt x="157063" y="0"/>
                  </a:lnTo>
                  <a:close/>
                </a:path>
                <a:path w="314325" h="314325">
                  <a:moveTo>
                    <a:pt x="261400" y="41883"/>
                  </a:moveTo>
                  <a:lnTo>
                    <a:pt x="157063" y="41883"/>
                  </a:lnTo>
                  <a:lnTo>
                    <a:pt x="201851" y="50949"/>
                  </a:lnTo>
                  <a:lnTo>
                    <a:pt x="238467" y="75658"/>
                  </a:lnTo>
                  <a:lnTo>
                    <a:pt x="263176" y="112274"/>
                  </a:lnTo>
                  <a:lnTo>
                    <a:pt x="272243" y="157063"/>
                  </a:lnTo>
                  <a:lnTo>
                    <a:pt x="263176" y="201851"/>
                  </a:lnTo>
                  <a:lnTo>
                    <a:pt x="238467" y="238467"/>
                  </a:lnTo>
                  <a:lnTo>
                    <a:pt x="201851" y="263176"/>
                  </a:lnTo>
                  <a:lnTo>
                    <a:pt x="157063" y="272243"/>
                  </a:lnTo>
                  <a:lnTo>
                    <a:pt x="261400" y="272243"/>
                  </a:lnTo>
                  <a:lnTo>
                    <a:pt x="283821" y="249821"/>
                  </a:lnTo>
                  <a:lnTo>
                    <a:pt x="306119" y="206706"/>
                  </a:lnTo>
                  <a:lnTo>
                    <a:pt x="314126" y="157063"/>
                  </a:lnTo>
                  <a:lnTo>
                    <a:pt x="306119" y="107420"/>
                  </a:lnTo>
                  <a:lnTo>
                    <a:pt x="283821" y="64304"/>
                  </a:lnTo>
                  <a:lnTo>
                    <a:pt x="261400" y="41883"/>
                  </a:lnTo>
                  <a:close/>
                </a:path>
              </a:pathLst>
            </a:custGeom>
            <a:solidFill>
              <a:srgbClr val="211F1F"/>
            </a:solidFill>
          </p:spPr>
          <p:txBody>
            <a:bodyPr wrap="square" lIns="0" tIns="0" rIns="0" bIns="0" rtlCol="0"/>
            <a:lstStyle/>
            <a:p>
              <a:endParaRPr/>
            </a:p>
          </p:txBody>
        </p:sp>
      </p:grpSp>
      <p:grpSp>
        <p:nvGrpSpPr>
          <p:cNvPr id="57" name="object 60">
            <a:extLst>
              <a:ext uri="{FF2B5EF4-FFF2-40B4-BE49-F238E27FC236}">
                <a16:creationId xmlns:a16="http://schemas.microsoft.com/office/drawing/2014/main" id="{546B7A03-EFD3-8551-CA73-1B8D3E1EC8B1}"/>
              </a:ext>
            </a:extLst>
          </p:cNvPr>
          <p:cNvGrpSpPr/>
          <p:nvPr userDrawn="1"/>
        </p:nvGrpSpPr>
        <p:grpSpPr>
          <a:xfrm>
            <a:off x="5208786" y="6253905"/>
            <a:ext cx="690245" cy="1294765"/>
            <a:chOff x="14824172" y="6253905"/>
            <a:chExt cx="690245" cy="1294765"/>
          </a:xfrm>
        </p:grpSpPr>
        <p:sp>
          <p:nvSpPr>
            <p:cNvPr id="58" name="object 61">
              <a:extLst>
                <a:ext uri="{FF2B5EF4-FFF2-40B4-BE49-F238E27FC236}">
                  <a16:creationId xmlns:a16="http://schemas.microsoft.com/office/drawing/2014/main" id="{C90EC95A-BD1A-122F-ECD1-600658F5F651}"/>
                </a:ext>
              </a:extLst>
            </p:cNvPr>
            <p:cNvSpPr/>
            <p:nvPr/>
          </p:nvSpPr>
          <p:spPr>
            <a:xfrm>
              <a:off x="14845114" y="6274846"/>
              <a:ext cx="648335" cy="1116965"/>
            </a:xfrm>
            <a:custGeom>
              <a:avLst/>
              <a:gdLst/>
              <a:ahLst/>
              <a:cxnLst/>
              <a:rect l="l" t="t" r="r" b="b"/>
              <a:pathLst>
                <a:path w="648334" h="1116965">
                  <a:moveTo>
                    <a:pt x="648116" y="1116814"/>
                  </a:moveTo>
                  <a:lnTo>
                    <a:pt x="0" y="1116814"/>
                  </a:lnTo>
                  <a:lnTo>
                    <a:pt x="0" y="0"/>
                  </a:lnTo>
                </a:path>
              </a:pathLst>
            </a:custGeom>
            <a:ln w="41883">
              <a:solidFill>
                <a:srgbClr val="211F1F"/>
              </a:solidFill>
            </a:ln>
          </p:spPr>
          <p:txBody>
            <a:bodyPr wrap="square" lIns="0" tIns="0" rIns="0" bIns="0" rtlCol="0"/>
            <a:lstStyle/>
            <a:p>
              <a:endParaRPr/>
            </a:p>
          </p:txBody>
        </p:sp>
        <p:sp>
          <p:nvSpPr>
            <p:cNvPr id="59" name="object 62">
              <a:extLst>
                <a:ext uri="{FF2B5EF4-FFF2-40B4-BE49-F238E27FC236}">
                  <a16:creationId xmlns:a16="http://schemas.microsoft.com/office/drawing/2014/main" id="{FF4CF599-D843-B659-5627-9D6155416624}"/>
                </a:ext>
              </a:extLst>
            </p:cNvPr>
            <p:cNvSpPr/>
            <p:nvPr/>
          </p:nvSpPr>
          <p:spPr>
            <a:xfrm>
              <a:off x="15202658" y="7255471"/>
              <a:ext cx="272415" cy="272415"/>
            </a:xfrm>
            <a:custGeom>
              <a:avLst/>
              <a:gdLst/>
              <a:ahLst/>
              <a:cxnLst/>
              <a:rect l="l" t="t" r="r" b="b"/>
              <a:pathLst>
                <a:path w="272415" h="272415">
                  <a:moveTo>
                    <a:pt x="136121" y="0"/>
                  </a:moveTo>
                  <a:lnTo>
                    <a:pt x="93143" y="6951"/>
                  </a:lnTo>
                  <a:lnTo>
                    <a:pt x="55782" y="26298"/>
                  </a:lnTo>
                  <a:lnTo>
                    <a:pt x="26298" y="55782"/>
                  </a:lnTo>
                  <a:lnTo>
                    <a:pt x="6951" y="93143"/>
                  </a:lnTo>
                  <a:lnTo>
                    <a:pt x="0" y="136121"/>
                  </a:lnTo>
                  <a:lnTo>
                    <a:pt x="6951" y="179099"/>
                  </a:lnTo>
                  <a:lnTo>
                    <a:pt x="26298" y="216460"/>
                  </a:lnTo>
                  <a:lnTo>
                    <a:pt x="55782" y="245944"/>
                  </a:lnTo>
                  <a:lnTo>
                    <a:pt x="93143" y="265291"/>
                  </a:lnTo>
                  <a:lnTo>
                    <a:pt x="136121" y="272243"/>
                  </a:lnTo>
                  <a:lnTo>
                    <a:pt x="179099" y="265291"/>
                  </a:lnTo>
                  <a:lnTo>
                    <a:pt x="216460" y="245944"/>
                  </a:lnTo>
                  <a:lnTo>
                    <a:pt x="245944" y="216460"/>
                  </a:lnTo>
                  <a:lnTo>
                    <a:pt x="265291" y="179099"/>
                  </a:lnTo>
                  <a:lnTo>
                    <a:pt x="272243" y="136121"/>
                  </a:lnTo>
                  <a:lnTo>
                    <a:pt x="265291" y="93143"/>
                  </a:lnTo>
                  <a:lnTo>
                    <a:pt x="245944" y="55782"/>
                  </a:lnTo>
                  <a:lnTo>
                    <a:pt x="216460" y="26298"/>
                  </a:lnTo>
                  <a:lnTo>
                    <a:pt x="179099" y="6951"/>
                  </a:lnTo>
                  <a:lnTo>
                    <a:pt x="136121" y="0"/>
                  </a:lnTo>
                  <a:close/>
                </a:path>
              </a:pathLst>
            </a:custGeom>
            <a:solidFill>
              <a:srgbClr val="F9CF35"/>
            </a:solidFill>
          </p:spPr>
          <p:txBody>
            <a:bodyPr wrap="square" lIns="0" tIns="0" rIns="0" bIns="0" rtlCol="0"/>
            <a:lstStyle/>
            <a:p>
              <a:endParaRPr/>
            </a:p>
          </p:txBody>
        </p:sp>
        <p:sp>
          <p:nvSpPr>
            <p:cNvPr id="60" name="object 63">
              <a:extLst>
                <a:ext uri="{FF2B5EF4-FFF2-40B4-BE49-F238E27FC236}">
                  <a16:creationId xmlns:a16="http://schemas.microsoft.com/office/drawing/2014/main" id="{DE8ED283-335A-549D-C3D9-8E0D2D335157}"/>
                </a:ext>
              </a:extLst>
            </p:cNvPr>
            <p:cNvSpPr/>
            <p:nvPr/>
          </p:nvSpPr>
          <p:spPr>
            <a:xfrm>
              <a:off x="15181716" y="7234524"/>
              <a:ext cx="314325" cy="314325"/>
            </a:xfrm>
            <a:custGeom>
              <a:avLst/>
              <a:gdLst/>
              <a:ahLst/>
              <a:cxnLst/>
              <a:rect l="l" t="t" r="r" b="b"/>
              <a:pathLst>
                <a:path w="314325" h="314325">
                  <a:moveTo>
                    <a:pt x="157063" y="0"/>
                  </a:moveTo>
                  <a:lnTo>
                    <a:pt x="107420" y="8007"/>
                  </a:lnTo>
                  <a:lnTo>
                    <a:pt x="64304" y="30304"/>
                  </a:lnTo>
                  <a:lnTo>
                    <a:pt x="30304" y="64304"/>
                  </a:lnTo>
                  <a:lnTo>
                    <a:pt x="8007" y="107420"/>
                  </a:lnTo>
                  <a:lnTo>
                    <a:pt x="0" y="157063"/>
                  </a:lnTo>
                  <a:lnTo>
                    <a:pt x="8007" y="206706"/>
                  </a:lnTo>
                  <a:lnTo>
                    <a:pt x="30304" y="249821"/>
                  </a:lnTo>
                  <a:lnTo>
                    <a:pt x="64304" y="283821"/>
                  </a:lnTo>
                  <a:lnTo>
                    <a:pt x="107420" y="306119"/>
                  </a:lnTo>
                  <a:lnTo>
                    <a:pt x="157063" y="314126"/>
                  </a:lnTo>
                  <a:lnTo>
                    <a:pt x="206706" y="306119"/>
                  </a:lnTo>
                  <a:lnTo>
                    <a:pt x="249821" y="283821"/>
                  </a:lnTo>
                  <a:lnTo>
                    <a:pt x="261400" y="272243"/>
                  </a:lnTo>
                  <a:lnTo>
                    <a:pt x="157063" y="272243"/>
                  </a:lnTo>
                  <a:lnTo>
                    <a:pt x="112274" y="263176"/>
                  </a:lnTo>
                  <a:lnTo>
                    <a:pt x="75658" y="238467"/>
                  </a:lnTo>
                  <a:lnTo>
                    <a:pt x="50949" y="201851"/>
                  </a:lnTo>
                  <a:lnTo>
                    <a:pt x="41883" y="157063"/>
                  </a:lnTo>
                  <a:lnTo>
                    <a:pt x="50949" y="112274"/>
                  </a:lnTo>
                  <a:lnTo>
                    <a:pt x="75658" y="75658"/>
                  </a:lnTo>
                  <a:lnTo>
                    <a:pt x="112274" y="50949"/>
                  </a:lnTo>
                  <a:lnTo>
                    <a:pt x="157063" y="41883"/>
                  </a:lnTo>
                  <a:lnTo>
                    <a:pt x="261400" y="41883"/>
                  </a:lnTo>
                  <a:lnTo>
                    <a:pt x="249821" y="30304"/>
                  </a:lnTo>
                  <a:lnTo>
                    <a:pt x="206706" y="8007"/>
                  </a:lnTo>
                  <a:lnTo>
                    <a:pt x="157063" y="0"/>
                  </a:lnTo>
                  <a:close/>
                </a:path>
                <a:path w="314325" h="314325">
                  <a:moveTo>
                    <a:pt x="261400" y="41883"/>
                  </a:moveTo>
                  <a:lnTo>
                    <a:pt x="157063" y="41883"/>
                  </a:lnTo>
                  <a:lnTo>
                    <a:pt x="201851" y="50949"/>
                  </a:lnTo>
                  <a:lnTo>
                    <a:pt x="238467" y="75658"/>
                  </a:lnTo>
                  <a:lnTo>
                    <a:pt x="263176" y="112274"/>
                  </a:lnTo>
                  <a:lnTo>
                    <a:pt x="272243" y="157063"/>
                  </a:lnTo>
                  <a:lnTo>
                    <a:pt x="263176" y="201851"/>
                  </a:lnTo>
                  <a:lnTo>
                    <a:pt x="238467" y="238467"/>
                  </a:lnTo>
                  <a:lnTo>
                    <a:pt x="201851" y="263176"/>
                  </a:lnTo>
                  <a:lnTo>
                    <a:pt x="157063" y="272243"/>
                  </a:lnTo>
                  <a:lnTo>
                    <a:pt x="261400" y="272243"/>
                  </a:lnTo>
                  <a:lnTo>
                    <a:pt x="283821" y="249821"/>
                  </a:lnTo>
                  <a:lnTo>
                    <a:pt x="306119" y="206706"/>
                  </a:lnTo>
                  <a:lnTo>
                    <a:pt x="314126" y="157063"/>
                  </a:lnTo>
                  <a:lnTo>
                    <a:pt x="306119" y="107420"/>
                  </a:lnTo>
                  <a:lnTo>
                    <a:pt x="283821" y="64304"/>
                  </a:lnTo>
                  <a:lnTo>
                    <a:pt x="261400" y="41883"/>
                  </a:lnTo>
                  <a:close/>
                </a:path>
              </a:pathLst>
            </a:custGeom>
            <a:solidFill>
              <a:srgbClr val="211F1F"/>
            </a:solidFill>
          </p:spPr>
          <p:txBody>
            <a:bodyPr wrap="square" lIns="0" tIns="0" rIns="0" bIns="0" rtlCol="0"/>
            <a:lstStyle/>
            <a:p>
              <a:endParaRPr/>
            </a:p>
          </p:txBody>
        </p:sp>
      </p:grpSp>
      <p:grpSp>
        <p:nvGrpSpPr>
          <p:cNvPr id="67" name="object 70">
            <a:extLst>
              <a:ext uri="{FF2B5EF4-FFF2-40B4-BE49-F238E27FC236}">
                <a16:creationId xmlns:a16="http://schemas.microsoft.com/office/drawing/2014/main" id="{51E648DA-E6B1-64AB-C816-236956E04029}"/>
              </a:ext>
            </a:extLst>
          </p:cNvPr>
          <p:cNvGrpSpPr/>
          <p:nvPr userDrawn="1"/>
        </p:nvGrpSpPr>
        <p:grpSpPr>
          <a:xfrm>
            <a:off x="9877364" y="6253905"/>
            <a:ext cx="690245" cy="1294765"/>
            <a:chOff x="6635437" y="6253905"/>
            <a:chExt cx="690245" cy="1294765"/>
          </a:xfrm>
        </p:grpSpPr>
        <p:sp>
          <p:nvSpPr>
            <p:cNvPr id="68" name="object 71">
              <a:extLst>
                <a:ext uri="{FF2B5EF4-FFF2-40B4-BE49-F238E27FC236}">
                  <a16:creationId xmlns:a16="http://schemas.microsoft.com/office/drawing/2014/main" id="{5E6AA5FA-C6E2-7339-012C-DAB21262A1BF}"/>
                </a:ext>
              </a:extLst>
            </p:cNvPr>
            <p:cNvSpPr/>
            <p:nvPr/>
          </p:nvSpPr>
          <p:spPr>
            <a:xfrm>
              <a:off x="6656379" y="6274846"/>
              <a:ext cx="648335" cy="1116965"/>
            </a:xfrm>
            <a:custGeom>
              <a:avLst/>
              <a:gdLst/>
              <a:ahLst/>
              <a:cxnLst/>
              <a:rect l="l" t="t" r="r" b="b"/>
              <a:pathLst>
                <a:path w="648334" h="1116965">
                  <a:moveTo>
                    <a:pt x="648116" y="1116814"/>
                  </a:moveTo>
                  <a:lnTo>
                    <a:pt x="0" y="1116814"/>
                  </a:lnTo>
                  <a:lnTo>
                    <a:pt x="0" y="0"/>
                  </a:lnTo>
                </a:path>
              </a:pathLst>
            </a:custGeom>
            <a:ln w="41883">
              <a:solidFill>
                <a:srgbClr val="211F1F"/>
              </a:solidFill>
            </a:ln>
          </p:spPr>
          <p:txBody>
            <a:bodyPr wrap="square" lIns="0" tIns="0" rIns="0" bIns="0" rtlCol="0"/>
            <a:lstStyle/>
            <a:p>
              <a:endParaRPr/>
            </a:p>
          </p:txBody>
        </p:sp>
        <p:sp>
          <p:nvSpPr>
            <p:cNvPr id="69" name="object 72">
              <a:extLst>
                <a:ext uri="{FF2B5EF4-FFF2-40B4-BE49-F238E27FC236}">
                  <a16:creationId xmlns:a16="http://schemas.microsoft.com/office/drawing/2014/main" id="{89FA6722-CBF2-3CFC-8637-C621B85154B0}"/>
                </a:ext>
              </a:extLst>
            </p:cNvPr>
            <p:cNvSpPr/>
            <p:nvPr/>
          </p:nvSpPr>
          <p:spPr>
            <a:xfrm>
              <a:off x="7021777" y="7255471"/>
              <a:ext cx="272415" cy="272415"/>
            </a:xfrm>
            <a:custGeom>
              <a:avLst/>
              <a:gdLst/>
              <a:ahLst/>
              <a:cxnLst/>
              <a:rect l="l" t="t" r="r" b="b"/>
              <a:pathLst>
                <a:path w="272415" h="272415">
                  <a:moveTo>
                    <a:pt x="136121" y="0"/>
                  </a:moveTo>
                  <a:lnTo>
                    <a:pt x="93143" y="6951"/>
                  </a:lnTo>
                  <a:lnTo>
                    <a:pt x="55782" y="26298"/>
                  </a:lnTo>
                  <a:lnTo>
                    <a:pt x="26298" y="55782"/>
                  </a:lnTo>
                  <a:lnTo>
                    <a:pt x="6951" y="93143"/>
                  </a:lnTo>
                  <a:lnTo>
                    <a:pt x="0" y="136121"/>
                  </a:lnTo>
                  <a:lnTo>
                    <a:pt x="6951" y="179099"/>
                  </a:lnTo>
                  <a:lnTo>
                    <a:pt x="26298" y="216460"/>
                  </a:lnTo>
                  <a:lnTo>
                    <a:pt x="55782" y="245944"/>
                  </a:lnTo>
                  <a:lnTo>
                    <a:pt x="93143" y="265291"/>
                  </a:lnTo>
                  <a:lnTo>
                    <a:pt x="136121" y="272243"/>
                  </a:lnTo>
                  <a:lnTo>
                    <a:pt x="179099" y="265291"/>
                  </a:lnTo>
                  <a:lnTo>
                    <a:pt x="216460" y="245944"/>
                  </a:lnTo>
                  <a:lnTo>
                    <a:pt x="245944" y="216460"/>
                  </a:lnTo>
                  <a:lnTo>
                    <a:pt x="265291" y="179099"/>
                  </a:lnTo>
                  <a:lnTo>
                    <a:pt x="272243" y="136121"/>
                  </a:lnTo>
                  <a:lnTo>
                    <a:pt x="265291" y="93143"/>
                  </a:lnTo>
                  <a:lnTo>
                    <a:pt x="245944" y="55782"/>
                  </a:lnTo>
                  <a:lnTo>
                    <a:pt x="216460" y="26298"/>
                  </a:lnTo>
                  <a:lnTo>
                    <a:pt x="179099" y="6951"/>
                  </a:lnTo>
                  <a:lnTo>
                    <a:pt x="136121" y="0"/>
                  </a:lnTo>
                  <a:close/>
                </a:path>
              </a:pathLst>
            </a:custGeom>
            <a:solidFill>
              <a:srgbClr val="ED5227"/>
            </a:solidFill>
          </p:spPr>
          <p:txBody>
            <a:bodyPr wrap="square" lIns="0" tIns="0" rIns="0" bIns="0" rtlCol="0"/>
            <a:lstStyle/>
            <a:p>
              <a:endParaRPr/>
            </a:p>
          </p:txBody>
        </p:sp>
        <p:sp>
          <p:nvSpPr>
            <p:cNvPr id="70" name="object 73">
              <a:extLst>
                <a:ext uri="{FF2B5EF4-FFF2-40B4-BE49-F238E27FC236}">
                  <a16:creationId xmlns:a16="http://schemas.microsoft.com/office/drawing/2014/main" id="{B25D2F5B-25F2-A303-EB1D-8D746C278378}"/>
                </a:ext>
              </a:extLst>
            </p:cNvPr>
            <p:cNvSpPr/>
            <p:nvPr/>
          </p:nvSpPr>
          <p:spPr>
            <a:xfrm>
              <a:off x="7000840" y="7234524"/>
              <a:ext cx="314325" cy="314325"/>
            </a:xfrm>
            <a:custGeom>
              <a:avLst/>
              <a:gdLst/>
              <a:ahLst/>
              <a:cxnLst/>
              <a:rect l="l" t="t" r="r" b="b"/>
              <a:pathLst>
                <a:path w="314325" h="314325">
                  <a:moveTo>
                    <a:pt x="157063" y="0"/>
                  </a:moveTo>
                  <a:lnTo>
                    <a:pt x="107420" y="8007"/>
                  </a:lnTo>
                  <a:lnTo>
                    <a:pt x="64304" y="30304"/>
                  </a:lnTo>
                  <a:lnTo>
                    <a:pt x="30304" y="64304"/>
                  </a:lnTo>
                  <a:lnTo>
                    <a:pt x="8007" y="107420"/>
                  </a:lnTo>
                  <a:lnTo>
                    <a:pt x="0" y="157063"/>
                  </a:lnTo>
                  <a:lnTo>
                    <a:pt x="8007" y="206706"/>
                  </a:lnTo>
                  <a:lnTo>
                    <a:pt x="30304" y="249821"/>
                  </a:lnTo>
                  <a:lnTo>
                    <a:pt x="64304" y="283821"/>
                  </a:lnTo>
                  <a:lnTo>
                    <a:pt x="107420" y="306119"/>
                  </a:lnTo>
                  <a:lnTo>
                    <a:pt x="157063" y="314126"/>
                  </a:lnTo>
                  <a:lnTo>
                    <a:pt x="206706" y="306119"/>
                  </a:lnTo>
                  <a:lnTo>
                    <a:pt x="249821" y="283821"/>
                  </a:lnTo>
                  <a:lnTo>
                    <a:pt x="261400" y="272243"/>
                  </a:lnTo>
                  <a:lnTo>
                    <a:pt x="157063" y="272243"/>
                  </a:lnTo>
                  <a:lnTo>
                    <a:pt x="112274" y="263176"/>
                  </a:lnTo>
                  <a:lnTo>
                    <a:pt x="75658" y="238467"/>
                  </a:lnTo>
                  <a:lnTo>
                    <a:pt x="50949" y="201851"/>
                  </a:lnTo>
                  <a:lnTo>
                    <a:pt x="41883" y="157063"/>
                  </a:lnTo>
                  <a:lnTo>
                    <a:pt x="50949" y="112274"/>
                  </a:lnTo>
                  <a:lnTo>
                    <a:pt x="75658" y="75658"/>
                  </a:lnTo>
                  <a:lnTo>
                    <a:pt x="112274" y="50949"/>
                  </a:lnTo>
                  <a:lnTo>
                    <a:pt x="157063" y="41883"/>
                  </a:lnTo>
                  <a:lnTo>
                    <a:pt x="261400" y="41883"/>
                  </a:lnTo>
                  <a:lnTo>
                    <a:pt x="249821" y="30304"/>
                  </a:lnTo>
                  <a:lnTo>
                    <a:pt x="206706" y="8007"/>
                  </a:lnTo>
                  <a:lnTo>
                    <a:pt x="157063" y="0"/>
                  </a:lnTo>
                  <a:close/>
                </a:path>
                <a:path w="314325" h="314325">
                  <a:moveTo>
                    <a:pt x="261400" y="41883"/>
                  </a:moveTo>
                  <a:lnTo>
                    <a:pt x="157063" y="41883"/>
                  </a:lnTo>
                  <a:lnTo>
                    <a:pt x="201851" y="50949"/>
                  </a:lnTo>
                  <a:lnTo>
                    <a:pt x="238467" y="75658"/>
                  </a:lnTo>
                  <a:lnTo>
                    <a:pt x="263176" y="112274"/>
                  </a:lnTo>
                  <a:lnTo>
                    <a:pt x="272243" y="157063"/>
                  </a:lnTo>
                  <a:lnTo>
                    <a:pt x="263176" y="201851"/>
                  </a:lnTo>
                  <a:lnTo>
                    <a:pt x="238467" y="238467"/>
                  </a:lnTo>
                  <a:lnTo>
                    <a:pt x="201851" y="263176"/>
                  </a:lnTo>
                  <a:lnTo>
                    <a:pt x="157063" y="272243"/>
                  </a:lnTo>
                  <a:lnTo>
                    <a:pt x="261400" y="272243"/>
                  </a:lnTo>
                  <a:lnTo>
                    <a:pt x="283821" y="249821"/>
                  </a:lnTo>
                  <a:lnTo>
                    <a:pt x="306119" y="206706"/>
                  </a:lnTo>
                  <a:lnTo>
                    <a:pt x="314126" y="157063"/>
                  </a:lnTo>
                  <a:lnTo>
                    <a:pt x="306119" y="107420"/>
                  </a:lnTo>
                  <a:lnTo>
                    <a:pt x="283821" y="64304"/>
                  </a:lnTo>
                  <a:lnTo>
                    <a:pt x="261400" y="41883"/>
                  </a:lnTo>
                  <a:close/>
                </a:path>
              </a:pathLst>
            </a:custGeom>
            <a:solidFill>
              <a:srgbClr val="211F1F"/>
            </a:solidFill>
          </p:spPr>
          <p:txBody>
            <a:bodyPr wrap="square" lIns="0" tIns="0" rIns="0" bIns="0" rtlCol="0"/>
            <a:lstStyle/>
            <a:p>
              <a:endParaRPr/>
            </a:p>
          </p:txBody>
        </p:sp>
      </p:grpSp>
      <p:grpSp>
        <p:nvGrpSpPr>
          <p:cNvPr id="77" name="object 80">
            <a:extLst>
              <a:ext uri="{FF2B5EF4-FFF2-40B4-BE49-F238E27FC236}">
                <a16:creationId xmlns:a16="http://schemas.microsoft.com/office/drawing/2014/main" id="{927A37B0-B5BA-E346-FAFF-D83C992FA0D6}"/>
              </a:ext>
            </a:extLst>
          </p:cNvPr>
          <p:cNvGrpSpPr/>
          <p:nvPr userDrawn="1"/>
        </p:nvGrpSpPr>
        <p:grpSpPr>
          <a:xfrm>
            <a:off x="510828" y="6253905"/>
            <a:ext cx="690245" cy="1294765"/>
            <a:chOff x="1625766" y="6253905"/>
            <a:chExt cx="690245" cy="1294765"/>
          </a:xfrm>
        </p:grpSpPr>
        <p:sp>
          <p:nvSpPr>
            <p:cNvPr id="78" name="object 81">
              <a:extLst>
                <a:ext uri="{FF2B5EF4-FFF2-40B4-BE49-F238E27FC236}">
                  <a16:creationId xmlns:a16="http://schemas.microsoft.com/office/drawing/2014/main" id="{6E638C5D-9F99-48F8-CE57-F9ECAE906D48}"/>
                </a:ext>
              </a:extLst>
            </p:cNvPr>
            <p:cNvSpPr/>
            <p:nvPr/>
          </p:nvSpPr>
          <p:spPr>
            <a:xfrm>
              <a:off x="1646708" y="6274846"/>
              <a:ext cx="648335" cy="1116965"/>
            </a:xfrm>
            <a:custGeom>
              <a:avLst/>
              <a:gdLst/>
              <a:ahLst/>
              <a:cxnLst/>
              <a:rect l="l" t="t" r="r" b="b"/>
              <a:pathLst>
                <a:path w="648335" h="1116965">
                  <a:moveTo>
                    <a:pt x="648116" y="1116814"/>
                  </a:moveTo>
                  <a:lnTo>
                    <a:pt x="0" y="1116814"/>
                  </a:lnTo>
                  <a:lnTo>
                    <a:pt x="0" y="0"/>
                  </a:lnTo>
                </a:path>
              </a:pathLst>
            </a:custGeom>
            <a:ln w="41883">
              <a:solidFill>
                <a:srgbClr val="211F1F"/>
              </a:solidFill>
            </a:ln>
          </p:spPr>
          <p:txBody>
            <a:bodyPr wrap="square" lIns="0" tIns="0" rIns="0" bIns="0" rtlCol="0"/>
            <a:lstStyle/>
            <a:p>
              <a:endParaRPr/>
            </a:p>
          </p:txBody>
        </p:sp>
        <p:sp>
          <p:nvSpPr>
            <p:cNvPr id="79" name="object 82">
              <a:extLst>
                <a:ext uri="{FF2B5EF4-FFF2-40B4-BE49-F238E27FC236}">
                  <a16:creationId xmlns:a16="http://schemas.microsoft.com/office/drawing/2014/main" id="{0F3A9B26-6A9B-BF46-B07A-1D5A164B38EF}"/>
                </a:ext>
              </a:extLst>
            </p:cNvPr>
            <p:cNvSpPr/>
            <p:nvPr/>
          </p:nvSpPr>
          <p:spPr>
            <a:xfrm>
              <a:off x="2012113" y="7255471"/>
              <a:ext cx="272415" cy="272415"/>
            </a:xfrm>
            <a:custGeom>
              <a:avLst/>
              <a:gdLst/>
              <a:ahLst/>
              <a:cxnLst/>
              <a:rect l="l" t="t" r="r" b="b"/>
              <a:pathLst>
                <a:path w="272414" h="272415">
                  <a:moveTo>
                    <a:pt x="136121" y="0"/>
                  </a:moveTo>
                  <a:lnTo>
                    <a:pt x="93143" y="6951"/>
                  </a:lnTo>
                  <a:lnTo>
                    <a:pt x="55782" y="26298"/>
                  </a:lnTo>
                  <a:lnTo>
                    <a:pt x="26298" y="55782"/>
                  </a:lnTo>
                  <a:lnTo>
                    <a:pt x="6951" y="93143"/>
                  </a:lnTo>
                  <a:lnTo>
                    <a:pt x="0" y="136121"/>
                  </a:lnTo>
                  <a:lnTo>
                    <a:pt x="6951" y="179099"/>
                  </a:lnTo>
                  <a:lnTo>
                    <a:pt x="26298" y="216460"/>
                  </a:lnTo>
                  <a:lnTo>
                    <a:pt x="55782" y="245944"/>
                  </a:lnTo>
                  <a:lnTo>
                    <a:pt x="93143" y="265291"/>
                  </a:lnTo>
                  <a:lnTo>
                    <a:pt x="136121" y="272243"/>
                  </a:lnTo>
                  <a:lnTo>
                    <a:pt x="179099" y="265291"/>
                  </a:lnTo>
                  <a:lnTo>
                    <a:pt x="216460" y="245944"/>
                  </a:lnTo>
                  <a:lnTo>
                    <a:pt x="245944" y="216460"/>
                  </a:lnTo>
                  <a:lnTo>
                    <a:pt x="265291" y="179099"/>
                  </a:lnTo>
                  <a:lnTo>
                    <a:pt x="272243" y="136121"/>
                  </a:lnTo>
                  <a:lnTo>
                    <a:pt x="265291" y="93143"/>
                  </a:lnTo>
                  <a:lnTo>
                    <a:pt x="245944" y="55782"/>
                  </a:lnTo>
                  <a:lnTo>
                    <a:pt x="216460" y="26298"/>
                  </a:lnTo>
                  <a:lnTo>
                    <a:pt x="179099" y="6951"/>
                  </a:lnTo>
                  <a:lnTo>
                    <a:pt x="136121" y="0"/>
                  </a:lnTo>
                  <a:close/>
                </a:path>
              </a:pathLst>
            </a:custGeom>
            <a:solidFill>
              <a:srgbClr val="35BDC0"/>
            </a:solidFill>
          </p:spPr>
          <p:txBody>
            <a:bodyPr wrap="square" lIns="0" tIns="0" rIns="0" bIns="0" rtlCol="0"/>
            <a:lstStyle/>
            <a:p>
              <a:endParaRPr/>
            </a:p>
          </p:txBody>
        </p:sp>
        <p:sp>
          <p:nvSpPr>
            <p:cNvPr id="80" name="object 83">
              <a:extLst>
                <a:ext uri="{FF2B5EF4-FFF2-40B4-BE49-F238E27FC236}">
                  <a16:creationId xmlns:a16="http://schemas.microsoft.com/office/drawing/2014/main" id="{9527E35A-3EC7-4612-71D1-7DE2D3EAA5F2}"/>
                </a:ext>
              </a:extLst>
            </p:cNvPr>
            <p:cNvSpPr/>
            <p:nvPr/>
          </p:nvSpPr>
          <p:spPr>
            <a:xfrm>
              <a:off x="1991168" y="7234524"/>
              <a:ext cx="314325" cy="314325"/>
            </a:xfrm>
            <a:custGeom>
              <a:avLst/>
              <a:gdLst/>
              <a:ahLst/>
              <a:cxnLst/>
              <a:rect l="l" t="t" r="r" b="b"/>
              <a:pathLst>
                <a:path w="314325" h="314325">
                  <a:moveTo>
                    <a:pt x="157063" y="0"/>
                  </a:moveTo>
                  <a:lnTo>
                    <a:pt x="107420" y="8007"/>
                  </a:lnTo>
                  <a:lnTo>
                    <a:pt x="64304" y="30304"/>
                  </a:lnTo>
                  <a:lnTo>
                    <a:pt x="30304" y="64304"/>
                  </a:lnTo>
                  <a:lnTo>
                    <a:pt x="8007" y="107420"/>
                  </a:lnTo>
                  <a:lnTo>
                    <a:pt x="0" y="157063"/>
                  </a:lnTo>
                  <a:lnTo>
                    <a:pt x="8007" y="206706"/>
                  </a:lnTo>
                  <a:lnTo>
                    <a:pt x="30304" y="249821"/>
                  </a:lnTo>
                  <a:lnTo>
                    <a:pt x="64304" y="283821"/>
                  </a:lnTo>
                  <a:lnTo>
                    <a:pt x="107420" y="306119"/>
                  </a:lnTo>
                  <a:lnTo>
                    <a:pt x="157063" y="314126"/>
                  </a:lnTo>
                  <a:lnTo>
                    <a:pt x="206706" y="306119"/>
                  </a:lnTo>
                  <a:lnTo>
                    <a:pt x="249821" y="283821"/>
                  </a:lnTo>
                  <a:lnTo>
                    <a:pt x="261400" y="272243"/>
                  </a:lnTo>
                  <a:lnTo>
                    <a:pt x="157063" y="272243"/>
                  </a:lnTo>
                  <a:lnTo>
                    <a:pt x="112274" y="263176"/>
                  </a:lnTo>
                  <a:lnTo>
                    <a:pt x="75658" y="238467"/>
                  </a:lnTo>
                  <a:lnTo>
                    <a:pt x="50949" y="201851"/>
                  </a:lnTo>
                  <a:lnTo>
                    <a:pt x="41883" y="157063"/>
                  </a:lnTo>
                  <a:lnTo>
                    <a:pt x="50949" y="112274"/>
                  </a:lnTo>
                  <a:lnTo>
                    <a:pt x="75658" y="75658"/>
                  </a:lnTo>
                  <a:lnTo>
                    <a:pt x="112274" y="50949"/>
                  </a:lnTo>
                  <a:lnTo>
                    <a:pt x="157063" y="41883"/>
                  </a:lnTo>
                  <a:lnTo>
                    <a:pt x="261400" y="41883"/>
                  </a:lnTo>
                  <a:lnTo>
                    <a:pt x="249821" y="30304"/>
                  </a:lnTo>
                  <a:lnTo>
                    <a:pt x="206706" y="8007"/>
                  </a:lnTo>
                  <a:lnTo>
                    <a:pt x="157063" y="0"/>
                  </a:lnTo>
                  <a:close/>
                </a:path>
                <a:path w="314325" h="314325">
                  <a:moveTo>
                    <a:pt x="261400" y="41883"/>
                  </a:moveTo>
                  <a:lnTo>
                    <a:pt x="157063" y="41883"/>
                  </a:lnTo>
                  <a:lnTo>
                    <a:pt x="201851" y="50949"/>
                  </a:lnTo>
                  <a:lnTo>
                    <a:pt x="238467" y="75658"/>
                  </a:lnTo>
                  <a:lnTo>
                    <a:pt x="263176" y="112274"/>
                  </a:lnTo>
                  <a:lnTo>
                    <a:pt x="272243" y="157063"/>
                  </a:lnTo>
                  <a:lnTo>
                    <a:pt x="263176" y="201851"/>
                  </a:lnTo>
                  <a:lnTo>
                    <a:pt x="238467" y="238467"/>
                  </a:lnTo>
                  <a:lnTo>
                    <a:pt x="201851" y="263176"/>
                  </a:lnTo>
                  <a:lnTo>
                    <a:pt x="157063" y="272243"/>
                  </a:lnTo>
                  <a:lnTo>
                    <a:pt x="261400" y="272243"/>
                  </a:lnTo>
                  <a:lnTo>
                    <a:pt x="283821" y="249821"/>
                  </a:lnTo>
                  <a:lnTo>
                    <a:pt x="306119" y="206706"/>
                  </a:lnTo>
                  <a:lnTo>
                    <a:pt x="314126" y="157063"/>
                  </a:lnTo>
                  <a:lnTo>
                    <a:pt x="306119" y="107420"/>
                  </a:lnTo>
                  <a:lnTo>
                    <a:pt x="283821" y="64304"/>
                  </a:lnTo>
                  <a:lnTo>
                    <a:pt x="261400" y="41883"/>
                  </a:lnTo>
                  <a:close/>
                </a:path>
              </a:pathLst>
            </a:custGeom>
            <a:solidFill>
              <a:srgbClr val="211F1F"/>
            </a:solidFill>
          </p:spPr>
          <p:txBody>
            <a:bodyPr wrap="square" lIns="0" tIns="0" rIns="0" bIns="0" rtlCol="0"/>
            <a:lstStyle/>
            <a:p>
              <a:endParaRPr/>
            </a:p>
          </p:txBody>
        </p:sp>
      </p:grpSp>
      <p:grpSp>
        <p:nvGrpSpPr>
          <p:cNvPr id="87" name="object 90">
            <a:extLst>
              <a:ext uri="{FF2B5EF4-FFF2-40B4-BE49-F238E27FC236}">
                <a16:creationId xmlns:a16="http://schemas.microsoft.com/office/drawing/2014/main" id="{8B7B3DEC-1800-AAF1-51DA-6700960C1738}"/>
              </a:ext>
            </a:extLst>
          </p:cNvPr>
          <p:cNvGrpSpPr/>
          <p:nvPr userDrawn="1"/>
        </p:nvGrpSpPr>
        <p:grpSpPr>
          <a:xfrm>
            <a:off x="10811643" y="3153292"/>
            <a:ext cx="690245" cy="2249550"/>
            <a:chOff x="9366550" y="3107317"/>
            <a:chExt cx="690245" cy="2295525"/>
          </a:xfrm>
        </p:grpSpPr>
        <p:sp>
          <p:nvSpPr>
            <p:cNvPr id="88" name="object 91">
              <a:extLst>
                <a:ext uri="{FF2B5EF4-FFF2-40B4-BE49-F238E27FC236}">
                  <a16:creationId xmlns:a16="http://schemas.microsoft.com/office/drawing/2014/main" id="{94A5F4B6-1BA2-7C8C-33FC-4420AE7782A5}"/>
                </a:ext>
              </a:extLst>
            </p:cNvPr>
            <p:cNvSpPr/>
            <p:nvPr/>
          </p:nvSpPr>
          <p:spPr>
            <a:xfrm>
              <a:off x="9387492" y="3264381"/>
              <a:ext cx="648335" cy="2117725"/>
            </a:xfrm>
            <a:custGeom>
              <a:avLst/>
              <a:gdLst/>
              <a:ahLst/>
              <a:cxnLst/>
              <a:rect l="l" t="t" r="r" b="b"/>
              <a:pathLst>
                <a:path w="648334" h="2117725">
                  <a:moveTo>
                    <a:pt x="648116" y="0"/>
                  </a:moveTo>
                  <a:lnTo>
                    <a:pt x="0" y="0"/>
                  </a:lnTo>
                  <a:lnTo>
                    <a:pt x="0" y="2117118"/>
                  </a:lnTo>
                </a:path>
              </a:pathLst>
            </a:custGeom>
            <a:ln w="41883">
              <a:solidFill>
                <a:srgbClr val="211F1F"/>
              </a:solidFill>
            </a:ln>
          </p:spPr>
          <p:txBody>
            <a:bodyPr wrap="square" lIns="0" tIns="0" rIns="0" bIns="0" rtlCol="0"/>
            <a:lstStyle/>
            <a:p>
              <a:endParaRPr/>
            </a:p>
          </p:txBody>
        </p:sp>
        <p:sp>
          <p:nvSpPr>
            <p:cNvPr id="89" name="object 92">
              <a:extLst>
                <a:ext uri="{FF2B5EF4-FFF2-40B4-BE49-F238E27FC236}">
                  <a16:creationId xmlns:a16="http://schemas.microsoft.com/office/drawing/2014/main" id="{A6EE5D41-9044-0A19-7613-AA0C698B37E7}"/>
                </a:ext>
              </a:extLst>
            </p:cNvPr>
            <p:cNvSpPr/>
            <p:nvPr/>
          </p:nvSpPr>
          <p:spPr>
            <a:xfrm>
              <a:off x="9753432" y="3128254"/>
              <a:ext cx="272415" cy="272415"/>
            </a:xfrm>
            <a:custGeom>
              <a:avLst/>
              <a:gdLst/>
              <a:ahLst/>
              <a:cxnLst/>
              <a:rect l="l" t="t" r="r" b="b"/>
              <a:pathLst>
                <a:path w="272415" h="272414">
                  <a:moveTo>
                    <a:pt x="136121" y="0"/>
                  </a:moveTo>
                  <a:lnTo>
                    <a:pt x="93143" y="6951"/>
                  </a:lnTo>
                  <a:lnTo>
                    <a:pt x="55782" y="26298"/>
                  </a:lnTo>
                  <a:lnTo>
                    <a:pt x="26298" y="55782"/>
                  </a:lnTo>
                  <a:lnTo>
                    <a:pt x="6951" y="93143"/>
                  </a:lnTo>
                  <a:lnTo>
                    <a:pt x="0" y="136121"/>
                  </a:lnTo>
                  <a:lnTo>
                    <a:pt x="6951" y="179099"/>
                  </a:lnTo>
                  <a:lnTo>
                    <a:pt x="26298" y="216460"/>
                  </a:lnTo>
                  <a:lnTo>
                    <a:pt x="55782" y="245944"/>
                  </a:lnTo>
                  <a:lnTo>
                    <a:pt x="93143" y="265291"/>
                  </a:lnTo>
                  <a:lnTo>
                    <a:pt x="136121" y="272243"/>
                  </a:lnTo>
                  <a:lnTo>
                    <a:pt x="179099" y="265291"/>
                  </a:lnTo>
                  <a:lnTo>
                    <a:pt x="216460" y="245944"/>
                  </a:lnTo>
                  <a:lnTo>
                    <a:pt x="245944" y="216460"/>
                  </a:lnTo>
                  <a:lnTo>
                    <a:pt x="265291" y="179099"/>
                  </a:lnTo>
                  <a:lnTo>
                    <a:pt x="272243" y="136121"/>
                  </a:lnTo>
                  <a:lnTo>
                    <a:pt x="265291" y="93143"/>
                  </a:lnTo>
                  <a:lnTo>
                    <a:pt x="245944" y="55782"/>
                  </a:lnTo>
                  <a:lnTo>
                    <a:pt x="216460" y="26298"/>
                  </a:lnTo>
                  <a:lnTo>
                    <a:pt x="179099" y="6951"/>
                  </a:lnTo>
                  <a:lnTo>
                    <a:pt x="136121" y="0"/>
                  </a:lnTo>
                  <a:close/>
                </a:path>
              </a:pathLst>
            </a:custGeom>
            <a:solidFill>
              <a:srgbClr val="F6921E"/>
            </a:solidFill>
          </p:spPr>
          <p:txBody>
            <a:bodyPr wrap="square" lIns="0" tIns="0" rIns="0" bIns="0" rtlCol="0"/>
            <a:lstStyle/>
            <a:p>
              <a:endParaRPr/>
            </a:p>
          </p:txBody>
        </p:sp>
        <p:sp>
          <p:nvSpPr>
            <p:cNvPr id="90" name="object 93">
              <a:extLst>
                <a:ext uri="{FF2B5EF4-FFF2-40B4-BE49-F238E27FC236}">
                  <a16:creationId xmlns:a16="http://schemas.microsoft.com/office/drawing/2014/main" id="{C51810D7-5212-6036-D1E7-5D9AE3CE6C68}"/>
                </a:ext>
              </a:extLst>
            </p:cNvPr>
            <p:cNvSpPr/>
            <p:nvPr/>
          </p:nvSpPr>
          <p:spPr>
            <a:xfrm>
              <a:off x="9732490" y="3107317"/>
              <a:ext cx="314325" cy="314325"/>
            </a:xfrm>
            <a:custGeom>
              <a:avLst/>
              <a:gdLst/>
              <a:ahLst/>
              <a:cxnLst/>
              <a:rect l="l" t="t" r="r" b="b"/>
              <a:pathLst>
                <a:path w="314325" h="314325">
                  <a:moveTo>
                    <a:pt x="157063" y="0"/>
                  </a:moveTo>
                  <a:lnTo>
                    <a:pt x="107420" y="8007"/>
                  </a:lnTo>
                  <a:lnTo>
                    <a:pt x="64304" y="30304"/>
                  </a:lnTo>
                  <a:lnTo>
                    <a:pt x="30304" y="64304"/>
                  </a:lnTo>
                  <a:lnTo>
                    <a:pt x="8007" y="107420"/>
                  </a:lnTo>
                  <a:lnTo>
                    <a:pt x="0" y="157063"/>
                  </a:lnTo>
                  <a:lnTo>
                    <a:pt x="8007" y="206706"/>
                  </a:lnTo>
                  <a:lnTo>
                    <a:pt x="30304" y="249821"/>
                  </a:lnTo>
                  <a:lnTo>
                    <a:pt x="64304" y="283821"/>
                  </a:lnTo>
                  <a:lnTo>
                    <a:pt x="107420" y="306119"/>
                  </a:lnTo>
                  <a:lnTo>
                    <a:pt x="157063" y="314126"/>
                  </a:lnTo>
                  <a:lnTo>
                    <a:pt x="206706" y="306119"/>
                  </a:lnTo>
                  <a:lnTo>
                    <a:pt x="249821" y="283821"/>
                  </a:lnTo>
                  <a:lnTo>
                    <a:pt x="261400" y="272243"/>
                  </a:lnTo>
                  <a:lnTo>
                    <a:pt x="157063" y="272243"/>
                  </a:lnTo>
                  <a:lnTo>
                    <a:pt x="112274" y="263176"/>
                  </a:lnTo>
                  <a:lnTo>
                    <a:pt x="75658" y="238467"/>
                  </a:lnTo>
                  <a:lnTo>
                    <a:pt x="50949" y="201851"/>
                  </a:lnTo>
                  <a:lnTo>
                    <a:pt x="41883" y="157063"/>
                  </a:lnTo>
                  <a:lnTo>
                    <a:pt x="50949" y="112274"/>
                  </a:lnTo>
                  <a:lnTo>
                    <a:pt x="75658" y="75658"/>
                  </a:lnTo>
                  <a:lnTo>
                    <a:pt x="112274" y="50949"/>
                  </a:lnTo>
                  <a:lnTo>
                    <a:pt x="157063" y="41883"/>
                  </a:lnTo>
                  <a:lnTo>
                    <a:pt x="261400" y="41883"/>
                  </a:lnTo>
                  <a:lnTo>
                    <a:pt x="249821" y="30304"/>
                  </a:lnTo>
                  <a:lnTo>
                    <a:pt x="206706" y="8007"/>
                  </a:lnTo>
                  <a:lnTo>
                    <a:pt x="157063" y="0"/>
                  </a:lnTo>
                  <a:close/>
                </a:path>
                <a:path w="314325" h="314325">
                  <a:moveTo>
                    <a:pt x="261400" y="41883"/>
                  </a:moveTo>
                  <a:lnTo>
                    <a:pt x="157063" y="41883"/>
                  </a:lnTo>
                  <a:lnTo>
                    <a:pt x="201851" y="50949"/>
                  </a:lnTo>
                  <a:lnTo>
                    <a:pt x="238467" y="75658"/>
                  </a:lnTo>
                  <a:lnTo>
                    <a:pt x="263176" y="112274"/>
                  </a:lnTo>
                  <a:lnTo>
                    <a:pt x="272243" y="157063"/>
                  </a:lnTo>
                  <a:lnTo>
                    <a:pt x="263176" y="201851"/>
                  </a:lnTo>
                  <a:lnTo>
                    <a:pt x="238467" y="238467"/>
                  </a:lnTo>
                  <a:lnTo>
                    <a:pt x="201851" y="263176"/>
                  </a:lnTo>
                  <a:lnTo>
                    <a:pt x="157063" y="272243"/>
                  </a:lnTo>
                  <a:lnTo>
                    <a:pt x="261400" y="272243"/>
                  </a:lnTo>
                  <a:lnTo>
                    <a:pt x="283821" y="249821"/>
                  </a:lnTo>
                  <a:lnTo>
                    <a:pt x="306119" y="206706"/>
                  </a:lnTo>
                  <a:lnTo>
                    <a:pt x="314126" y="157063"/>
                  </a:lnTo>
                  <a:lnTo>
                    <a:pt x="306119" y="107420"/>
                  </a:lnTo>
                  <a:lnTo>
                    <a:pt x="283821" y="64304"/>
                  </a:lnTo>
                  <a:lnTo>
                    <a:pt x="261400" y="41883"/>
                  </a:lnTo>
                  <a:close/>
                </a:path>
              </a:pathLst>
            </a:custGeom>
            <a:solidFill>
              <a:srgbClr val="211F1F"/>
            </a:solidFill>
          </p:spPr>
          <p:txBody>
            <a:bodyPr wrap="square" lIns="0" tIns="0" rIns="0" bIns="0" rtlCol="0"/>
            <a:lstStyle/>
            <a:p>
              <a:endParaRPr/>
            </a:p>
          </p:txBody>
        </p:sp>
      </p:grpSp>
      <p:sp>
        <p:nvSpPr>
          <p:cNvPr id="94" name="Text Placeholder 12">
            <a:extLst>
              <a:ext uri="{FF2B5EF4-FFF2-40B4-BE49-F238E27FC236}">
                <a16:creationId xmlns:a16="http://schemas.microsoft.com/office/drawing/2014/main" id="{58BA1941-83CE-9476-8017-858510349A7D}"/>
              </a:ext>
            </a:extLst>
          </p:cNvPr>
          <p:cNvSpPr>
            <a:spLocks noGrp="1"/>
          </p:cNvSpPr>
          <p:nvPr>
            <p:ph type="body" sz="quarter" idx="10" hasCustomPrompt="1"/>
          </p:nvPr>
        </p:nvSpPr>
        <p:spPr>
          <a:xfrm>
            <a:off x="1838153" y="3701765"/>
            <a:ext cx="3257134" cy="272400"/>
          </a:xfrm>
        </p:spPr>
        <p:txBody>
          <a:bodyPr>
            <a:normAutofit/>
          </a:bodyPr>
          <a:lstStyle>
            <a:lvl1pPr>
              <a:defRPr sz="1650" b="1"/>
            </a:lvl1pPr>
          </a:lstStyle>
          <a:p>
            <a:pPr lvl="0"/>
            <a:r>
              <a:rPr lang="en-GB"/>
              <a:t>Month 2025</a:t>
            </a:r>
            <a:endParaRPr lang="en-US"/>
          </a:p>
        </p:txBody>
      </p:sp>
      <p:sp>
        <p:nvSpPr>
          <p:cNvPr id="95" name="Text Placeholder 12">
            <a:extLst>
              <a:ext uri="{FF2B5EF4-FFF2-40B4-BE49-F238E27FC236}">
                <a16:creationId xmlns:a16="http://schemas.microsoft.com/office/drawing/2014/main" id="{AFD997D1-82A4-F917-C0E4-53206D5F7577}"/>
              </a:ext>
            </a:extLst>
          </p:cNvPr>
          <p:cNvSpPr>
            <a:spLocks noGrp="1"/>
          </p:cNvSpPr>
          <p:nvPr>
            <p:ph type="body" sz="quarter" idx="12" hasCustomPrompt="1"/>
          </p:nvPr>
        </p:nvSpPr>
        <p:spPr>
          <a:xfrm>
            <a:off x="1838153" y="4064228"/>
            <a:ext cx="3257134" cy="1171057"/>
          </a:xfrm>
        </p:spPr>
        <p:txBody>
          <a:bodyPr>
            <a:noAutofit/>
          </a:bodyPr>
          <a:lstStyle>
            <a:lvl1pPr>
              <a:lnSpc>
                <a:spcPct val="100000"/>
              </a:lnSpc>
              <a:defRPr sz="1400" b="0"/>
            </a:lvl1pPr>
          </a:lstStyle>
          <a:p>
            <a:pPr lvl="0"/>
            <a:r>
              <a:rPr lang="en-GB"/>
              <a:t>Click to insert text</a:t>
            </a:r>
            <a:endParaRPr lang="en-US"/>
          </a:p>
        </p:txBody>
      </p:sp>
      <p:sp>
        <p:nvSpPr>
          <p:cNvPr id="99" name="Picture Placeholder 76">
            <a:extLst>
              <a:ext uri="{FF2B5EF4-FFF2-40B4-BE49-F238E27FC236}">
                <a16:creationId xmlns:a16="http://schemas.microsoft.com/office/drawing/2014/main" id="{EE887B77-C24B-544B-B70B-0E1D4DDF8B6B}"/>
              </a:ext>
            </a:extLst>
          </p:cNvPr>
          <p:cNvSpPr>
            <a:spLocks noGrp="1"/>
          </p:cNvSpPr>
          <p:nvPr>
            <p:ph type="pic" sz="quarter" idx="13" hasCustomPrompt="1"/>
          </p:nvPr>
        </p:nvSpPr>
        <p:spPr>
          <a:xfrm>
            <a:off x="7121897" y="2945796"/>
            <a:ext cx="1345007" cy="626922"/>
          </a:xfrm>
          <a:noFill/>
        </p:spPr>
        <p:txBody>
          <a:bodyPr anchor="ctr">
            <a:normAutofit/>
          </a:bodyPr>
          <a:lstStyle>
            <a:lvl1pPr algn="ctr">
              <a:defRPr sz="1200"/>
            </a:lvl1pPr>
          </a:lstStyle>
          <a:p>
            <a:r>
              <a:rPr lang="en-US"/>
              <a:t>Click to add logo</a:t>
            </a:r>
          </a:p>
        </p:txBody>
      </p:sp>
      <p:sp>
        <p:nvSpPr>
          <p:cNvPr id="100" name="Text Placeholder 12">
            <a:extLst>
              <a:ext uri="{FF2B5EF4-FFF2-40B4-BE49-F238E27FC236}">
                <a16:creationId xmlns:a16="http://schemas.microsoft.com/office/drawing/2014/main" id="{9FD3EE95-EF19-0A2F-B4B5-DEB2AE14960E}"/>
              </a:ext>
            </a:extLst>
          </p:cNvPr>
          <p:cNvSpPr>
            <a:spLocks noGrp="1"/>
          </p:cNvSpPr>
          <p:nvPr>
            <p:ph type="body" sz="quarter" idx="14" hasCustomPrompt="1"/>
          </p:nvPr>
        </p:nvSpPr>
        <p:spPr>
          <a:xfrm>
            <a:off x="7026600" y="3701764"/>
            <a:ext cx="3216167" cy="314014"/>
          </a:xfrm>
        </p:spPr>
        <p:txBody>
          <a:bodyPr>
            <a:normAutofit/>
          </a:bodyPr>
          <a:lstStyle>
            <a:lvl1pPr>
              <a:defRPr sz="1650" b="1"/>
            </a:lvl1pPr>
          </a:lstStyle>
          <a:p>
            <a:pPr lvl="0"/>
            <a:r>
              <a:rPr lang="en-GB"/>
              <a:t>Month 2025</a:t>
            </a:r>
            <a:endParaRPr lang="en-US"/>
          </a:p>
        </p:txBody>
      </p:sp>
      <p:sp>
        <p:nvSpPr>
          <p:cNvPr id="101" name="Text Placeholder 12">
            <a:extLst>
              <a:ext uri="{FF2B5EF4-FFF2-40B4-BE49-F238E27FC236}">
                <a16:creationId xmlns:a16="http://schemas.microsoft.com/office/drawing/2014/main" id="{AD192E90-1608-38B2-3D7F-E8BB9993049A}"/>
              </a:ext>
            </a:extLst>
          </p:cNvPr>
          <p:cNvSpPr>
            <a:spLocks noGrp="1"/>
          </p:cNvSpPr>
          <p:nvPr>
            <p:ph type="body" sz="quarter" idx="15" hasCustomPrompt="1"/>
          </p:nvPr>
        </p:nvSpPr>
        <p:spPr>
          <a:xfrm>
            <a:off x="7026599" y="4064228"/>
            <a:ext cx="3216168" cy="1171057"/>
          </a:xfrm>
        </p:spPr>
        <p:txBody>
          <a:bodyPr>
            <a:noAutofit/>
          </a:bodyPr>
          <a:lstStyle>
            <a:lvl1pPr>
              <a:lnSpc>
                <a:spcPct val="100000"/>
              </a:lnSpc>
              <a:defRPr sz="1400" b="0"/>
            </a:lvl1pPr>
          </a:lstStyle>
          <a:p>
            <a:pPr lvl="0"/>
            <a:r>
              <a:rPr lang="en-GB"/>
              <a:t>Click to insert text</a:t>
            </a:r>
            <a:endParaRPr lang="en-US"/>
          </a:p>
        </p:txBody>
      </p:sp>
      <p:sp>
        <p:nvSpPr>
          <p:cNvPr id="102" name="Picture Placeholder 76">
            <a:extLst>
              <a:ext uri="{FF2B5EF4-FFF2-40B4-BE49-F238E27FC236}">
                <a16:creationId xmlns:a16="http://schemas.microsoft.com/office/drawing/2014/main" id="{1954B4CD-7195-03D6-A1E5-F6CCC6BDF260}"/>
              </a:ext>
            </a:extLst>
          </p:cNvPr>
          <p:cNvSpPr>
            <a:spLocks noGrp="1"/>
          </p:cNvSpPr>
          <p:nvPr>
            <p:ph type="pic" sz="quarter" idx="16" hasCustomPrompt="1"/>
          </p:nvPr>
        </p:nvSpPr>
        <p:spPr>
          <a:xfrm>
            <a:off x="11714749" y="2958352"/>
            <a:ext cx="1345007" cy="614366"/>
          </a:xfrm>
          <a:noFill/>
        </p:spPr>
        <p:txBody>
          <a:bodyPr anchor="ctr">
            <a:normAutofit/>
          </a:bodyPr>
          <a:lstStyle>
            <a:lvl1pPr algn="ctr">
              <a:defRPr sz="1200"/>
            </a:lvl1pPr>
          </a:lstStyle>
          <a:p>
            <a:r>
              <a:rPr lang="en-US"/>
              <a:t>Click to add logo</a:t>
            </a:r>
          </a:p>
        </p:txBody>
      </p:sp>
      <p:sp>
        <p:nvSpPr>
          <p:cNvPr id="103" name="Text Placeholder 12">
            <a:extLst>
              <a:ext uri="{FF2B5EF4-FFF2-40B4-BE49-F238E27FC236}">
                <a16:creationId xmlns:a16="http://schemas.microsoft.com/office/drawing/2014/main" id="{16949AC8-5575-0E09-B263-AEFA97879312}"/>
              </a:ext>
            </a:extLst>
          </p:cNvPr>
          <p:cNvSpPr>
            <a:spLocks noGrp="1"/>
          </p:cNvSpPr>
          <p:nvPr>
            <p:ph type="body" sz="quarter" idx="17" hasCustomPrompt="1"/>
          </p:nvPr>
        </p:nvSpPr>
        <p:spPr>
          <a:xfrm>
            <a:off x="11619452" y="3707221"/>
            <a:ext cx="3257134" cy="266944"/>
          </a:xfrm>
        </p:spPr>
        <p:txBody>
          <a:bodyPr>
            <a:normAutofit/>
          </a:bodyPr>
          <a:lstStyle>
            <a:lvl1pPr>
              <a:defRPr sz="1650" b="1"/>
            </a:lvl1pPr>
          </a:lstStyle>
          <a:p>
            <a:pPr lvl="0"/>
            <a:r>
              <a:rPr lang="en-GB"/>
              <a:t>Month 2025</a:t>
            </a:r>
            <a:endParaRPr lang="en-US"/>
          </a:p>
        </p:txBody>
      </p:sp>
      <p:sp>
        <p:nvSpPr>
          <p:cNvPr id="104" name="Text Placeholder 12">
            <a:extLst>
              <a:ext uri="{FF2B5EF4-FFF2-40B4-BE49-F238E27FC236}">
                <a16:creationId xmlns:a16="http://schemas.microsoft.com/office/drawing/2014/main" id="{543A845A-DBD5-14CC-61D7-82AF51081BB6}"/>
              </a:ext>
            </a:extLst>
          </p:cNvPr>
          <p:cNvSpPr>
            <a:spLocks noGrp="1"/>
          </p:cNvSpPr>
          <p:nvPr>
            <p:ph type="body" sz="quarter" idx="18" hasCustomPrompt="1"/>
          </p:nvPr>
        </p:nvSpPr>
        <p:spPr>
          <a:xfrm>
            <a:off x="11619452" y="4087682"/>
            <a:ext cx="3257134" cy="1147603"/>
          </a:xfrm>
        </p:spPr>
        <p:txBody>
          <a:bodyPr>
            <a:noAutofit/>
          </a:bodyPr>
          <a:lstStyle>
            <a:lvl1pPr>
              <a:lnSpc>
                <a:spcPct val="100000"/>
              </a:lnSpc>
              <a:defRPr sz="1400" b="0"/>
            </a:lvl1pPr>
          </a:lstStyle>
          <a:p>
            <a:pPr lvl="0"/>
            <a:r>
              <a:rPr lang="en-GB"/>
              <a:t>Click to insert text</a:t>
            </a:r>
            <a:endParaRPr lang="en-US"/>
          </a:p>
        </p:txBody>
      </p:sp>
      <p:sp>
        <p:nvSpPr>
          <p:cNvPr id="105" name="Picture Placeholder 76">
            <a:extLst>
              <a:ext uri="{FF2B5EF4-FFF2-40B4-BE49-F238E27FC236}">
                <a16:creationId xmlns:a16="http://schemas.microsoft.com/office/drawing/2014/main" id="{B0FE8D81-F5B2-E844-CC72-6497DB7F80C5}"/>
              </a:ext>
            </a:extLst>
          </p:cNvPr>
          <p:cNvSpPr>
            <a:spLocks noGrp="1"/>
          </p:cNvSpPr>
          <p:nvPr>
            <p:ph type="pic" sz="quarter" idx="19" hasCustomPrompt="1"/>
          </p:nvPr>
        </p:nvSpPr>
        <p:spPr>
          <a:xfrm>
            <a:off x="16150761" y="2945796"/>
            <a:ext cx="1345007" cy="626922"/>
          </a:xfrm>
          <a:noFill/>
        </p:spPr>
        <p:txBody>
          <a:bodyPr anchor="ctr">
            <a:normAutofit/>
          </a:bodyPr>
          <a:lstStyle>
            <a:lvl1pPr algn="ctr">
              <a:defRPr sz="1200"/>
            </a:lvl1pPr>
          </a:lstStyle>
          <a:p>
            <a:r>
              <a:rPr lang="en-US"/>
              <a:t>Click to add logo</a:t>
            </a:r>
          </a:p>
        </p:txBody>
      </p:sp>
      <p:sp>
        <p:nvSpPr>
          <p:cNvPr id="106" name="Text Placeholder 12">
            <a:extLst>
              <a:ext uri="{FF2B5EF4-FFF2-40B4-BE49-F238E27FC236}">
                <a16:creationId xmlns:a16="http://schemas.microsoft.com/office/drawing/2014/main" id="{1331AF95-CC5D-3DDF-FBC1-CB6C455B9D5C}"/>
              </a:ext>
            </a:extLst>
          </p:cNvPr>
          <p:cNvSpPr>
            <a:spLocks noGrp="1"/>
          </p:cNvSpPr>
          <p:nvPr>
            <p:ph type="body" sz="quarter" idx="20" hasCustomPrompt="1"/>
          </p:nvPr>
        </p:nvSpPr>
        <p:spPr>
          <a:xfrm>
            <a:off x="16055464" y="3709883"/>
            <a:ext cx="2945502" cy="264281"/>
          </a:xfrm>
        </p:spPr>
        <p:txBody>
          <a:bodyPr>
            <a:normAutofit/>
          </a:bodyPr>
          <a:lstStyle>
            <a:lvl1pPr>
              <a:defRPr sz="1650" b="1"/>
            </a:lvl1pPr>
          </a:lstStyle>
          <a:p>
            <a:pPr lvl="0"/>
            <a:r>
              <a:rPr lang="en-GB"/>
              <a:t>Month 2025</a:t>
            </a:r>
            <a:endParaRPr lang="en-US"/>
          </a:p>
        </p:txBody>
      </p:sp>
      <p:sp>
        <p:nvSpPr>
          <p:cNvPr id="107" name="Text Placeholder 12">
            <a:extLst>
              <a:ext uri="{FF2B5EF4-FFF2-40B4-BE49-F238E27FC236}">
                <a16:creationId xmlns:a16="http://schemas.microsoft.com/office/drawing/2014/main" id="{399732B6-C258-88A0-0860-0C18D55C6096}"/>
              </a:ext>
            </a:extLst>
          </p:cNvPr>
          <p:cNvSpPr>
            <a:spLocks noGrp="1"/>
          </p:cNvSpPr>
          <p:nvPr>
            <p:ph type="body" sz="quarter" idx="21" hasCustomPrompt="1"/>
          </p:nvPr>
        </p:nvSpPr>
        <p:spPr>
          <a:xfrm>
            <a:off x="16055463" y="4064228"/>
            <a:ext cx="2945503" cy="1171057"/>
          </a:xfrm>
        </p:spPr>
        <p:txBody>
          <a:bodyPr>
            <a:noAutofit/>
          </a:bodyPr>
          <a:lstStyle>
            <a:lvl1pPr>
              <a:lnSpc>
                <a:spcPct val="100000"/>
              </a:lnSpc>
              <a:defRPr sz="1400" b="0"/>
            </a:lvl1pPr>
          </a:lstStyle>
          <a:p>
            <a:pPr lvl="0"/>
            <a:r>
              <a:rPr lang="en-GB"/>
              <a:t>Click to insert text</a:t>
            </a:r>
            <a:endParaRPr lang="en-US"/>
          </a:p>
        </p:txBody>
      </p:sp>
      <p:sp>
        <p:nvSpPr>
          <p:cNvPr id="108" name="Picture Placeholder 76">
            <a:extLst>
              <a:ext uri="{FF2B5EF4-FFF2-40B4-BE49-F238E27FC236}">
                <a16:creationId xmlns:a16="http://schemas.microsoft.com/office/drawing/2014/main" id="{0307F14D-77E8-FEA7-68CD-E8396DF86EF4}"/>
              </a:ext>
            </a:extLst>
          </p:cNvPr>
          <p:cNvSpPr>
            <a:spLocks noGrp="1"/>
          </p:cNvSpPr>
          <p:nvPr>
            <p:ph type="pic" sz="quarter" idx="22" hasCustomPrompt="1"/>
          </p:nvPr>
        </p:nvSpPr>
        <p:spPr>
          <a:xfrm>
            <a:off x="15202352" y="7081191"/>
            <a:ext cx="1345007" cy="626922"/>
          </a:xfrm>
          <a:noFill/>
        </p:spPr>
        <p:txBody>
          <a:bodyPr anchor="ctr">
            <a:normAutofit/>
          </a:bodyPr>
          <a:lstStyle>
            <a:lvl1pPr algn="ctr">
              <a:defRPr sz="1200"/>
            </a:lvl1pPr>
          </a:lstStyle>
          <a:p>
            <a:r>
              <a:rPr lang="en-US"/>
              <a:t>Click to add logo</a:t>
            </a:r>
          </a:p>
        </p:txBody>
      </p:sp>
      <p:sp>
        <p:nvSpPr>
          <p:cNvPr id="109" name="Text Placeholder 12">
            <a:extLst>
              <a:ext uri="{FF2B5EF4-FFF2-40B4-BE49-F238E27FC236}">
                <a16:creationId xmlns:a16="http://schemas.microsoft.com/office/drawing/2014/main" id="{A785A489-E21E-D00E-A045-376294B5C5E5}"/>
              </a:ext>
            </a:extLst>
          </p:cNvPr>
          <p:cNvSpPr>
            <a:spLocks noGrp="1"/>
          </p:cNvSpPr>
          <p:nvPr>
            <p:ph type="body" sz="quarter" idx="23" hasCustomPrompt="1"/>
          </p:nvPr>
        </p:nvSpPr>
        <p:spPr>
          <a:xfrm>
            <a:off x="15107055" y="7837160"/>
            <a:ext cx="3225914" cy="272400"/>
          </a:xfrm>
        </p:spPr>
        <p:txBody>
          <a:bodyPr>
            <a:normAutofit/>
          </a:bodyPr>
          <a:lstStyle>
            <a:lvl1pPr>
              <a:defRPr sz="1650" b="1"/>
            </a:lvl1pPr>
          </a:lstStyle>
          <a:p>
            <a:pPr lvl="0"/>
            <a:r>
              <a:rPr lang="en-GB"/>
              <a:t>Month 2025</a:t>
            </a:r>
            <a:endParaRPr lang="en-US"/>
          </a:p>
        </p:txBody>
      </p:sp>
      <p:sp>
        <p:nvSpPr>
          <p:cNvPr id="110" name="Text Placeholder 12">
            <a:extLst>
              <a:ext uri="{FF2B5EF4-FFF2-40B4-BE49-F238E27FC236}">
                <a16:creationId xmlns:a16="http://schemas.microsoft.com/office/drawing/2014/main" id="{4E6B7BFA-8A0C-3BA3-A4AA-8DD558C1563F}"/>
              </a:ext>
            </a:extLst>
          </p:cNvPr>
          <p:cNvSpPr>
            <a:spLocks noGrp="1"/>
          </p:cNvSpPr>
          <p:nvPr>
            <p:ph type="body" sz="quarter" idx="24" hasCustomPrompt="1"/>
          </p:nvPr>
        </p:nvSpPr>
        <p:spPr>
          <a:xfrm>
            <a:off x="15107054" y="8199623"/>
            <a:ext cx="3225915" cy="1171057"/>
          </a:xfrm>
        </p:spPr>
        <p:txBody>
          <a:bodyPr>
            <a:noAutofit/>
          </a:bodyPr>
          <a:lstStyle>
            <a:lvl1pPr>
              <a:lnSpc>
                <a:spcPct val="100000"/>
              </a:lnSpc>
              <a:defRPr sz="1400" b="0"/>
            </a:lvl1pPr>
          </a:lstStyle>
          <a:p>
            <a:pPr lvl="0"/>
            <a:r>
              <a:rPr lang="en-GB"/>
              <a:t>Click to insert text</a:t>
            </a:r>
            <a:endParaRPr lang="en-US"/>
          </a:p>
        </p:txBody>
      </p:sp>
      <p:sp>
        <p:nvSpPr>
          <p:cNvPr id="111" name="Picture Placeholder 76">
            <a:extLst>
              <a:ext uri="{FF2B5EF4-FFF2-40B4-BE49-F238E27FC236}">
                <a16:creationId xmlns:a16="http://schemas.microsoft.com/office/drawing/2014/main" id="{002DA8BF-F56E-6C08-A2F5-1CF16044A57E}"/>
              </a:ext>
            </a:extLst>
          </p:cNvPr>
          <p:cNvSpPr>
            <a:spLocks noGrp="1"/>
          </p:cNvSpPr>
          <p:nvPr>
            <p:ph type="pic" sz="quarter" idx="25" hasCustomPrompt="1"/>
          </p:nvPr>
        </p:nvSpPr>
        <p:spPr>
          <a:xfrm>
            <a:off x="10775405" y="7081191"/>
            <a:ext cx="1345007" cy="626922"/>
          </a:xfrm>
          <a:noFill/>
        </p:spPr>
        <p:txBody>
          <a:bodyPr anchor="ctr">
            <a:normAutofit/>
          </a:bodyPr>
          <a:lstStyle>
            <a:lvl1pPr algn="ctr">
              <a:defRPr sz="1200"/>
            </a:lvl1pPr>
          </a:lstStyle>
          <a:p>
            <a:r>
              <a:rPr lang="en-US"/>
              <a:t>Click to add logo</a:t>
            </a:r>
          </a:p>
        </p:txBody>
      </p:sp>
      <p:sp>
        <p:nvSpPr>
          <p:cNvPr id="112" name="Text Placeholder 12">
            <a:extLst>
              <a:ext uri="{FF2B5EF4-FFF2-40B4-BE49-F238E27FC236}">
                <a16:creationId xmlns:a16="http://schemas.microsoft.com/office/drawing/2014/main" id="{11A0D2B3-CC90-695C-0B28-D0773FBEAE93}"/>
              </a:ext>
            </a:extLst>
          </p:cNvPr>
          <p:cNvSpPr>
            <a:spLocks noGrp="1"/>
          </p:cNvSpPr>
          <p:nvPr>
            <p:ph type="body" sz="quarter" idx="26" hasCustomPrompt="1"/>
          </p:nvPr>
        </p:nvSpPr>
        <p:spPr>
          <a:xfrm>
            <a:off x="10680108" y="7837160"/>
            <a:ext cx="3116358" cy="272400"/>
          </a:xfrm>
        </p:spPr>
        <p:txBody>
          <a:bodyPr>
            <a:normAutofit/>
          </a:bodyPr>
          <a:lstStyle>
            <a:lvl1pPr>
              <a:defRPr sz="1650" b="1"/>
            </a:lvl1pPr>
          </a:lstStyle>
          <a:p>
            <a:pPr lvl="0"/>
            <a:r>
              <a:rPr lang="en-GB"/>
              <a:t>Month 2025</a:t>
            </a:r>
            <a:endParaRPr lang="en-US"/>
          </a:p>
        </p:txBody>
      </p:sp>
      <p:sp>
        <p:nvSpPr>
          <p:cNvPr id="113" name="Text Placeholder 12">
            <a:extLst>
              <a:ext uri="{FF2B5EF4-FFF2-40B4-BE49-F238E27FC236}">
                <a16:creationId xmlns:a16="http://schemas.microsoft.com/office/drawing/2014/main" id="{824DAA38-DCE7-EA81-57C3-B3E18469A94C}"/>
              </a:ext>
            </a:extLst>
          </p:cNvPr>
          <p:cNvSpPr>
            <a:spLocks noGrp="1"/>
          </p:cNvSpPr>
          <p:nvPr>
            <p:ph type="body" sz="quarter" idx="27" hasCustomPrompt="1"/>
          </p:nvPr>
        </p:nvSpPr>
        <p:spPr>
          <a:xfrm>
            <a:off x="10680108" y="8199623"/>
            <a:ext cx="3116358" cy="1171057"/>
          </a:xfrm>
        </p:spPr>
        <p:txBody>
          <a:bodyPr>
            <a:noAutofit/>
          </a:bodyPr>
          <a:lstStyle>
            <a:lvl1pPr>
              <a:lnSpc>
                <a:spcPct val="100000"/>
              </a:lnSpc>
              <a:defRPr sz="1400" b="0"/>
            </a:lvl1pPr>
          </a:lstStyle>
          <a:p>
            <a:pPr lvl="0"/>
            <a:r>
              <a:rPr lang="en-GB"/>
              <a:t>Click to insert text</a:t>
            </a:r>
            <a:endParaRPr lang="en-US"/>
          </a:p>
        </p:txBody>
      </p:sp>
      <p:sp>
        <p:nvSpPr>
          <p:cNvPr id="114" name="Picture Placeholder 76">
            <a:extLst>
              <a:ext uri="{FF2B5EF4-FFF2-40B4-BE49-F238E27FC236}">
                <a16:creationId xmlns:a16="http://schemas.microsoft.com/office/drawing/2014/main" id="{D3AFD539-6BFE-E27B-BAA2-35080055DD63}"/>
              </a:ext>
            </a:extLst>
          </p:cNvPr>
          <p:cNvSpPr>
            <a:spLocks noGrp="1"/>
          </p:cNvSpPr>
          <p:nvPr>
            <p:ph type="pic" sz="quarter" idx="28" hasCustomPrompt="1"/>
          </p:nvPr>
        </p:nvSpPr>
        <p:spPr>
          <a:xfrm>
            <a:off x="6131215" y="7081191"/>
            <a:ext cx="1345007" cy="626922"/>
          </a:xfrm>
          <a:noFill/>
        </p:spPr>
        <p:txBody>
          <a:bodyPr anchor="ctr">
            <a:normAutofit/>
          </a:bodyPr>
          <a:lstStyle>
            <a:lvl1pPr algn="ctr">
              <a:defRPr sz="1200"/>
            </a:lvl1pPr>
          </a:lstStyle>
          <a:p>
            <a:r>
              <a:rPr lang="en-US"/>
              <a:t>Click to add logo</a:t>
            </a:r>
          </a:p>
        </p:txBody>
      </p:sp>
      <p:sp>
        <p:nvSpPr>
          <p:cNvPr id="115" name="Text Placeholder 12">
            <a:extLst>
              <a:ext uri="{FF2B5EF4-FFF2-40B4-BE49-F238E27FC236}">
                <a16:creationId xmlns:a16="http://schemas.microsoft.com/office/drawing/2014/main" id="{D97783EF-FFF2-3B49-789E-ABC14B5CB34C}"/>
              </a:ext>
            </a:extLst>
          </p:cNvPr>
          <p:cNvSpPr>
            <a:spLocks noGrp="1"/>
          </p:cNvSpPr>
          <p:nvPr>
            <p:ph type="body" sz="quarter" idx="29" hasCustomPrompt="1"/>
          </p:nvPr>
        </p:nvSpPr>
        <p:spPr>
          <a:xfrm>
            <a:off x="6035918" y="7837160"/>
            <a:ext cx="3440068" cy="272400"/>
          </a:xfrm>
        </p:spPr>
        <p:txBody>
          <a:bodyPr>
            <a:normAutofit/>
          </a:bodyPr>
          <a:lstStyle>
            <a:lvl1pPr>
              <a:defRPr sz="1650" b="1"/>
            </a:lvl1pPr>
          </a:lstStyle>
          <a:p>
            <a:pPr lvl="0"/>
            <a:r>
              <a:rPr lang="en-GB"/>
              <a:t>Month 2025</a:t>
            </a:r>
            <a:endParaRPr lang="en-US"/>
          </a:p>
        </p:txBody>
      </p:sp>
      <p:sp>
        <p:nvSpPr>
          <p:cNvPr id="116" name="Text Placeholder 12">
            <a:extLst>
              <a:ext uri="{FF2B5EF4-FFF2-40B4-BE49-F238E27FC236}">
                <a16:creationId xmlns:a16="http://schemas.microsoft.com/office/drawing/2014/main" id="{5EE96BD3-6A65-FD1B-557E-E57CE1CCF370}"/>
              </a:ext>
            </a:extLst>
          </p:cNvPr>
          <p:cNvSpPr>
            <a:spLocks noGrp="1"/>
          </p:cNvSpPr>
          <p:nvPr>
            <p:ph type="body" sz="quarter" idx="30" hasCustomPrompt="1"/>
          </p:nvPr>
        </p:nvSpPr>
        <p:spPr>
          <a:xfrm>
            <a:off x="6035918" y="8199623"/>
            <a:ext cx="3440068" cy="1171057"/>
          </a:xfrm>
        </p:spPr>
        <p:txBody>
          <a:bodyPr>
            <a:noAutofit/>
          </a:bodyPr>
          <a:lstStyle>
            <a:lvl1pPr>
              <a:lnSpc>
                <a:spcPct val="100000"/>
              </a:lnSpc>
              <a:defRPr sz="1400" b="0"/>
            </a:lvl1pPr>
          </a:lstStyle>
          <a:p>
            <a:pPr lvl="0"/>
            <a:r>
              <a:rPr lang="en-GB"/>
              <a:t>Click to insert text</a:t>
            </a:r>
            <a:endParaRPr lang="en-US"/>
          </a:p>
        </p:txBody>
      </p:sp>
      <p:sp>
        <p:nvSpPr>
          <p:cNvPr id="117" name="Picture Placeholder 76">
            <a:extLst>
              <a:ext uri="{FF2B5EF4-FFF2-40B4-BE49-F238E27FC236}">
                <a16:creationId xmlns:a16="http://schemas.microsoft.com/office/drawing/2014/main" id="{D9F7A976-6F08-DF04-7691-CA3448FA5B51}"/>
              </a:ext>
            </a:extLst>
          </p:cNvPr>
          <p:cNvSpPr>
            <a:spLocks noGrp="1"/>
          </p:cNvSpPr>
          <p:nvPr>
            <p:ph type="pic" sz="quarter" idx="31" hasCustomPrompt="1"/>
          </p:nvPr>
        </p:nvSpPr>
        <p:spPr>
          <a:xfrm>
            <a:off x="1378687" y="7081191"/>
            <a:ext cx="1345007" cy="626922"/>
          </a:xfrm>
          <a:noFill/>
        </p:spPr>
        <p:txBody>
          <a:bodyPr anchor="ctr">
            <a:normAutofit/>
          </a:bodyPr>
          <a:lstStyle>
            <a:lvl1pPr algn="ctr">
              <a:defRPr sz="1200"/>
            </a:lvl1pPr>
          </a:lstStyle>
          <a:p>
            <a:r>
              <a:rPr lang="en-US"/>
              <a:t>Click to add logo</a:t>
            </a:r>
          </a:p>
        </p:txBody>
      </p:sp>
      <p:sp>
        <p:nvSpPr>
          <p:cNvPr id="118" name="Text Placeholder 12">
            <a:extLst>
              <a:ext uri="{FF2B5EF4-FFF2-40B4-BE49-F238E27FC236}">
                <a16:creationId xmlns:a16="http://schemas.microsoft.com/office/drawing/2014/main" id="{072C9BDF-9CC1-9510-33C4-7CE316CEA196}"/>
              </a:ext>
            </a:extLst>
          </p:cNvPr>
          <p:cNvSpPr>
            <a:spLocks noGrp="1"/>
          </p:cNvSpPr>
          <p:nvPr>
            <p:ph type="body" sz="quarter" idx="32" hasCustomPrompt="1"/>
          </p:nvPr>
        </p:nvSpPr>
        <p:spPr>
          <a:xfrm>
            <a:off x="1283390" y="7837160"/>
            <a:ext cx="3440068" cy="272400"/>
          </a:xfrm>
        </p:spPr>
        <p:txBody>
          <a:bodyPr>
            <a:normAutofit/>
          </a:bodyPr>
          <a:lstStyle>
            <a:lvl1pPr>
              <a:defRPr sz="1650" b="1"/>
            </a:lvl1pPr>
          </a:lstStyle>
          <a:p>
            <a:pPr lvl="0"/>
            <a:r>
              <a:rPr lang="en-GB"/>
              <a:t>Month 2025</a:t>
            </a:r>
            <a:endParaRPr lang="en-US"/>
          </a:p>
        </p:txBody>
      </p:sp>
      <p:sp>
        <p:nvSpPr>
          <p:cNvPr id="119" name="Text Placeholder 12">
            <a:extLst>
              <a:ext uri="{FF2B5EF4-FFF2-40B4-BE49-F238E27FC236}">
                <a16:creationId xmlns:a16="http://schemas.microsoft.com/office/drawing/2014/main" id="{3159F107-700E-FE4B-1360-4DCDBC8DD8BC}"/>
              </a:ext>
            </a:extLst>
          </p:cNvPr>
          <p:cNvSpPr>
            <a:spLocks noGrp="1"/>
          </p:cNvSpPr>
          <p:nvPr>
            <p:ph type="body" sz="quarter" idx="33" hasCustomPrompt="1"/>
          </p:nvPr>
        </p:nvSpPr>
        <p:spPr>
          <a:xfrm>
            <a:off x="1283390" y="8199623"/>
            <a:ext cx="3440068" cy="1171057"/>
          </a:xfrm>
        </p:spPr>
        <p:txBody>
          <a:bodyPr>
            <a:noAutofit/>
          </a:bodyPr>
          <a:lstStyle>
            <a:lvl1pPr>
              <a:lnSpc>
                <a:spcPct val="100000"/>
              </a:lnSpc>
              <a:defRPr sz="1400" b="0"/>
            </a:lvl1pPr>
          </a:lstStyle>
          <a:p>
            <a:pPr lvl="0"/>
            <a:r>
              <a:rPr lang="en-GB"/>
              <a:t>Click to insert text</a:t>
            </a:r>
            <a:endParaRPr lang="en-US"/>
          </a:p>
        </p:txBody>
      </p:sp>
      <p:sp>
        <p:nvSpPr>
          <p:cNvPr id="120" name="Holder 2">
            <a:extLst>
              <a:ext uri="{FF2B5EF4-FFF2-40B4-BE49-F238E27FC236}">
                <a16:creationId xmlns:a16="http://schemas.microsoft.com/office/drawing/2014/main" id="{93920FDE-746F-0008-D4B9-63531ACD6231}"/>
              </a:ext>
            </a:extLst>
          </p:cNvPr>
          <p:cNvSpPr>
            <a:spLocks noGrp="1"/>
          </p:cNvSpPr>
          <p:nvPr>
            <p:ph type="title"/>
          </p:nvPr>
        </p:nvSpPr>
        <p:spPr>
          <a:xfrm>
            <a:off x="1042324" y="1158875"/>
            <a:ext cx="16401126" cy="1295400"/>
          </a:xfrm>
          <a:prstGeom prst="rect">
            <a:avLst/>
          </a:prstGeom>
        </p:spPr>
        <p:txBody>
          <a:bodyPr lIns="0" tIns="0" rIns="0" bIns="0" anchor="t">
            <a:noAutofit/>
          </a:bodyPr>
          <a:lstStyle>
            <a:lvl1pPr>
              <a:defRPr sz="5000" b="1" i="0">
                <a:solidFill>
                  <a:schemeClr val="tx1"/>
                </a:solidFill>
                <a:latin typeface="Arial"/>
                <a:cs typeface="Arial"/>
              </a:defRPr>
            </a:lvl1pPr>
          </a:lstStyle>
          <a:p>
            <a:r>
              <a:rPr lang="en-US"/>
              <a:t>Click to edit Master title style</a:t>
            </a:r>
            <a:endParaRPr/>
          </a:p>
        </p:txBody>
      </p:sp>
      <p:sp>
        <p:nvSpPr>
          <p:cNvPr id="10" name="Picture Placeholder 76">
            <a:extLst>
              <a:ext uri="{FF2B5EF4-FFF2-40B4-BE49-F238E27FC236}">
                <a16:creationId xmlns:a16="http://schemas.microsoft.com/office/drawing/2014/main" id="{8D749202-8555-A961-B85A-AE9C63CD5641}"/>
              </a:ext>
            </a:extLst>
          </p:cNvPr>
          <p:cNvSpPr>
            <a:spLocks noGrp="1"/>
          </p:cNvSpPr>
          <p:nvPr>
            <p:ph type="pic" sz="quarter" idx="34" hasCustomPrompt="1"/>
          </p:nvPr>
        </p:nvSpPr>
        <p:spPr>
          <a:xfrm>
            <a:off x="1905734" y="2958352"/>
            <a:ext cx="1345007" cy="614365"/>
          </a:xfrm>
          <a:noFill/>
        </p:spPr>
        <p:txBody>
          <a:bodyPr anchor="ctr">
            <a:normAutofit/>
          </a:bodyPr>
          <a:lstStyle>
            <a:lvl1pPr algn="ctr">
              <a:defRPr sz="1200"/>
            </a:lvl1pPr>
          </a:lstStyle>
          <a:p>
            <a:r>
              <a:rPr lang="en-US"/>
              <a:t>Click to add logo</a:t>
            </a:r>
          </a:p>
        </p:txBody>
      </p:sp>
      <p:sp>
        <p:nvSpPr>
          <p:cNvPr id="12" name="object 9">
            <a:extLst>
              <a:ext uri="{FF2B5EF4-FFF2-40B4-BE49-F238E27FC236}">
                <a16:creationId xmlns:a16="http://schemas.microsoft.com/office/drawing/2014/main" id="{F8DF25CB-B046-E98E-0289-A2E68B1DC3F5}"/>
              </a:ext>
            </a:extLst>
          </p:cNvPr>
          <p:cNvSpPr/>
          <p:nvPr userDrawn="1"/>
        </p:nvSpPr>
        <p:spPr>
          <a:xfrm>
            <a:off x="186954" y="5825580"/>
            <a:ext cx="429494" cy="45719"/>
          </a:xfrm>
          <a:custGeom>
            <a:avLst/>
            <a:gdLst/>
            <a:ahLst/>
            <a:cxnLst/>
            <a:rect l="l" t="t" r="r" b="b"/>
            <a:pathLst>
              <a:path w="314325">
                <a:moveTo>
                  <a:pt x="0" y="0"/>
                </a:moveTo>
                <a:lnTo>
                  <a:pt x="314126" y="0"/>
                </a:lnTo>
              </a:path>
            </a:pathLst>
          </a:custGeom>
          <a:ln w="104708">
            <a:solidFill>
              <a:srgbClr val="211F1F"/>
            </a:solidFill>
          </a:ln>
        </p:spPr>
        <p:txBody>
          <a:bodyPr wrap="square" lIns="0" tIns="0" rIns="0" bIns="0" rtlCol="0"/>
          <a:lstStyle/>
          <a:p>
            <a:endParaRPr/>
          </a:p>
        </p:txBody>
      </p:sp>
    </p:spTree>
    <p:extLst>
      <p:ext uri="{BB962C8B-B14F-4D97-AF65-F5344CB8AC3E}">
        <p14:creationId xmlns:p14="http://schemas.microsoft.com/office/powerpoint/2010/main" val="10619567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vent">
    <p:bg>
      <p:bgPr>
        <a:solidFill>
          <a:schemeClr val="bg1"/>
        </a:solidFill>
        <a:effectLst/>
      </p:bgPr>
    </p:bg>
    <p:spTree>
      <p:nvGrpSpPr>
        <p:cNvPr id="1" name=""/>
        <p:cNvGrpSpPr/>
        <p:nvPr/>
      </p:nvGrpSpPr>
      <p:grpSpPr>
        <a:xfrm>
          <a:off x="0" y="0"/>
          <a:ext cx="0" cy="0"/>
          <a:chOff x="0" y="0"/>
          <a:chExt cx="0" cy="0"/>
        </a:xfrm>
      </p:grpSpPr>
      <p:pic>
        <p:nvPicPr>
          <p:cNvPr id="10" name="Picture 9" descr="A black background with a black square&#10;&#10;Description automatically generated with medium confidence">
            <a:extLst>
              <a:ext uri="{FF2B5EF4-FFF2-40B4-BE49-F238E27FC236}">
                <a16:creationId xmlns:a16="http://schemas.microsoft.com/office/drawing/2014/main" id="{318901EC-DB26-A4B7-6B2C-9511DCCDE899}"/>
              </a:ext>
            </a:extLst>
          </p:cNvPr>
          <p:cNvPicPr>
            <a:picLocks noChangeAspect="1"/>
          </p:cNvPicPr>
          <p:nvPr userDrawn="1"/>
        </p:nvPicPr>
        <p:blipFill>
          <a:blip r:embed="rId2">
            <a:extLst>
              <a:ext uri="{28A0092B-C50C-407E-A947-70E740481C1C}">
                <a14:useLocalDpi xmlns:a14="http://schemas.microsoft.com/office/drawing/2010/main" val="0"/>
              </a:ext>
            </a:extLst>
          </a:blip>
          <a:srcRect b="8510"/>
          <a:stretch/>
        </p:blipFill>
        <p:spPr>
          <a:xfrm>
            <a:off x="0" y="983321"/>
            <a:ext cx="20104810" cy="10346481"/>
          </a:xfrm>
          <a:prstGeom prst="rect">
            <a:avLst/>
          </a:prstGeom>
        </p:spPr>
      </p:pic>
      <p:sp>
        <p:nvSpPr>
          <p:cNvPr id="20" name="Oval 19">
            <a:extLst>
              <a:ext uri="{FF2B5EF4-FFF2-40B4-BE49-F238E27FC236}">
                <a16:creationId xmlns:a16="http://schemas.microsoft.com/office/drawing/2014/main" id="{D9E45952-C909-F0A5-7BEE-2A75268EA684}"/>
              </a:ext>
            </a:extLst>
          </p:cNvPr>
          <p:cNvSpPr/>
          <p:nvPr userDrawn="1"/>
        </p:nvSpPr>
        <p:spPr>
          <a:xfrm>
            <a:off x="14554331" y="6486060"/>
            <a:ext cx="2408555" cy="2408555"/>
          </a:xfrm>
          <a:prstGeom prst="ellipse">
            <a:avLst/>
          </a:prstGeom>
          <a:solidFill>
            <a:srgbClr val="F4F6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71F9B20-DC8A-6A3D-F58D-251C283AB720}"/>
              </a:ext>
            </a:extLst>
          </p:cNvPr>
          <p:cNvSpPr/>
          <p:nvPr userDrawn="1"/>
        </p:nvSpPr>
        <p:spPr>
          <a:xfrm>
            <a:off x="14554530" y="3774733"/>
            <a:ext cx="2408555" cy="2408555"/>
          </a:xfrm>
          <a:prstGeom prst="rect">
            <a:avLst/>
          </a:prstGeom>
          <a:solidFill>
            <a:srgbClr val="DEE8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B5E1639D-1BC5-4FEA-7F4F-C5B642BC3285}"/>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1046928" y="10013052"/>
            <a:ext cx="2768624" cy="713130"/>
          </a:xfrm>
          <a:prstGeom prst="rect">
            <a:avLst/>
          </a:prstGeom>
        </p:spPr>
      </p:pic>
      <p:sp>
        <p:nvSpPr>
          <p:cNvPr id="13" name="Text Placeholder 12">
            <a:extLst>
              <a:ext uri="{FF2B5EF4-FFF2-40B4-BE49-F238E27FC236}">
                <a16:creationId xmlns:a16="http://schemas.microsoft.com/office/drawing/2014/main" id="{2548152C-5512-138B-BE15-DB5CC9475EB9}"/>
              </a:ext>
            </a:extLst>
          </p:cNvPr>
          <p:cNvSpPr>
            <a:spLocks noGrp="1"/>
          </p:cNvSpPr>
          <p:nvPr>
            <p:ph type="body" sz="quarter" idx="10" hasCustomPrompt="1"/>
          </p:nvPr>
        </p:nvSpPr>
        <p:spPr>
          <a:xfrm>
            <a:off x="1007109" y="7026726"/>
            <a:ext cx="12550141" cy="2079832"/>
          </a:xfrm>
        </p:spPr>
        <p:txBody>
          <a:bodyPr numCol="1" spcCol="360000">
            <a:normAutofit/>
          </a:bodyPr>
          <a:lstStyle>
            <a:lvl1pPr>
              <a:defRPr sz="2800"/>
            </a:lvl1pPr>
          </a:lstStyle>
          <a:p>
            <a:pPr lvl="0"/>
            <a:r>
              <a:rPr lang="en-GB"/>
              <a:t>Click to add description</a:t>
            </a:r>
            <a:endParaRPr lang="en-US"/>
          </a:p>
        </p:txBody>
      </p:sp>
      <p:sp>
        <p:nvSpPr>
          <p:cNvPr id="7" name="Holder 2">
            <a:extLst>
              <a:ext uri="{FF2B5EF4-FFF2-40B4-BE49-F238E27FC236}">
                <a16:creationId xmlns:a16="http://schemas.microsoft.com/office/drawing/2014/main" id="{2C75E20D-DA98-6253-E7F8-4CADB0FF7A5C}"/>
              </a:ext>
            </a:extLst>
          </p:cNvPr>
          <p:cNvSpPr>
            <a:spLocks noGrp="1"/>
          </p:cNvSpPr>
          <p:nvPr>
            <p:ph type="title" hasCustomPrompt="1"/>
          </p:nvPr>
        </p:nvSpPr>
        <p:spPr>
          <a:xfrm>
            <a:off x="1042324" y="1158875"/>
            <a:ext cx="16401126" cy="1371600"/>
          </a:xfrm>
          <a:prstGeom prst="rect">
            <a:avLst/>
          </a:prstGeom>
        </p:spPr>
        <p:txBody>
          <a:bodyPr lIns="0" tIns="0" rIns="0" bIns="0" anchor="t">
            <a:noAutofit/>
          </a:bodyPr>
          <a:lstStyle>
            <a:lvl1pPr>
              <a:defRPr sz="5000" b="1" i="0">
                <a:solidFill>
                  <a:schemeClr val="tx1"/>
                </a:solidFill>
                <a:latin typeface="Arial"/>
                <a:cs typeface="Arial"/>
              </a:defRPr>
            </a:lvl1pPr>
          </a:lstStyle>
          <a:p>
            <a:r>
              <a:rPr lang="en-GB"/>
              <a:t>Click to add title</a:t>
            </a:r>
            <a:br>
              <a:rPr lang="en-GB"/>
            </a:br>
            <a:r>
              <a:rPr lang="en-GB"/>
              <a:t>Can run onto two lines</a:t>
            </a:r>
            <a:endParaRPr/>
          </a:p>
        </p:txBody>
      </p:sp>
      <p:sp>
        <p:nvSpPr>
          <p:cNvPr id="2" name="TextBox 1">
            <a:extLst>
              <a:ext uri="{FF2B5EF4-FFF2-40B4-BE49-F238E27FC236}">
                <a16:creationId xmlns:a16="http://schemas.microsoft.com/office/drawing/2014/main" id="{F6F11429-F77F-86A1-98C3-31399EB5B206}"/>
              </a:ext>
            </a:extLst>
          </p:cNvPr>
          <p:cNvSpPr txBox="1"/>
          <p:nvPr userDrawn="1"/>
        </p:nvSpPr>
        <p:spPr>
          <a:xfrm>
            <a:off x="1004770" y="6495318"/>
            <a:ext cx="4876800" cy="523220"/>
          </a:xfrm>
          <a:prstGeom prst="rect">
            <a:avLst/>
          </a:prstGeom>
          <a:noFill/>
        </p:spPr>
        <p:txBody>
          <a:bodyPr wrap="square" rtlCol="0">
            <a:spAutoFit/>
          </a:bodyPr>
          <a:lstStyle/>
          <a:p>
            <a:r>
              <a:rPr lang="en-GB" sz="2800" b="1"/>
              <a:t>Description</a:t>
            </a:r>
            <a:endParaRPr lang="en-US" sz="2800" b="1"/>
          </a:p>
        </p:txBody>
      </p:sp>
      <p:sp>
        <p:nvSpPr>
          <p:cNvPr id="3" name="Text Placeholder 12">
            <a:extLst>
              <a:ext uri="{FF2B5EF4-FFF2-40B4-BE49-F238E27FC236}">
                <a16:creationId xmlns:a16="http://schemas.microsoft.com/office/drawing/2014/main" id="{F4E8302F-98CF-EEA4-5831-A658EBC9AE49}"/>
              </a:ext>
            </a:extLst>
          </p:cNvPr>
          <p:cNvSpPr>
            <a:spLocks noGrp="1"/>
          </p:cNvSpPr>
          <p:nvPr>
            <p:ph type="body" sz="quarter" idx="11" hasCustomPrompt="1"/>
          </p:nvPr>
        </p:nvSpPr>
        <p:spPr>
          <a:xfrm>
            <a:off x="1007109" y="3825875"/>
            <a:ext cx="12550141" cy="523220"/>
          </a:xfrm>
        </p:spPr>
        <p:txBody>
          <a:bodyPr numCol="1" spcCol="360000">
            <a:normAutofit/>
          </a:bodyPr>
          <a:lstStyle>
            <a:lvl1pPr>
              <a:defRPr sz="2800"/>
            </a:lvl1pPr>
          </a:lstStyle>
          <a:p>
            <a:pPr lvl="0"/>
            <a:r>
              <a:rPr lang="en-GB"/>
              <a:t>Click to add time and date</a:t>
            </a:r>
            <a:endParaRPr lang="en-US"/>
          </a:p>
        </p:txBody>
      </p:sp>
      <p:sp>
        <p:nvSpPr>
          <p:cNvPr id="4" name="TextBox 3">
            <a:extLst>
              <a:ext uri="{FF2B5EF4-FFF2-40B4-BE49-F238E27FC236}">
                <a16:creationId xmlns:a16="http://schemas.microsoft.com/office/drawing/2014/main" id="{B7AEB867-F960-A81D-6F63-A8AE5E3251C9}"/>
              </a:ext>
            </a:extLst>
          </p:cNvPr>
          <p:cNvSpPr txBox="1"/>
          <p:nvPr userDrawn="1"/>
        </p:nvSpPr>
        <p:spPr>
          <a:xfrm>
            <a:off x="1004770" y="3294467"/>
            <a:ext cx="4876800" cy="523220"/>
          </a:xfrm>
          <a:prstGeom prst="rect">
            <a:avLst/>
          </a:prstGeom>
          <a:noFill/>
        </p:spPr>
        <p:txBody>
          <a:bodyPr wrap="square" rtlCol="0">
            <a:spAutoFit/>
          </a:bodyPr>
          <a:lstStyle/>
          <a:p>
            <a:r>
              <a:rPr lang="en-GB" sz="2800" b="1"/>
              <a:t>Time and Date:</a:t>
            </a:r>
            <a:endParaRPr lang="en-US" sz="2800" b="1"/>
          </a:p>
        </p:txBody>
      </p:sp>
      <p:sp>
        <p:nvSpPr>
          <p:cNvPr id="6" name="Text Placeholder 12">
            <a:extLst>
              <a:ext uri="{FF2B5EF4-FFF2-40B4-BE49-F238E27FC236}">
                <a16:creationId xmlns:a16="http://schemas.microsoft.com/office/drawing/2014/main" id="{71080887-2B56-198A-ABB7-BAE8285FFA71}"/>
              </a:ext>
            </a:extLst>
          </p:cNvPr>
          <p:cNvSpPr>
            <a:spLocks noGrp="1"/>
          </p:cNvSpPr>
          <p:nvPr>
            <p:ph type="body" sz="quarter" idx="12" hasCustomPrompt="1"/>
          </p:nvPr>
        </p:nvSpPr>
        <p:spPr>
          <a:xfrm>
            <a:off x="1007109" y="5205496"/>
            <a:ext cx="12550141" cy="906547"/>
          </a:xfrm>
        </p:spPr>
        <p:txBody>
          <a:bodyPr numCol="1" spcCol="360000">
            <a:normAutofit/>
          </a:bodyPr>
          <a:lstStyle>
            <a:lvl1pPr>
              <a:defRPr sz="2800"/>
            </a:lvl1pPr>
          </a:lstStyle>
          <a:p>
            <a:pPr lvl="0"/>
            <a:r>
              <a:rPr lang="en-GB"/>
              <a:t>Click to information</a:t>
            </a:r>
            <a:endParaRPr lang="en-US"/>
          </a:p>
        </p:txBody>
      </p:sp>
      <p:sp>
        <p:nvSpPr>
          <p:cNvPr id="8" name="TextBox 7">
            <a:extLst>
              <a:ext uri="{FF2B5EF4-FFF2-40B4-BE49-F238E27FC236}">
                <a16:creationId xmlns:a16="http://schemas.microsoft.com/office/drawing/2014/main" id="{2E29CD6E-93E9-4AC3-50ED-05500FECF4DE}"/>
              </a:ext>
            </a:extLst>
          </p:cNvPr>
          <p:cNvSpPr txBox="1"/>
          <p:nvPr userDrawn="1"/>
        </p:nvSpPr>
        <p:spPr>
          <a:xfrm>
            <a:off x="1004770" y="4674088"/>
            <a:ext cx="4876800" cy="523220"/>
          </a:xfrm>
          <a:prstGeom prst="rect">
            <a:avLst/>
          </a:prstGeom>
          <a:noFill/>
        </p:spPr>
        <p:txBody>
          <a:bodyPr wrap="square" rtlCol="0">
            <a:spAutoFit/>
          </a:bodyPr>
          <a:lstStyle/>
          <a:p>
            <a:r>
              <a:rPr lang="en-GB" sz="2800" b="1"/>
              <a:t>Led by:</a:t>
            </a:r>
            <a:endParaRPr lang="en-US" sz="2800" b="1"/>
          </a:p>
        </p:txBody>
      </p:sp>
      <p:sp>
        <p:nvSpPr>
          <p:cNvPr id="14" name="TextBox 13">
            <a:extLst>
              <a:ext uri="{FF2B5EF4-FFF2-40B4-BE49-F238E27FC236}">
                <a16:creationId xmlns:a16="http://schemas.microsoft.com/office/drawing/2014/main" id="{B891D61A-7C33-598F-57B8-0F118E826F5F}"/>
              </a:ext>
            </a:extLst>
          </p:cNvPr>
          <p:cNvSpPr txBox="1"/>
          <p:nvPr userDrawn="1"/>
        </p:nvSpPr>
        <p:spPr>
          <a:xfrm>
            <a:off x="14471650" y="3978275"/>
            <a:ext cx="2438400" cy="430887"/>
          </a:xfrm>
          <a:prstGeom prst="rect">
            <a:avLst/>
          </a:prstGeom>
          <a:noFill/>
        </p:spPr>
        <p:txBody>
          <a:bodyPr wrap="square" rtlCol="0">
            <a:spAutoFit/>
          </a:bodyPr>
          <a:lstStyle/>
          <a:p>
            <a:pPr marL="451484">
              <a:lnSpc>
                <a:spcPct val="100000"/>
              </a:lnSpc>
              <a:spcBef>
                <a:spcPts val="2055"/>
              </a:spcBef>
            </a:pPr>
            <a:r>
              <a:rPr lang="en-GB" sz="2200" b="1" spc="-10">
                <a:latin typeface="Arial"/>
                <a:cs typeface="Arial"/>
              </a:rPr>
              <a:t>Registered:</a:t>
            </a:r>
          </a:p>
        </p:txBody>
      </p:sp>
      <p:sp>
        <p:nvSpPr>
          <p:cNvPr id="19" name="Text Placeholder 18">
            <a:extLst>
              <a:ext uri="{FF2B5EF4-FFF2-40B4-BE49-F238E27FC236}">
                <a16:creationId xmlns:a16="http://schemas.microsoft.com/office/drawing/2014/main" id="{CB949C3C-A91B-03D4-363C-C7C626A6E27D}"/>
              </a:ext>
            </a:extLst>
          </p:cNvPr>
          <p:cNvSpPr>
            <a:spLocks noGrp="1"/>
          </p:cNvSpPr>
          <p:nvPr>
            <p:ph type="body" sz="quarter" idx="14" hasCustomPrompt="1"/>
          </p:nvPr>
        </p:nvSpPr>
        <p:spPr>
          <a:xfrm>
            <a:off x="14588872" y="4447485"/>
            <a:ext cx="2290765" cy="1000125"/>
          </a:xfrm>
        </p:spPr>
        <p:txBody>
          <a:bodyPr>
            <a:noAutofit/>
          </a:bodyPr>
          <a:lstStyle>
            <a:lvl1pPr algn="ctr">
              <a:defRPr sz="8200" b="1"/>
            </a:lvl1pPr>
            <a:lvl2pPr>
              <a:defRPr sz="8200"/>
            </a:lvl2pPr>
            <a:lvl3pPr>
              <a:defRPr sz="8200"/>
            </a:lvl3pPr>
            <a:lvl4pPr>
              <a:defRPr sz="8200"/>
            </a:lvl4pPr>
            <a:lvl5pPr>
              <a:defRPr sz="8200"/>
            </a:lvl5pPr>
          </a:lstStyle>
          <a:p>
            <a:pPr lvl="0"/>
            <a:r>
              <a:rPr lang="en-GB"/>
              <a:t>000</a:t>
            </a:r>
            <a:endParaRPr lang="en-US"/>
          </a:p>
        </p:txBody>
      </p:sp>
      <p:sp>
        <p:nvSpPr>
          <p:cNvPr id="22" name="Text Placeholder 18">
            <a:extLst>
              <a:ext uri="{FF2B5EF4-FFF2-40B4-BE49-F238E27FC236}">
                <a16:creationId xmlns:a16="http://schemas.microsoft.com/office/drawing/2014/main" id="{658CA723-1F76-7E2D-063A-FDD8B6B2805B}"/>
              </a:ext>
            </a:extLst>
          </p:cNvPr>
          <p:cNvSpPr>
            <a:spLocks noGrp="1"/>
          </p:cNvSpPr>
          <p:nvPr>
            <p:ph type="body" sz="quarter" idx="15" hasCustomPrompt="1"/>
          </p:nvPr>
        </p:nvSpPr>
        <p:spPr>
          <a:xfrm>
            <a:off x="14588872" y="6998180"/>
            <a:ext cx="2290765" cy="1000125"/>
          </a:xfrm>
        </p:spPr>
        <p:txBody>
          <a:bodyPr>
            <a:noAutofit/>
          </a:bodyPr>
          <a:lstStyle>
            <a:lvl1pPr algn="ctr">
              <a:defRPr sz="8200" b="1"/>
            </a:lvl1pPr>
            <a:lvl2pPr>
              <a:defRPr sz="8200"/>
            </a:lvl2pPr>
            <a:lvl3pPr>
              <a:defRPr sz="8200"/>
            </a:lvl3pPr>
            <a:lvl4pPr>
              <a:defRPr sz="8200"/>
            </a:lvl4pPr>
            <a:lvl5pPr>
              <a:defRPr sz="8200"/>
            </a:lvl5pPr>
          </a:lstStyle>
          <a:p>
            <a:pPr lvl="0"/>
            <a:r>
              <a:rPr lang="en-GB"/>
              <a:t>000</a:t>
            </a:r>
            <a:endParaRPr lang="en-US"/>
          </a:p>
        </p:txBody>
      </p:sp>
      <p:sp>
        <p:nvSpPr>
          <p:cNvPr id="23" name="TextBox 22">
            <a:extLst>
              <a:ext uri="{FF2B5EF4-FFF2-40B4-BE49-F238E27FC236}">
                <a16:creationId xmlns:a16="http://schemas.microsoft.com/office/drawing/2014/main" id="{3DD526EE-AEB1-C14D-ECA0-BAAF6747CBCB}"/>
              </a:ext>
            </a:extLst>
          </p:cNvPr>
          <p:cNvSpPr txBox="1"/>
          <p:nvPr userDrawn="1"/>
        </p:nvSpPr>
        <p:spPr>
          <a:xfrm>
            <a:off x="15300406" y="6650466"/>
            <a:ext cx="914400" cy="430887"/>
          </a:xfrm>
          <a:prstGeom prst="rect">
            <a:avLst/>
          </a:prstGeom>
          <a:noFill/>
        </p:spPr>
        <p:txBody>
          <a:bodyPr wrap="square" rtlCol="0">
            <a:spAutoFit/>
          </a:bodyPr>
          <a:lstStyle/>
          <a:p>
            <a:pPr algn="ctr"/>
            <a:r>
              <a:rPr lang="en-US" sz="2200" b="1">
                <a:latin typeface="Arial" panose="020B0604020202020204" pitchFamily="34" charset="0"/>
                <a:cs typeface="Arial" panose="020B0604020202020204" pitchFamily="34" charset="0"/>
              </a:rPr>
              <a:t>From</a:t>
            </a:r>
          </a:p>
        </p:txBody>
      </p:sp>
      <p:sp>
        <p:nvSpPr>
          <p:cNvPr id="24" name="TextBox 23">
            <a:extLst>
              <a:ext uri="{FF2B5EF4-FFF2-40B4-BE49-F238E27FC236}">
                <a16:creationId xmlns:a16="http://schemas.microsoft.com/office/drawing/2014/main" id="{7CA4E583-E884-7B16-0FC3-D1DDA96B0E14}"/>
              </a:ext>
            </a:extLst>
          </p:cNvPr>
          <p:cNvSpPr txBox="1"/>
          <p:nvPr userDrawn="1"/>
        </p:nvSpPr>
        <p:spPr>
          <a:xfrm>
            <a:off x="15300406" y="8238634"/>
            <a:ext cx="914400" cy="430887"/>
          </a:xfrm>
          <a:prstGeom prst="rect">
            <a:avLst/>
          </a:prstGeom>
          <a:noFill/>
        </p:spPr>
        <p:txBody>
          <a:bodyPr wrap="square" rtlCol="0">
            <a:spAutoFit/>
          </a:bodyPr>
          <a:lstStyle/>
          <a:p>
            <a:pPr algn="ctr"/>
            <a:r>
              <a:rPr lang="en-US" sz="2200" b="1">
                <a:latin typeface="Arial" panose="020B0604020202020204" pitchFamily="34" charset="0"/>
                <a:cs typeface="Arial" panose="020B0604020202020204" pitchFamily="34" charset="0"/>
              </a:rPr>
              <a:t>HEIs</a:t>
            </a:r>
          </a:p>
        </p:txBody>
      </p:sp>
    </p:spTree>
    <p:extLst>
      <p:ext uri="{BB962C8B-B14F-4D97-AF65-F5344CB8AC3E}">
        <p14:creationId xmlns:p14="http://schemas.microsoft.com/office/powerpoint/2010/main" val="18682589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p:bg>
      <p:bgPr>
        <a:solidFill>
          <a:schemeClr val="bg1"/>
        </a:solidFill>
        <a:effectLst/>
      </p:bgPr>
    </p:bg>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B877D881-3094-1930-037B-CA79C135B2AF}"/>
              </a:ext>
            </a:extLst>
          </p:cNvPr>
          <p:cNvPicPr>
            <a:picLocks noChangeAspect="1"/>
          </p:cNvPicPr>
          <p:nvPr userDrawn="1"/>
        </p:nvPicPr>
        <p:blipFill>
          <a:blip r:embed="rId2">
            <a:extLst>
              <a:ext uri="{28A0092B-C50C-407E-A947-70E740481C1C}">
                <a14:useLocalDpi xmlns:a14="http://schemas.microsoft.com/office/drawing/2010/main" val="0"/>
              </a:ext>
            </a:extLst>
          </a:blip>
          <a:srcRect t="71160"/>
          <a:stretch/>
        </p:blipFill>
        <p:spPr>
          <a:xfrm>
            <a:off x="5640" y="8063323"/>
            <a:ext cx="20104810" cy="3261505"/>
          </a:xfrm>
          <a:prstGeom prst="rect">
            <a:avLst/>
          </a:prstGeom>
        </p:spPr>
      </p:pic>
      <p:sp>
        <p:nvSpPr>
          <p:cNvPr id="20" name="Text Placeholder 19">
            <a:extLst>
              <a:ext uri="{FF2B5EF4-FFF2-40B4-BE49-F238E27FC236}">
                <a16:creationId xmlns:a16="http://schemas.microsoft.com/office/drawing/2014/main" id="{FC0421B2-D497-4277-D945-D9CF2019070A}"/>
              </a:ext>
            </a:extLst>
          </p:cNvPr>
          <p:cNvSpPr>
            <a:spLocks noGrp="1"/>
          </p:cNvSpPr>
          <p:nvPr>
            <p:ph type="body" sz="quarter" idx="10" hasCustomPrompt="1"/>
          </p:nvPr>
        </p:nvSpPr>
        <p:spPr>
          <a:xfrm>
            <a:off x="12414250" y="8881812"/>
            <a:ext cx="4186745" cy="354263"/>
          </a:xfrm>
        </p:spPr>
        <p:txBody>
          <a:bodyPr>
            <a:normAutofit/>
          </a:bodyPr>
          <a:lstStyle>
            <a:lvl1pPr>
              <a:defRPr sz="1800"/>
            </a:lvl1pPr>
            <a:lvl2pPr>
              <a:defRPr sz="1800"/>
            </a:lvl2pPr>
            <a:lvl3pPr>
              <a:defRPr sz="1800"/>
            </a:lvl3pPr>
            <a:lvl4pPr>
              <a:defRPr sz="1800"/>
            </a:lvl4pPr>
            <a:lvl5pPr>
              <a:defRPr sz="1800"/>
            </a:lvl5pPr>
          </a:lstStyle>
          <a:p>
            <a:pPr lvl="0"/>
            <a:r>
              <a:rPr lang="en-GB"/>
              <a:t>Click to add text</a:t>
            </a:r>
          </a:p>
        </p:txBody>
      </p:sp>
      <p:pic>
        <p:nvPicPr>
          <p:cNvPr id="23" name="Graphic 22">
            <a:extLst>
              <a:ext uri="{FF2B5EF4-FFF2-40B4-BE49-F238E27FC236}">
                <a16:creationId xmlns:a16="http://schemas.microsoft.com/office/drawing/2014/main" id="{948D23E7-F95A-1BDA-2E62-A11F3DEB86EA}"/>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1060450" y="1049751"/>
            <a:ext cx="6795341" cy="1034386"/>
          </a:xfrm>
          <a:prstGeom prst="rect">
            <a:avLst/>
          </a:prstGeom>
        </p:spPr>
      </p:pic>
      <p:grpSp>
        <p:nvGrpSpPr>
          <p:cNvPr id="78" name="Group 77">
            <a:extLst>
              <a:ext uri="{FF2B5EF4-FFF2-40B4-BE49-F238E27FC236}">
                <a16:creationId xmlns:a16="http://schemas.microsoft.com/office/drawing/2014/main" id="{2B484F7E-EBD5-AC51-602C-1B36E98C651F}"/>
              </a:ext>
            </a:extLst>
          </p:cNvPr>
          <p:cNvGrpSpPr>
            <a:grpSpLocks noGrp="1" noUngrp="1" noRot="1" noMove="1" noResize="1"/>
          </p:cNvGrpSpPr>
          <p:nvPr userDrawn="1"/>
        </p:nvGrpSpPr>
        <p:grpSpPr>
          <a:xfrm>
            <a:off x="1040207" y="8922953"/>
            <a:ext cx="10265635" cy="1501167"/>
            <a:chOff x="1040207" y="8922953"/>
            <a:chExt cx="10265635" cy="1501167"/>
          </a:xfrm>
        </p:grpSpPr>
        <p:sp>
          <p:nvSpPr>
            <p:cNvPr id="10" name="object 28">
              <a:extLst>
                <a:ext uri="{FF2B5EF4-FFF2-40B4-BE49-F238E27FC236}">
                  <a16:creationId xmlns:a16="http://schemas.microsoft.com/office/drawing/2014/main" id="{353B05BA-D595-54CC-DDC4-F20638A486AF}"/>
                </a:ext>
              </a:extLst>
            </p:cNvPr>
            <p:cNvSpPr txBox="1">
              <a:spLocks noGrp="1" noRot="1" noMove="1" noResize="1" noEditPoints="1" noAdjustHandles="1" noChangeArrowheads="1" noChangeShapeType="1"/>
            </p:cNvSpPr>
            <p:nvPr userDrawn="1"/>
          </p:nvSpPr>
          <p:spPr>
            <a:xfrm>
              <a:off x="1040207" y="8922953"/>
              <a:ext cx="767080" cy="302260"/>
            </a:xfrm>
            <a:prstGeom prst="rect">
              <a:avLst/>
            </a:prstGeom>
          </p:spPr>
          <p:txBody>
            <a:bodyPr vert="horz" wrap="square" lIns="0" tIns="13970" rIns="0" bIns="0" rtlCol="0">
              <a:spAutoFit/>
            </a:bodyPr>
            <a:lstStyle/>
            <a:p>
              <a:pPr marL="12700">
                <a:lnSpc>
                  <a:spcPct val="100000"/>
                </a:lnSpc>
                <a:spcBef>
                  <a:spcPts val="110"/>
                </a:spcBef>
              </a:pPr>
              <a:r>
                <a:rPr sz="1800">
                  <a:latin typeface="Arial"/>
                  <a:cs typeface="Arial"/>
                </a:rPr>
                <a:t>Led</a:t>
              </a:r>
              <a:r>
                <a:rPr sz="1800" spc="-45">
                  <a:latin typeface="Arial"/>
                  <a:cs typeface="Arial"/>
                </a:rPr>
                <a:t> </a:t>
              </a:r>
              <a:r>
                <a:rPr sz="1800" spc="-25">
                  <a:latin typeface="Arial"/>
                  <a:cs typeface="Arial"/>
                </a:rPr>
                <a:t>by:</a:t>
              </a:r>
              <a:endParaRPr sz="1800">
                <a:latin typeface="Arial"/>
                <a:cs typeface="Arial"/>
              </a:endParaRPr>
            </a:p>
          </p:txBody>
        </p:sp>
        <p:sp>
          <p:nvSpPr>
            <p:cNvPr id="11" name="object 33">
              <a:extLst>
                <a:ext uri="{FF2B5EF4-FFF2-40B4-BE49-F238E27FC236}">
                  <a16:creationId xmlns:a16="http://schemas.microsoft.com/office/drawing/2014/main" id="{D59061A0-B924-7D6B-7E69-50CC8695DB82}"/>
                </a:ext>
              </a:extLst>
            </p:cNvPr>
            <p:cNvSpPr txBox="1">
              <a:spLocks noGrp="1" noRot="1" noMove="1" noResize="1" noEditPoints="1" noAdjustHandles="1" noChangeArrowheads="1" noChangeShapeType="1"/>
            </p:cNvSpPr>
            <p:nvPr userDrawn="1"/>
          </p:nvSpPr>
          <p:spPr>
            <a:xfrm>
              <a:off x="5341583" y="8922953"/>
              <a:ext cx="1440815" cy="302260"/>
            </a:xfrm>
            <a:prstGeom prst="rect">
              <a:avLst/>
            </a:prstGeom>
          </p:spPr>
          <p:txBody>
            <a:bodyPr vert="horz" wrap="square" lIns="0" tIns="13970" rIns="0" bIns="0" rtlCol="0">
              <a:spAutoFit/>
            </a:bodyPr>
            <a:lstStyle/>
            <a:p>
              <a:pPr marL="12700">
                <a:lnSpc>
                  <a:spcPct val="100000"/>
                </a:lnSpc>
                <a:spcBef>
                  <a:spcPts val="110"/>
                </a:spcBef>
              </a:pPr>
              <a:r>
                <a:rPr sz="1800">
                  <a:latin typeface="Arial"/>
                  <a:cs typeface="Arial"/>
                </a:rPr>
                <a:t>Supported</a:t>
              </a:r>
              <a:r>
                <a:rPr sz="1800" spc="-75">
                  <a:latin typeface="Arial"/>
                  <a:cs typeface="Arial"/>
                </a:rPr>
                <a:t> </a:t>
              </a:r>
              <a:r>
                <a:rPr sz="1800" spc="-25">
                  <a:latin typeface="Arial"/>
                  <a:cs typeface="Arial"/>
                </a:rPr>
                <a:t>by:</a:t>
              </a:r>
              <a:endParaRPr sz="1800">
                <a:latin typeface="Arial"/>
                <a:cs typeface="Arial"/>
              </a:endParaRPr>
            </a:p>
          </p:txBody>
        </p:sp>
        <p:sp>
          <p:nvSpPr>
            <p:cNvPr id="12" name="object 34">
              <a:extLst>
                <a:ext uri="{FF2B5EF4-FFF2-40B4-BE49-F238E27FC236}">
                  <a16:creationId xmlns:a16="http://schemas.microsoft.com/office/drawing/2014/main" id="{B12B3DAC-2471-09D2-8611-1537963EBE12}"/>
                </a:ext>
              </a:extLst>
            </p:cNvPr>
            <p:cNvSpPr txBox="1">
              <a:spLocks noGrp="1" noRot="1" noMove="1" noResize="1" noEditPoints="1" noAdjustHandles="1" noChangeArrowheads="1" noChangeShapeType="1"/>
            </p:cNvSpPr>
            <p:nvPr userDrawn="1"/>
          </p:nvSpPr>
          <p:spPr>
            <a:xfrm>
              <a:off x="9240187" y="8922953"/>
              <a:ext cx="2065655" cy="302260"/>
            </a:xfrm>
            <a:prstGeom prst="rect">
              <a:avLst/>
            </a:prstGeom>
          </p:spPr>
          <p:txBody>
            <a:bodyPr vert="horz" wrap="square" lIns="0" tIns="13970" rIns="0" bIns="0" rtlCol="0">
              <a:spAutoFit/>
            </a:bodyPr>
            <a:lstStyle/>
            <a:p>
              <a:pPr marL="12700">
                <a:lnSpc>
                  <a:spcPct val="100000"/>
                </a:lnSpc>
                <a:spcBef>
                  <a:spcPts val="110"/>
                </a:spcBef>
              </a:pPr>
              <a:r>
                <a:rPr sz="1800">
                  <a:latin typeface="Arial"/>
                  <a:cs typeface="Arial"/>
                </a:rPr>
                <a:t>An</a:t>
              </a:r>
              <a:r>
                <a:rPr sz="1800" spc="-60">
                  <a:latin typeface="Arial"/>
                  <a:cs typeface="Arial"/>
                </a:rPr>
                <a:t> </a:t>
              </a:r>
              <a:r>
                <a:rPr sz="1800">
                  <a:latin typeface="Arial"/>
                  <a:cs typeface="Arial"/>
                </a:rPr>
                <a:t>Academy</a:t>
              </a:r>
              <a:r>
                <a:rPr sz="1800" spc="-55">
                  <a:latin typeface="Arial"/>
                  <a:cs typeface="Arial"/>
                </a:rPr>
                <a:t> </a:t>
              </a:r>
              <a:r>
                <a:rPr sz="1800" spc="-10">
                  <a:latin typeface="Arial"/>
                  <a:cs typeface="Arial"/>
                </a:rPr>
                <a:t>project</a:t>
              </a:r>
              <a:endParaRPr sz="1800">
                <a:latin typeface="Arial"/>
                <a:cs typeface="Arial"/>
              </a:endParaRPr>
            </a:p>
          </p:txBody>
        </p:sp>
        <p:pic>
          <p:nvPicPr>
            <p:cNvPr id="25" name="Graphic 24">
              <a:extLst>
                <a:ext uri="{FF2B5EF4-FFF2-40B4-BE49-F238E27FC236}">
                  <a16:creationId xmlns:a16="http://schemas.microsoft.com/office/drawing/2014/main" id="{37755122-81A7-D64A-8E18-3257AB8E2431}"/>
                </a:ext>
              </a:extLst>
            </p:cNvPr>
            <p:cNvPicPr>
              <a:picLocks noGrp="1" noRot="1" noChangeAspect="1" noMove="1" noResize="1" noEditPoints="1" noAdjustHandles="1" noChangeArrowheads="1" noChangeShapeType="1" noCrop="1"/>
            </p:cNvPicPr>
            <p:nvPr userDrawn="1"/>
          </p:nvPicPr>
          <p:blipFill>
            <a:blip r:embed="rId5">
              <a:extLst>
                <a:ext uri="{96DAC541-7B7A-43D3-8B79-37D633B846F1}">
                  <asvg:svgBlip xmlns:asvg="http://schemas.microsoft.com/office/drawing/2016/SVG/main" r:embed="rId6"/>
                </a:ext>
              </a:extLst>
            </a:blip>
            <a:stretch>
              <a:fillRect/>
            </a:stretch>
          </p:blipFill>
          <p:spPr>
            <a:xfrm>
              <a:off x="9252432" y="9649692"/>
              <a:ext cx="1963480" cy="725634"/>
            </a:xfrm>
            <a:prstGeom prst="rect">
              <a:avLst/>
            </a:prstGeom>
          </p:spPr>
        </p:pic>
        <p:pic>
          <p:nvPicPr>
            <p:cNvPr id="27" name="Graphic 26">
              <a:extLst>
                <a:ext uri="{FF2B5EF4-FFF2-40B4-BE49-F238E27FC236}">
                  <a16:creationId xmlns:a16="http://schemas.microsoft.com/office/drawing/2014/main" id="{2E5ACBB8-C1F5-13F4-741F-FADB9464B42A}"/>
                </a:ext>
              </a:extLst>
            </p:cNvPr>
            <p:cNvPicPr>
              <a:picLocks noGrp="1" noRot="1" noChangeAspect="1" noMove="1" noResize="1" noEditPoints="1" noAdjustHandles="1" noChangeArrowheads="1" noChangeShapeType="1" noCrop="1"/>
            </p:cNvPicPr>
            <p:nvPr userDrawn="1"/>
          </p:nvPicPr>
          <p:blipFill>
            <a:blip r:embed="rId7">
              <a:extLst>
                <a:ext uri="{96DAC541-7B7A-43D3-8B79-37D633B846F1}">
                  <asvg:svgBlip xmlns:asvg="http://schemas.microsoft.com/office/drawing/2016/SVG/main" r:embed="rId8"/>
                </a:ext>
              </a:extLst>
            </a:blip>
            <a:stretch>
              <a:fillRect/>
            </a:stretch>
          </p:blipFill>
          <p:spPr>
            <a:xfrm>
              <a:off x="5320481" y="9625948"/>
              <a:ext cx="2702581" cy="798172"/>
            </a:xfrm>
            <a:prstGeom prst="rect">
              <a:avLst/>
            </a:prstGeom>
          </p:spPr>
        </p:pic>
        <p:pic>
          <p:nvPicPr>
            <p:cNvPr id="29" name="Graphic 28">
              <a:extLst>
                <a:ext uri="{FF2B5EF4-FFF2-40B4-BE49-F238E27FC236}">
                  <a16:creationId xmlns:a16="http://schemas.microsoft.com/office/drawing/2014/main" id="{8F3A3F1A-4F41-512E-2F66-8737057ABCAB}"/>
                </a:ext>
              </a:extLst>
            </p:cNvPr>
            <p:cNvPicPr>
              <a:picLocks noGrp="1" noRot="1" noChangeAspect="1" noMove="1" noResize="1" noEditPoints="1" noAdjustHandles="1" noChangeArrowheads="1" noChangeShapeType="1" noCrop="1"/>
            </p:cNvPicPr>
            <p:nvPr userDrawn="1"/>
          </p:nvPicPr>
          <p:blipFill>
            <a:blip r:embed="rId9">
              <a:extLst>
                <a:ext uri="{96DAC541-7B7A-43D3-8B79-37D633B846F1}">
                  <asvg:svgBlip xmlns:asvg="http://schemas.microsoft.com/office/drawing/2016/SVG/main" r:embed="rId10"/>
                </a:ext>
              </a:extLst>
            </a:blip>
            <a:stretch>
              <a:fillRect/>
            </a:stretch>
          </p:blipFill>
          <p:spPr>
            <a:xfrm>
              <a:off x="1066724" y="9630522"/>
              <a:ext cx="3050679" cy="766217"/>
            </a:xfrm>
            <a:prstGeom prst="rect">
              <a:avLst/>
            </a:prstGeom>
          </p:spPr>
        </p:pic>
      </p:grpSp>
      <p:sp>
        <p:nvSpPr>
          <p:cNvPr id="77" name="Picture Placeholder 76">
            <a:extLst>
              <a:ext uri="{FF2B5EF4-FFF2-40B4-BE49-F238E27FC236}">
                <a16:creationId xmlns:a16="http://schemas.microsoft.com/office/drawing/2014/main" id="{263CD30B-E8DE-2ED8-8E54-BA8221C99ED2}"/>
              </a:ext>
            </a:extLst>
          </p:cNvPr>
          <p:cNvSpPr>
            <a:spLocks noGrp="1"/>
          </p:cNvSpPr>
          <p:nvPr>
            <p:ph type="pic" sz="quarter" idx="11" hasCustomPrompt="1"/>
          </p:nvPr>
        </p:nvSpPr>
        <p:spPr>
          <a:xfrm>
            <a:off x="12414250" y="9464675"/>
            <a:ext cx="2881312" cy="1142999"/>
          </a:xfrm>
          <a:solidFill>
            <a:schemeClr val="bg2"/>
          </a:solidFill>
        </p:spPr>
        <p:txBody>
          <a:bodyPr anchor="ctr">
            <a:normAutofit/>
          </a:bodyPr>
          <a:lstStyle>
            <a:lvl1pPr algn="ctr">
              <a:defRPr sz="1800"/>
            </a:lvl1pPr>
          </a:lstStyle>
          <a:p>
            <a:r>
              <a:rPr lang="en-US"/>
              <a:t>Click to add logo</a:t>
            </a:r>
          </a:p>
        </p:txBody>
      </p:sp>
      <p:sp>
        <p:nvSpPr>
          <p:cNvPr id="6" name="object 118">
            <a:extLst>
              <a:ext uri="{FF2B5EF4-FFF2-40B4-BE49-F238E27FC236}">
                <a16:creationId xmlns:a16="http://schemas.microsoft.com/office/drawing/2014/main" id="{DF75C13E-6F52-3523-A9D7-84192BA975D8}"/>
              </a:ext>
            </a:extLst>
          </p:cNvPr>
          <p:cNvSpPr txBox="1"/>
          <p:nvPr userDrawn="1"/>
        </p:nvSpPr>
        <p:spPr>
          <a:xfrm>
            <a:off x="5175250" y="4228465"/>
            <a:ext cx="6965315" cy="2874010"/>
          </a:xfrm>
          <a:prstGeom prst="rect">
            <a:avLst/>
          </a:prstGeom>
        </p:spPr>
        <p:txBody>
          <a:bodyPr vert="horz" wrap="square" lIns="0" tIns="12700" rIns="0" bIns="0" rtlCol="0">
            <a:spAutoFit/>
          </a:bodyPr>
          <a:lstStyle/>
          <a:p>
            <a:pPr marL="12700" marR="5080">
              <a:lnSpc>
                <a:spcPct val="141600"/>
              </a:lnSpc>
              <a:spcBef>
                <a:spcPts val="100"/>
              </a:spcBef>
            </a:pPr>
            <a:r>
              <a:rPr sz="3300" spc="-10">
                <a:latin typeface="Arial"/>
                <a:cs typeface="Arial"/>
                <a:hlinkClick r:id="rId11"/>
              </a:rPr>
              <a:t>prosper.postdoc@liverpool.ac.uk</a:t>
            </a:r>
            <a:r>
              <a:rPr sz="3300" spc="-10">
                <a:latin typeface="Arial"/>
                <a:cs typeface="Arial"/>
              </a:rPr>
              <a:t> prosper.liverpool.ac.uk linkedin.com/company/prosperproject @prosperpostdoc.bsky.social</a:t>
            </a:r>
            <a:endParaRPr sz="3300">
              <a:latin typeface="Arial"/>
              <a:cs typeface="Arial"/>
            </a:endParaRPr>
          </a:p>
        </p:txBody>
      </p:sp>
      <p:sp>
        <p:nvSpPr>
          <p:cNvPr id="9" name="object 133">
            <a:extLst>
              <a:ext uri="{FF2B5EF4-FFF2-40B4-BE49-F238E27FC236}">
                <a16:creationId xmlns:a16="http://schemas.microsoft.com/office/drawing/2014/main" id="{E1B725A3-8921-B687-9E7A-A37372818CC9}"/>
              </a:ext>
            </a:extLst>
          </p:cNvPr>
          <p:cNvSpPr/>
          <p:nvPr/>
        </p:nvSpPr>
        <p:spPr>
          <a:xfrm>
            <a:off x="1043707" y="4513968"/>
            <a:ext cx="2531344" cy="2531344"/>
          </a:xfrm>
          <a:custGeom>
            <a:avLst/>
            <a:gdLst/>
            <a:ahLst/>
            <a:cxnLst/>
            <a:rect l="l" t="t" r="r" b="b"/>
            <a:pathLst>
              <a:path w="3000375" h="3000375">
                <a:moveTo>
                  <a:pt x="3000139" y="0"/>
                </a:moveTo>
                <a:lnTo>
                  <a:pt x="0" y="0"/>
                </a:lnTo>
                <a:lnTo>
                  <a:pt x="0" y="3000139"/>
                </a:lnTo>
                <a:lnTo>
                  <a:pt x="3000139" y="3000139"/>
                </a:lnTo>
                <a:lnTo>
                  <a:pt x="3000139" y="0"/>
                </a:lnTo>
                <a:close/>
              </a:path>
            </a:pathLst>
          </a:custGeom>
          <a:solidFill>
            <a:srgbClr val="000000"/>
          </a:solidFill>
        </p:spPr>
        <p:txBody>
          <a:bodyPr wrap="square" lIns="0" tIns="0" rIns="0" bIns="0" rtlCol="0"/>
          <a:lstStyle/>
          <a:p>
            <a:endParaRPr/>
          </a:p>
        </p:txBody>
      </p:sp>
      <p:grpSp>
        <p:nvGrpSpPr>
          <p:cNvPr id="26" name="Group 25">
            <a:extLst>
              <a:ext uri="{FF2B5EF4-FFF2-40B4-BE49-F238E27FC236}">
                <a16:creationId xmlns:a16="http://schemas.microsoft.com/office/drawing/2014/main" id="{3C29E02B-5DCD-5960-04EA-C9EFB87AE887}"/>
              </a:ext>
            </a:extLst>
          </p:cNvPr>
          <p:cNvGrpSpPr/>
          <p:nvPr userDrawn="1"/>
        </p:nvGrpSpPr>
        <p:grpSpPr>
          <a:xfrm>
            <a:off x="4544190" y="4535926"/>
            <a:ext cx="429460" cy="2440102"/>
            <a:chOff x="5351275" y="4535926"/>
            <a:chExt cx="429460" cy="2440102"/>
          </a:xfrm>
        </p:grpSpPr>
        <p:pic>
          <p:nvPicPr>
            <p:cNvPr id="15" name="Graphic 14">
              <a:extLst>
                <a:ext uri="{FF2B5EF4-FFF2-40B4-BE49-F238E27FC236}">
                  <a16:creationId xmlns:a16="http://schemas.microsoft.com/office/drawing/2014/main" id="{5E21A10D-E41F-6BFD-9B21-C97899BD4B9A}"/>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5374335" y="6620428"/>
              <a:ext cx="406400" cy="355600"/>
            </a:xfrm>
            <a:prstGeom prst="rect">
              <a:avLst/>
            </a:prstGeom>
          </p:spPr>
        </p:pic>
        <p:pic>
          <p:nvPicPr>
            <p:cNvPr id="17" name="Graphic 16">
              <a:extLst>
                <a:ext uri="{FF2B5EF4-FFF2-40B4-BE49-F238E27FC236}">
                  <a16:creationId xmlns:a16="http://schemas.microsoft.com/office/drawing/2014/main" id="{1569EEAE-CC74-6650-326D-6EE55E078147}"/>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5351275" y="4535926"/>
              <a:ext cx="419100" cy="317500"/>
            </a:xfrm>
            <a:prstGeom prst="rect">
              <a:avLst/>
            </a:prstGeom>
          </p:spPr>
        </p:pic>
        <p:pic>
          <p:nvPicPr>
            <p:cNvPr id="19" name="Graphic 18">
              <a:extLst>
                <a:ext uri="{FF2B5EF4-FFF2-40B4-BE49-F238E27FC236}">
                  <a16:creationId xmlns:a16="http://schemas.microsoft.com/office/drawing/2014/main" id="{7E3416B2-3B3C-94C0-993B-AEFACDD76C43}"/>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5383359" y="5876793"/>
              <a:ext cx="355600" cy="342900"/>
            </a:xfrm>
            <a:prstGeom prst="rect">
              <a:avLst/>
            </a:prstGeom>
          </p:spPr>
        </p:pic>
        <p:pic>
          <p:nvPicPr>
            <p:cNvPr id="22" name="Graphic 21">
              <a:extLst>
                <a:ext uri="{FF2B5EF4-FFF2-40B4-BE49-F238E27FC236}">
                  <a16:creationId xmlns:a16="http://schemas.microsoft.com/office/drawing/2014/main" id="{0C0B514A-4E02-7F88-7B15-A2AA8BAFF8AF}"/>
                </a:ext>
              </a:extLst>
            </p:cNvPr>
            <p:cNvPicPr>
              <a:picLocks noChangeAspect="1"/>
            </p:cNvPicPr>
            <p:nvPr userDrawn="1"/>
          </p:nvPicPr>
          <p:blipFill>
            <a:blip r:embed="rId18">
              <a:extLst>
                <a:ext uri="{96DAC541-7B7A-43D3-8B79-37D633B846F1}">
                  <asvg:svgBlip xmlns:asvg="http://schemas.microsoft.com/office/drawing/2016/SVG/main" r:embed="rId19"/>
                </a:ext>
              </a:extLst>
            </a:blip>
            <a:stretch>
              <a:fillRect/>
            </a:stretch>
          </p:blipFill>
          <p:spPr>
            <a:xfrm>
              <a:off x="5365598" y="5221417"/>
              <a:ext cx="381000" cy="381000"/>
            </a:xfrm>
            <a:prstGeom prst="rect">
              <a:avLst/>
            </a:prstGeom>
          </p:spPr>
        </p:pic>
      </p:grpSp>
      <p:sp>
        <p:nvSpPr>
          <p:cNvPr id="24" name="TextBox 23">
            <a:extLst>
              <a:ext uri="{FF2B5EF4-FFF2-40B4-BE49-F238E27FC236}">
                <a16:creationId xmlns:a16="http://schemas.microsoft.com/office/drawing/2014/main" id="{84BA55BC-91F9-B147-B6D5-F8C0CB5592F9}"/>
              </a:ext>
            </a:extLst>
          </p:cNvPr>
          <p:cNvSpPr txBox="1"/>
          <p:nvPr userDrawn="1"/>
        </p:nvSpPr>
        <p:spPr>
          <a:xfrm>
            <a:off x="973054" y="2954449"/>
            <a:ext cx="7859796" cy="861774"/>
          </a:xfrm>
          <a:prstGeom prst="rect">
            <a:avLst/>
          </a:prstGeom>
          <a:noFill/>
        </p:spPr>
        <p:txBody>
          <a:bodyPr wrap="square" rtlCol="0">
            <a:spAutoFit/>
          </a:bodyPr>
          <a:lstStyle/>
          <a:p>
            <a:r>
              <a:rPr lang="en-US" sz="5000" b="1"/>
              <a:t>Thank you. Get in touch.</a:t>
            </a:r>
          </a:p>
        </p:txBody>
      </p:sp>
      <p:pic>
        <p:nvPicPr>
          <p:cNvPr id="7" name="Picture 6" descr="A qr code with a white background&#10;&#10;AI-generated content may be incorrect.">
            <a:extLst>
              <a:ext uri="{FF2B5EF4-FFF2-40B4-BE49-F238E27FC236}">
                <a16:creationId xmlns:a16="http://schemas.microsoft.com/office/drawing/2014/main" id="{822782CC-B702-0C4C-DCFE-801DE7126A40}"/>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44376" y="4614637"/>
            <a:ext cx="2330005" cy="2330005"/>
          </a:xfrm>
          <a:prstGeom prst="rect">
            <a:avLst/>
          </a:prstGeom>
        </p:spPr>
      </p:pic>
    </p:spTree>
    <p:extLst>
      <p:ext uri="{BB962C8B-B14F-4D97-AF65-F5344CB8AC3E}">
        <p14:creationId xmlns:p14="http://schemas.microsoft.com/office/powerpoint/2010/main" val="14694332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Divider - White">
    <p:bg>
      <p:bgPr>
        <a:solidFill>
          <a:schemeClr val="bg1"/>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DE216ABF-9465-9785-FDB6-A9A71108A88B}"/>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046928" y="10013052"/>
            <a:ext cx="2768624" cy="713130"/>
          </a:xfrm>
          <a:prstGeom prst="rect">
            <a:avLst/>
          </a:prstGeom>
        </p:spPr>
      </p:pic>
      <p:sp>
        <p:nvSpPr>
          <p:cNvPr id="2" name="Holder 3">
            <a:extLst>
              <a:ext uri="{FF2B5EF4-FFF2-40B4-BE49-F238E27FC236}">
                <a16:creationId xmlns:a16="http://schemas.microsoft.com/office/drawing/2014/main" id="{BDCA1B57-2611-4989-A92D-561DC4D0018A}"/>
              </a:ext>
            </a:extLst>
          </p:cNvPr>
          <p:cNvSpPr>
            <a:spLocks noGrp="1"/>
          </p:cNvSpPr>
          <p:nvPr>
            <p:ph type="subTitle" idx="4"/>
          </p:nvPr>
        </p:nvSpPr>
        <p:spPr>
          <a:xfrm>
            <a:off x="1030296" y="4740275"/>
            <a:ext cx="17338675" cy="3841471"/>
          </a:xfrm>
          <a:prstGeom prst="rect">
            <a:avLst/>
          </a:prstGeom>
        </p:spPr>
        <p:txBody>
          <a:bodyPr wrap="square" lIns="0" tIns="0" rIns="0" bIns="0">
            <a:noAutofit/>
          </a:bodyPr>
          <a:lstStyle>
            <a:lvl1pPr>
              <a:defRPr sz="6500" b="0" i="0">
                <a:solidFill>
                  <a:schemeClr val="tx1"/>
                </a:solidFill>
                <a:latin typeface="Arial"/>
                <a:cs typeface="Arial"/>
              </a:defRPr>
            </a:lvl1pPr>
          </a:lstStyle>
          <a:p>
            <a:endParaRPr/>
          </a:p>
        </p:txBody>
      </p:sp>
      <p:sp>
        <p:nvSpPr>
          <p:cNvPr id="4" name="Title 10">
            <a:extLst>
              <a:ext uri="{FF2B5EF4-FFF2-40B4-BE49-F238E27FC236}">
                <a16:creationId xmlns:a16="http://schemas.microsoft.com/office/drawing/2014/main" id="{58B2B857-8E74-803E-F3AB-132EFB48B69F}"/>
              </a:ext>
            </a:extLst>
          </p:cNvPr>
          <p:cNvSpPr>
            <a:spLocks noGrp="1"/>
          </p:cNvSpPr>
          <p:nvPr>
            <p:ph type="title"/>
          </p:nvPr>
        </p:nvSpPr>
        <p:spPr>
          <a:xfrm>
            <a:off x="1030297" y="2911475"/>
            <a:ext cx="17338675" cy="1447800"/>
          </a:xfrm>
          <a:prstGeom prst="rect">
            <a:avLst/>
          </a:prstGeom>
        </p:spPr>
        <p:txBody>
          <a:bodyPr anchor="t">
            <a:noAutofit/>
          </a:bodyPr>
          <a:lstStyle>
            <a:lvl1pPr>
              <a:defRPr sz="9200" b="1"/>
            </a:lvl1pPr>
          </a:lstStyle>
          <a:p>
            <a:r>
              <a:rPr lang="en-GB"/>
              <a:t>Click to edit Master title style</a:t>
            </a:r>
            <a:endParaRPr lang="en-US"/>
          </a:p>
        </p:txBody>
      </p:sp>
      <p:pic>
        <p:nvPicPr>
          <p:cNvPr id="6" name="Graphic 5">
            <a:extLst>
              <a:ext uri="{FF2B5EF4-FFF2-40B4-BE49-F238E27FC236}">
                <a16:creationId xmlns:a16="http://schemas.microsoft.com/office/drawing/2014/main" id="{F41FDEC9-A4F1-A698-76AC-31CA1C900BC3}"/>
              </a:ext>
            </a:extLst>
          </p:cNvPr>
          <p:cNvPicPr/>
          <p:nvPr userDrawn="1"/>
        </p:nvPicPr>
        <p:blipFill>
          <a:blip r:embed="rId4">
            <a:extLst>
              <a:ext uri="{96DAC541-7B7A-43D3-8B79-37D633B846F1}">
                <asvg:svgBlip xmlns:asvg="http://schemas.microsoft.com/office/drawing/2016/SVG/main" r:embed="rId5"/>
              </a:ext>
            </a:extLst>
          </a:blip>
          <a:stretch>
            <a:fillRect/>
          </a:stretch>
        </p:blipFill>
        <p:spPr>
          <a:xfrm>
            <a:off x="12222000" y="6300000"/>
            <a:ext cx="8033208" cy="5411258"/>
          </a:xfrm>
          <a:prstGeom prst="rect">
            <a:avLst/>
          </a:prstGeom>
        </p:spPr>
      </p:pic>
    </p:spTree>
    <p:extLst>
      <p:ext uri="{BB962C8B-B14F-4D97-AF65-F5344CB8AC3E}">
        <p14:creationId xmlns:p14="http://schemas.microsoft.com/office/powerpoint/2010/main" val="3900953817"/>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Section Divider - White">
    <p:bg>
      <p:bgPr>
        <a:solidFill>
          <a:schemeClr val="bg1"/>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DE216ABF-9465-9785-FDB6-A9A71108A88B}"/>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046928" y="10013052"/>
            <a:ext cx="2768624" cy="713130"/>
          </a:xfrm>
          <a:prstGeom prst="rect">
            <a:avLst/>
          </a:prstGeom>
        </p:spPr>
      </p:pic>
      <p:pic>
        <p:nvPicPr>
          <p:cNvPr id="4" name="Graphic 3">
            <a:extLst>
              <a:ext uri="{FF2B5EF4-FFF2-40B4-BE49-F238E27FC236}">
                <a16:creationId xmlns:a16="http://schemas.microsoft.com/office/drawing/2014/main" id="{02EE7412-E07E-FDEC-7892-D37B6C3451CE}"/>
              </a:ext>
            </a:extLst>
          </p:cNvPr>
          <p:cNvPicPr/>
          <p:nvPr userDrawn="1"/>
        </p:nvPicPr>
        <p:blipFill>
          <a:blip r:embed="rId4">
            <a:extLst>
              <a:ext uri="{96DAC541-7B7A-43D3-8B79-37D633B846F1}">
                <asvg:svgBlip xmlns:asvg="http://schemas.microsoft.com/office/drawing/2016/SVG/main" r:embed="rId5"/>
              </a:ext>
            </a:extLst>
          </a:blip>
          <a:stretch>
            <a:fillRect/>
          </a:stretch>
        </p:blipFill>
        <p:spPr>
          <a:xfrm>
            <a:off x="12222000" y="6300000"/>
            <a:ext cx="8033208" cy="5411258"/>
          </a:xfrm>
          <a:prstGeom prst="rect">
            <a:avLst/>
          </a:prstGeom>
        </p:spPr>
      </p:pic>
    </p:spTree>
    <p:extLst>
      <p:ext uri="{BB962C8B-B14F-4D97-AF65-F5344CB8AC3E}">
        <p14:creationId xmlns:p14="http://schemas.microsoft.com/office/powerpoint/2010/main" val="55585391"/>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Divider - Institutions">
    <p:bg>
      <p:bgPr>
        <a:solidFill>
          <a:schemeClr val="accent1"/>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DE216ABF-9465-9785-FDB6-A9A71108A88B}"/>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046928" y="10013052"/>
            <a:ext cx="2768624" cy="713130"/>
          </a:xfrm>
          <a:prstGeom prst="rect">
            <a:avLst/>
          </a:prstGeom>
        </p:spPr>
      </p:pic>
      <p:sp>
        <p:nvSpPr>
          <p:cNvPr id="2" name="Holder 3">
            <a:extLst>
              <a:ext uri="{FF2B5EF4-FFF2-40B4-BE49-F238E27FC236}">
                <a16:creationId xmlns:a16="http://schemas.microsoft.com/office/drawing/2014/main" id="{2A7AB729-4E84-2E06-049E-CE8E13F1A637}"/>
              </a:ext>
            </a:extLst>
          </p:cNvPr>
          <p:cNvSpPr>
            <a:spLocks noGrp="1"/>
          </p:cNvSpPr>
          <p:nvPr>
            <p:ph type="subTitle" idx="4"/>
          </p:nvPr>
        </p:nvSpPr>
        <p:spPr>
          <a:xfrm>
            <a:off x="1030296" y="4740275"/>
            <a:ext cx="17338675" cy="3841471"/>
          </a:xfrm>
          <a:prstGeom prst="rect">
            <a:avLst/>
          </a:prstGeom>
        </p:spPr>
        <p:txBody>
          <a:bodyPr wrap="square" lIns="0" tIns="0" rIns="0" bIns="0">
            <a:noAutofit/>
          </a:bodyPr>
          <a:lstStyle>
            <a:lvl1pPr>
              <a:defRPr sz="6500" b="0" i="0">
                <a:solidFill>
                  <a:schemeClr val="tx1"/>
                </a:solidFill>
                <a:latin typeface="Arial"/>
                <a:cs typeface="Arial"/>
              </a:defRPr>
            </a:lvl1pPr>
          </a:lstStyle>
          <a:p>
            <a:endParaRPr/>
          </a:p>
        </p:txBody>
      </p:sp>
      <p:sp>
        <p:nvSpPr>
          <p:cNvPr id="5" name="Title 10">
            <a:extLst>
              <a:ext uri="{FF2B5EF4-FFF2-40B4-BE49-F238E27FC236}">
                <a16:creationId xmlns:a16="http://schemas.microsoft.com/office/drawing/2014/main" id="{4CF7C0F8-A568-CFC7-BE17-5BD46009E23C}"/>
              </a:ext>
            </a:extLst>
          </p:cNvPr>
          <p:cNvSpPr>
            <a:spLocks noGrp="1"/>
          </p:cNvSpPr>
          <p:nvPr>
            <p:ph type="title"/>
          </p:nvPr>
        </p:nvSpPr>
        <p:spPr>
          <a:xfrm>
            <a:off x="1030297" y="2911475"/>
            <a:ext cx="17338675" cy="1447800"/>
          </a:xfrm>
          <a:prstGeom prst="rect">
            <a:avLst/>
          </a:prstGeom>
        </p:spPr>
        <p:txBody>
          <a:bodyPr anchor="t">
            <a:noAutofit/>
          </a:bodyPr>
          <a:lstStyle>
            <a:lvl1pPr>
              <a:defRPr sz="9200" b="1"/>
            </a:lvl1pPr>
          </a:lstStyle>
          <a:p>
            <a:r>
              <a:rPr lang="en-GB"/>
              <a:t>Click to edit Master title style</a:t>
            </a:r>
            <a:endParaRPr lang="en-US"/>
          </a:p>
        </p:txBody>
      </p:sp>
      <p:pic>
        <p:nvPicPr>
          <p:cNvPr id="3" name="Graphic 2">
            <a:extLst>
              <a:ext uri="{FF2B5EF4-FFF2-40B4-BE49-F238E27FC236}">
                <a16:creationId xmlns:a16="http://schemas.microsoft.com/office/drawing/2014/main" id="{F3F2CD08-39F2-E057-CDD8-F76A92624EFE}"/>
              </a:ext>
            </a:extLst>
          </p:cNvPr>
          <p:cNvPicPr/>
          <p:nvPr userDrawn="1"/>
        </p:nvPicPr>
        <p:blipFill>
          <a:blip r:embed="rId4">
            <a:extLst>
              <a:ext uri="{96DAC541-7B7A-43D3-8B79-37D633B846F1}">
                <asvg:svgBlip xmlns:asvg="http://schemas.microsoft.com/office/drawing/2016/SVG/main" r:embed="rId5"/>
              </a:ext>
            </a:extLst>
          </a:blip>
          <a:stretch>
            <a:fillRect/>
          </a:stretch>
        </p:blipFill>
        <p:spPr>
          <a:xfrm>
            <a:off x="12222000" y="6300000"/>
            <a:ext cx="8033208" cy="5411258"/>
          </a:xfrm>
          <a:prstGeom prst="rect">
            <a:avLst/>
          </a:prstGeom>
        </p:spPr>
      </p:pic>
    </p:spTree>
    <p:extLst>
      <p:ext uri="{BB962C8B-B14F-4D97-AF65-F5344CB8AC3E}">
        <p14:creationId xmlns:p14="http://schemas.microsoft.com/office/powerpoint/2010/main" val="2136292361"/>
      </p:ext>
    </p:extLst>
  </p:cSld>
  <p:clrMapOvr>
    <a:masterClrMapping/>
  </p:clrMapOvr>
  <p:extLst>
    <p:ext uri="{DCECCB84-F9BA-43D5-87BE-67443E8EF086}">
      <p15:sldGuideLst xmlns:p15="http://schemas.microsoft.com/office/powerpoint/2012/main">
        <p15:guide id="1" pos="668" userDrawn="1">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Divider - Managers of Researchers">
    <p:bg>
      <p:bgPr>
        <a:solidFill>
          <a:schemeClr val="accent2"/>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DE216ABF-9465-9785-FDB6-A9A71108A88B}"/>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046928" y="10013052"/>
            <a:ext cx="2768624" cy="713130"/>
          </a:xfrm>
          <a:prstGeom prst="rect">
            <a:avLst/>
          </a:prstGeom>
        </p:spPr>
      </p:pic>
      <p:sp>
        <p:nvSpPr>
          <p:cNvPr id="2" name="Holder 3">
            <a:extLst>
              <a:ext uri="{FF2B5EF4-FFF2-40B4-BE49-F238E27FC236}">
                <a16:creationId xmlns:a16="http://schemas.microsoft.com/office/drawing/2014/main" id="{C97C882D-0D48-DB20-DE1C-0BE34846373D}"/>
              </a:ext>
            </a:extLst>
          </p:cNvPr>
          <p:cNvSpPr>
            <a:spLocks noGrp="1"/>
          </p:cNvSpPr>
          <p:nvPr>
            <p:ph type="subTitle" idx="4"/>
          </p:nvPr>
        </p:nvSpPr>
        <p:spPr>
          <a:xfrm>
            <a:off x="1030296" y="4740275"/>
            <a:ext cx="17338675" cy="3841471"/>
          </a:xfrm>
          <a:prstGeom prst="rect">
            <a:avLst/>
          </a:prstGeom>
        </p:spPr>
        <p:txBody>
          <a:bodyPr wrap="square" lIns="0" tIns="0" rIns="0" bIns="0">
            <a:noAutofit/>
          </a:bodyPr>
          <a:lstStyle>
            <a:lvl1pPr>
              <a:defRPr sz="6500" b="0" i="0">
                <a:solidFill>
                  <a:schemeClr val="tx1"/>
                </a:solidFill>
                <a:latin typeface="Arial"/>
                <a:cs typeface="Arial"/>
              </a:defRPr>
            </a:lvl1pPr>
          </a:lstStyle>
          <a:p>
            <a:endParaRPr/>
          </a:p>
        </p:txBody>
      </p:sp>
      <p:sp>
        <p:nvSpPr>
          <p:cNvPr id="5" name="Title 10">
            <a:extLst>
              <a:ext uri="{FF2B5EF4-FFF2-40B4-BE49-F238E27FC236}">
                <a16:creationId xmlns:a16="http://schemas.microsoft.com/office/drawing/2014/main" id="{58DA8600-73AF-6A1D-6648-DD256043BDA4}"/>
              </a:ext>
            </a:extLst>
          </p:cNvPr>
          <p:cNvSpPr>
            <a:spLocks noGrp="1"/>
          </p:cNvSpPr>
          <p:nvPr>
            <p:ph type="title"/>
          </p:nvPr>
        </p:nvSpPr>
        <p:spPr>
          <a:xfrm>
            <a:off x="1030297" y="2911475"/>
            <a:ext cx="17338675" cy="1447800"/>
          </a:xfrm>
          <a:prstGeom prst="rect">
            <a:avLst/>
          </a:prstGeom>
        </p:spPr>
        <p:txBody>
          <a:bodyPr anchor="t">
            <a:noAutofit/>
          </a:bodyPr>
          <a:lstStyle>
            <a:lvl1pPr>
              <a:defRPr sz="9200" b="1"/>
            </a:lvl1pPr>
          </a:lstStyle>
          <a:p>
            <a:r>
              <a:rPr lang="en-GB"/>
              <a:t>Click to edit Master title style</a:t>
            </a:r>
            <a:endParaRPr lang="en-US"/>
          </a:p>
        </p:txBody>
      </p:sp>
      <p:pic>
        <p:nvPicPr>
          <p:cNvPr id="3" name="Graphic 2">
            <a:extLst>
              <a:ext uri="{FF2B5EF4-FFF2-40B4-BE49-F238E27FC236}">
                <a16:creationId xmlns:a16="http://schemas.microsoft.com/office/drawing/2014/main" id="{7B551F1C-3979-51D7-5C2F-33F9707974E4}"/>
              </a:ext>
            </a:extLst>
          </p:cNvPr>
          <p:cNvPicPr/>
          <p:nvPr userDrawn="1"/>
        </p:nvPicPr>
        <p:blipFill>
          <a:blip r:embed="rId4">
            <a:extLst>
              <a:ext uri="{96DAC541-7B7A-43D3-8B79-37D633B846F1}">
                <asvg:svgBlip xmlns:asvg="http://schemas.microsoft.com/office/drawing/2016/SVG/main" r:embed="rId5"/>
              </a:ext>
            </a:extLst>
          </a:blip>
          <a:stretch>
            <a:fillRect/>
          </a:stretch>
        </p:blipFill>
        <p:spPr>
          <a:xfrm>
            <a:off x="12222000" y="6300000"/>
            <a:ext cx="8033208" cy="5411258"/>
          </a:xfrm>
          <a:prstGeom prst="rect">
            <a:avLst/>
          </a:prstGeom>
        </p:spPr>
      </p:pic>
    </p:spTree>
    <p:extLst>
      <p:ext uri="{BB962C8B-B14F-4D97-AF65-F5344CB8AC3E}">
        <p14:creationId xmlns:p14="http://schemas.microsoft.com/office/powerpoint/2010/main" val="2486471570"/>
      </p:ext>
    </p:extLst>
  </p:cSld>
  <p:clrMapOvr>
    <a:masterClrMapping/>
  </p:clrMapOvr>
  <p:extLst>
    <p:ext uri="{DCECCB84-F9BA-43D5-87BE-67443E8EF086}">
      <p15:sldGuideLst xmlns:p15="http://schemas.microsoft.com/office/powerpoint/2012/main">
        <p15:guide id="1" pos="668" userDrawn="1">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Divider - Reflect">
    <p:bg>
      <p:bgPr>
        <a:solidFill>
          <a:schemeClr val="accent3"/>
        </a:solidFill>
        <a:effectLst/>
      </p:bgPr>
    </p:bg>
    <p:spTree>
      <p:nvGrpSpPr>
        <p:cNvPr id="1" name=""/>
        <p:cNvGrpSpPr/>
        <p:nvPr/>
      </p:nvGrpSpPr>
      <p:grpSpPr>
        <a:xfrm>
          <a:off x="0" y="0"/>
          <a:ext cx="0" cy="0"/>
          <a:chOff x="0" y="0"/>
          <a:chExt cx="0" cy="0"/>
        </a:xfrm>
      </p:grpSpPr>
      <p:sp>
        <p:nvSpPr>
          <p:cNvPr id="3" name="Holder 3"/>
          <p:cNvSpPr>
            <a:spLocks noGrp="1"/>
          </p:cNvSpPr>
          <p:nvPr>
            <p:ph type="subTitle" idx="4"/>
          </p:nvPr>
        </p:nvSpPr>
        <p:spPr>
          <a:xfrm>
            <a:off x="1030296" y="4740275"/>
            <a:ext cx="17338675" cy="3841471"/>
          </a:xfrm>
          <a:prstGeom prst="rect">
            <a:avLst/>
          </a:prstGeom>
        </p:spPr>
        <p:txBody>
          <a:bodyPr wrap="square" lIns="0" tIns="0" rIns="0" bIns="0">
            <a:noAutofit/>
          </a:bodyPr>
          <a:lstStyle>
            <a:lvl1pPr>
              <a:defRPr sz="6500" b="0" i="0">
                <a:solidFill>
                  <a:schemeClr val="tx1"/>
                </a:solidFill>
                <a:latin typeface="Arial"/>
                <a:cs typeface="Arial"/>
              </a:defRPr>
            </a:lvl1pPr>
          </a:lstStyle>
          <a:p>
            <a:endParaRPr/>
          </a:p>
        </p:txBody>
      </p:sp>
      <p:sp>
        <p:nvSpPr>
          <p:cNvPr id="11" name="Title 10">
            <a:extLst>
              <a:ext uri="{FF2B5EF4-FFF2-40B4-BE49-F238E27FC236}">
                <a16:creationId xmlns:a16="http://schemas.microsoft.com/office/drawing/2014/main" id="{A52347C8-2A3F-3C30-1931-4DFE90B79A98}"/>
              </a:ext>
            </a:extLst>
          </p:cNvPr>
          <p:cNvSpPr>
            <a:spLocks noGrp="1"/>
          </p:cNvSpPr>
          <p:nvPr>
            <p:ph type="title"/>
          </p:nvPr>
        </p:nvSpPr>
        <p:spPr>
          <a:xfrm>
            <a:off x="1030297" y="2911475"/>
            <a:ext cx="17338675" cy="1447800"/>
          </a:xfrm>
          <a:prstGeom prst="rect">
            <a:avLst/>
          </a:prstGeom>
        </p:spPr>
        <p:txBody>
          <a:bodyPr anchor="t">
            <a:noAutofit/>
          </a:bodyPr>
          <a:lstStyle>
            <a:lvl1pPr>
              <a:defRPr sz="9200" b="1"/>
            </a:lvl1pPr>
          </a:lstStyle>
          <a:p>
            <a:r>
              <a:rPr lang="en-GB"/>
              <a:t>Click to edit Master title style</a:t>
            </a:r>
            <a:endParaRPr lang="en-US"/>
          </a:p>
        </p:txBody>
      </p:sp>
      <p:pic>
        <p:nvPicPr>
          <p:cNvPr id="12" name="Graphic 11">
            <a:extLst>
              <a:ext uri="{FF2B5EF4-FFF2-40B4-BE49-F238E27FC236}">
                <a16:creationId xmlns:a16="http://schemas.microsoft.com/office/drawing/2014/main" id="{DE216ABF-9465-9785-FDB6-A9A71108A88B}"/>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046928" y="10013052"/>
            <a:ext cx="2768624" cy="713130"/>
          </a:xfrm>
          <a:prstGeom prst="rect">
            <a:avLst/>
          </a:prstGeom>
        </p:spPr>
      </p:pic>
      <p:pic>
        <p:nvPicPr>
          <p:cNvPr id="2" name="Graphic 1">
            <a:extLst>
              <a:ext uri="{FF2B5EF4-FFF2-40B4-BE49-F238E27FC236}">
                <a16:creationId xmlns:a16="http://schemas.microsoft.com/office/drawing/2014/main" id="{1733A983-FC9D-4484-DDDB-BD767E8D63AE}"/>
              </a:ext>
            </a:extLst>
          </p:cNvPr>
          <p:cNvPicPr/>
          <p:nvPr userDrawn="1"/>
        </p:nvPicPr>
        <p:blipFill>
          <a:blip r:embed="rId4">
            <a:extLst>
              <a:ext uri="{96DAC541-7B7A-43D3-8B79-37D633B846F1}">
                <asvg:svgBlip xmlns:asvg="http://schemas.microsoft.com/office/drawing/2016/SVG/main" r:embed="rId5"/>
              </a:ext>
            </a:extLst>
          </a:blip>
          <a:stretch>
            <a:fillRect/>
          </a:stretch>
        </p:blipFill>
        <p:spPr>
          <a:xfrm>
            <a:off x="12222000" y="6300000"/>
            <a:ext cx="8033208" cy="5411258"/>
          </a:xfrm>
          <a:prstGeom prst="rect">
            <a:avLst/>
          </a:prstGeom>
        </p:spPr>
      </p:pic>
    </p:spTree>
    <p:extLst>
      <p:ext uri="{BB962C8B-B14F-4D97-AF65-F5344CB8AC3E}">
        <p14:creationId xmlns:p14="http://schemas.microsoft.com/office/powerpoint/2010/main" val="1805795744"/>
      </p:ext>
    </p:extLst>
  </p:cSld>
  <p:clrMapOvr>
    <a:masterClrMapping/>
  </p:clrMapOvr>
  <p:extLst>
    <p:ext uri="{DCECCB84-F9BA-43D5-87BE-67443E8EF086}">
      <p15:sldGuideLst xmlns:p15="http://schemas.microsoft.com/office/powerpoint/2012/main">
        <p15:guide id="1" pos="668" userDrawn="1">
          <p15:clr>
            <a:srgbClr val="A4A3A4"/>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Divider - Explore">
    <p:bg>
      <p:bgPr>
        <a:solidFill>
          <a:schemeClr val="accent4"/>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DE216ABF-9465-9785-FDB6-A9A71108A88B}"/>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046928" y="10013052"/>
            <a:ext cx="2768624" cy="713130"/>
          </a:xfrm>
          <a:prstGeom prst="rect">
            <a:avLst/>
          </a:prstGeom>
        </p:spPr>
      </p:pic>
      <p:sp>
        <p:nvSpPr>
          <p:cNvPr id="2" name="Holder 3">
            <a:extLst>
              <a:ext uri="{FF2B5EF4-FFF2-40B4-BE49-F238E27FC236}">
                <a16:creationId xmlns:a16="http://schemas.microsoft.com/office/drawing/2014/main" id="{10FF4523-DA3C-3A8F-B82B-B0A6BE89902D}"/>
              </a:ext>
            </a:extLst>
          </p:cNvPr>
          <p:cNvSpPr>
            <a:spLocks noGrp="1"/>
          </p:cNvSpPr>
          <p:nvPr>
            <p:ph type="subTitle" idx="4"/>
          </p:nvPr>
        </p:nvSpPr>
        <p:spPr>
          <a:xfrm>
            <a:off x="1030296" y="4740275"/>
            <a:ext cx="17338675" cy="3841471"/>
          </a:xfrm>
          <a:prstGeom prst="rect">
            <a:avLst/>
          </a:prstGeom>
        </p:spPr>
        <p:txBody>
          <a:bodyPr wrap="square" lIns="0" tIns="0" rIns="0" bIns="0">
            <a:noAutofit/>
          </a:bodyPr>
          <a:lstStyle>
            <a:lvl1pPr>
              <a:defRPr sz="6500" b="0" i="0">
                <a:solidFill>
                  <a:schemeClr val="tx1"/>
                </a:solidFill>
                <a:latin typeface="Arial"/>
                <a:cs typeface="Arial"/>
              </a:defRPr>
            </a:lvl1pPr>
          </a:lstStyle>
          <a:p>
            <a:endParaRPr/>
          </a:p>
        </p:txBody>
      </p:sp>
      <p:sp>
        <p:nvSpPr>
          <p:cNvPr id="5" name="Title 10">
            <a:extLst>
              <a:ext uri="{FF2B5EF4-FFF2-40B4-BE49-F238E27FC236}">
                <a16:creationId xmlns:a16="http://schemas.microsoft.com/office/drawing/2014/main" id="{943DE19E-6460-18F8-C133-FC2A37AFD3BA}"/>
              </a:ext>
            </a:extLst>
          </p:cNvPr>
          <p:cNvSpPr>
            <a:spLocks noGrp="1"/>
          </p:cNvSpPr>
          <p:nvPr>
            <p:ph type="title"/>
          </p:nvPr>
        </p:nvSpPr>
        <p:spPr>
          <a:xfrm>
            <a:off x="1030297" y="2911475"/>
            <a:ext cx="17338675" cy="1447800"/>
          </a:xfrm>
          <a:prstGeom prst="rect">
            <a:avLst/>
          </a:prstGeom>
        </p:spPr>
        <p:txBody>
          <a:bodyPr anchor="t">
            <a:noAutofit/>
          </a:bodyPr>
          <a:lstStyle>
            <a:lvl1pPr>
              <a:defRPr sz="9200" b="1"/>
            </a:lvl1pPr>
          </a:lstStyle>
          <a:p>
            <a:r>
              <a:rPr lang="en-GB"/>
              <a:t>Click to edit Master title style</a:t>
            </a:r>
            <a:endParaRPr lang="en-US"/>
          </a:p>
        </p:txBody>
      </p:sp>
      <p:pic>
        <p:nvPicPr>
          <p:cNvPr id="3" name="Graphic 2">
            <a:extLst>
              <a:ext uri="{FF2B5EF4-FFF2-40B4-BE49-F238E27FC236}">
                <a16:creationId xmlns:a16="http://schemas.microsoft.com/office/drawing/2014/main" id="{49B37EF5-51C5-A38F-F42F-564F7AEEA46A}"/>
              </a:ext>
            </a:extLst>
          </p:cNvPr>
          <p:cNvPicPr/>
          <p:nvPr userDrawn="1"/>
        </p:nvPicPr>
        <p:blipFill>
          <a:blip r:embed="rId4">
            <a:extLst>
              <a:ext uri="{96DAC541-7B7A-43D3-8B79-37D633B846F1}">
                <asvg:svgBlip xmlns:asvg="http://schemas.microsoft.com/office/drawing/2016/SVG/main" r:embed="rId5"/>
              </a:ext>
            </a:extLst>
          </a:blip>
          <a:stretch>
            <a:fillRect/>
          </a:stretch>
        </p:blipFill>
        <p:spPr>
          <a:xfrm>
            <a:off x="12222000" y="6300000"/>
            <a:ext cx="8033208" cy="5411258"/>
          </a:xfrm>
          <a:prstGeom prst="rect">
            <a:avLst/>
          </a:prstGeom>
        </p:spPr>
      </p:pic>
    </p:spTree>
    <p:extLst>
      <p:ext uri="{BB962C8B-B14F-4D97-AF65-F5344CB8AC3E}">
        <p14:creationId xmlns:p14="http://schemas.microsoft.com/office/powerpoint/2010/main" val="4013109481"/>
      </p:ext>
    </p:extLst>
  </p:cSld>
  <p:clrMapOvr>
    <a:masterClrMapping/>
  </p:clrMapOvr>
  <p:extLst>
    <p:ext uri="{DCECCB84-F9BA-43D5-87BE-67443E8EF086}">
      <p15:sldGuideLst xmlns:p15="http://schemas.microsoft.com/office/powerpoint/2012/main">
        <p15:guide id="1" pos="668" userDrawn="1">
          <p15:clr>
            <a:srgbClr val="A4A3A4"/>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Divider - Act">
    <p:bg>
      <p:bgPr>
        <a:solidFill>
          <a:schemeClr val="accent5"/>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DE216ABF-9465-9785-FDB6-A9A71108A88B}"/>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046928" y="10013052"/>
            <a:ext cx="2768624" cy="713130"/>
          </a:xfrm>
          <a:prstGeom prst="rect">
            <a:avLst/>
          </a:prstGeom>
        </p:spPr>
      </p:pic>
      <p:sp>
        <p:nvSpPr>
          <p:cNvPr id="2" name="Holder 3">
            <a:extLst>
              <a:ext uri="{FF2B5EF4-FFF2-40B4-BE49-F238E27FC236}">
                <a16:creationId xmlns:a16="http://schemas.microsoft.com/office/drawing/2014/main" id="{E218E4CD-8109-7AB9-471F-39D608B0330D}"/>
              </a:ext>
            </a:extLst>
          </p:cNvPr>
          <p:cNvSpPr>
            <a:spLocks noGrp="1"/>
          </p:cNvSpPr>
          <p:nvPr>
            <p:ph type="subTitle" idx="4"/>
          </p:nvPr>
        </p:nvSpPr>
        <p:spPr>
          <a:xfrm>
            <a:off x="1030296" y="4740275"/>
            <a:ext cx="17338675" cy="3841471"/>
          </a:xfrm>
          <a:prstGeom prst="rect">
            <a:avLst/>
          </a:prstGeom>
        </p:spPr>
        <p:txBody>
          <a:bodyPr wrap="square" lIns="0" tIns="0" rIns="0" bIns="0">
            <a:noAutofit/>
          </a:bodyPr>
          <a:lstStyle>
            <a:lvl1pPr>
              <a:defRPr sz="6500" b="0" i="0">
                <a:solidFill>
                  <a:schemeClr val="tx1"/>
                </a:solidFill>
                <a:latin typeface="Arial"/>
                <a:cs typeface="Arial"/>
              </a:defRPr>
            </a:lvl1pPr>
          </a:lstStyle>
          <a:p>
            <a:endParaRPr/>
          </a:p>
        </p:txBody>
      </p:sp>
      <p:sp>
        <p:nvSpPr>
          <p:cNvPr id="5" name="Title 10">
            <a:extLst>
              <a:ext uri="{FF2B5EF4-FFF2-40B4-BE49-F238E27FC236}">
                <a16:creationId xmlns:a16="http://schemas.microsoft.com/office/drawing/2014/main" id="{7455ACA2-846F-57B7-78ED-0CA92A1F2EB8}"/>
              </a:ext>
            </a:extLst>
          </p:cNvPr>
          <p:cNvSpPr>
            <a:spLocks noGrp="1"/>
          </p:cNvSpPr>
          <p:nvPr>
            <p:ph type="title"/>
          </p:nvPr>
        </p:nvSpPr>
        <p:spPr>
          <a:xfrm>
            <a:off x="1030297" y="2911475"/>
            <a:ext cx="17338675" cy="1447800"/>
          </a:xfrm>
          <a:prstGeom prst="rect">
            <a:avLst/>
          </a:prstGeom>
        </p:spPr>
        <p:txBody>
          <a:bodyPr anchor="t">
            <a:noAutofit/>
          </a:bodyPr>
          <a:lstStyle>
            <a:lvl1pPr>
              <a:defRPr sz="9200" b="1"/>
            </a:lvl1pPr>
          </a:lstStyle>
          <a:p>
            <a:r>
              <a:rPr lang="en-GB"/>
              <a:t>Click to edit Master title style</a:t>
            </a:r>
            <a:endParaRPr lang="en-US"/>
          </a:p>
        </p:txBody>
      </p:sp>
      <p:pic>
        <p:nvPicPr>
          <p:cNvPr id="3" name="Graphic 2">
            <a:extLst>
              <a:ext uri="{FF2B5EF4-FFF2-40B4-BE49-F238E27FC236}">
                <a16:creationId xmlns:a16="http://schemas.microsoft.com/office/drawing/2014/main" id="{FE972C43-E02F-373C-23EE-FCEBD1D5464D}"/>
              </a:ext>
            </a:extLst>
          </p:cNvPr>
          <p:cNvPicPr/>
          <p:nvPr userDrawn="1"/>
        </p:nvPicPr>
        <p:blipFill>
          <a:blip r:embed="rId4">
            <a:extLst>
              <a:ext uri="{96DAC541-7B7A-43D3-8B79-37D633B846F1}">
                <asvg:svgBlip xmlns:asvg="http://schemas.microsoft.com/office/drawing/2016/SVG/main" r:embed="rId5"/>
              </a:ext>
            </a:extLst>
          </a:blip>
          <a:stretch>
            <a:fillRect/>
          </a:stretch>
        </p:blipFill>
        <p:spPr>
          <a:xfrm>
            <a:off x="12222000" y="6300000"/>
            <a:ext cx="8033208" cy="5411258"/>
          </a:xfrm>
          <a:prstGeom prst="rect">
            <a:avLst/>
          </a:prstGeom>
        </p:spPr>
      </p:pic>
    </p:spTree>
    <p:extLst>
      <p:ext uri="{BB962C8B-B14F-4D97-AF65-F5344CB8AC3E}">
        <p14:creationId xmlns:p14="http://schemas.microsoft.com/office/powerpoint/2010/main" val="758937223"/>
      </p:ext>
    </p:extLst>
  </p:cSld>
  <p:clrMapOvr>
    <a:masterClrMapping/>
  </p:clrMapOvr>
  <p:extLst>
    <p:ext uri="{DCECCB84-F9BA-43D5-87BE-67443E8EF086}">
      <p15:sldGuideLst xmlns:p15="http://schemas.microsoft.com/office/powerpoint/2012/main">
        <p15:guide id="1" pos="668" userDrawn="1">
          <p15:clr>
            <a:srgbClr val="A4A3A4"/>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Divider - Light Grey">
    <p:bg>
      <p:bgPr>
        <a:solidFill>
          <a:schemeClr val="accent6"/>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DE216ABF-9465-9785-FDB6-A9A71108A88B}"/>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046928" y="10013052"/>
            <a:ext cx="2768624" cy="713130"/>
          </a:xfrm>
          <a:prstGeom prst="rect">
            <a:avLst/>
          </a:prstGeom>
        </p:spPr>
      </p:pic>
      <p:sp>
        <p:nvSpPr>
          <p:cNvPr id="2" name="Holder 3">
            <a:extLst>
              <a:ext uri="{FF2B5EF4-FFF2-40B4-BE49-F238E27FC236}">
                <a16:creationId xmlns:a16="http://schemas.microsoft.com/office/drawing/2014/main" id="{D14E88BC-B50B-67D1-E696-70465C659B00}"/>
              </a:ext>
            </a:extLst>
          </p:cNvPr>
          <p:cNvSpPr>
            <a:spLocks noGrp="1"/>
          </p:cNvSpPr>
          <p:nvPr>
            <p:ph type="subTitle" idx="4"/>
          </p:nvPr>
        </p:nvSpPr>
        <p:spPr>
          <a:xfrm>
            <a:off x="1030296" y="4740275"/>
            <a:ext cx="17338675" cy="3841471"/>
          </a:xfrm>
          <a:prstGeom prst="rect">
            <a:avLst/>
          </a:prstGeom>
        </p:spPr>
        <p:txBody>
          <a:bodyPr wrap="square" lIns="0" tIns="0" rIns="0" bIns="0">
            <a:noAutofit/>
          </a:bodyPr>
          <a:lstStyle>
            <a:lvl1pPr>
              <a:defRPr sz="6500" b="0" i="0">
                <a:solidFill>
                  <a:schemeClr val="tx1"/>
                </a:solidFill>
                <a:latin typeface="Arial"/>
                <a:cs typeface="Arial"/>
              </a:defRPr>
            </a:lvl1pPr>
          </a:lstStyle>
          <a:p>
            <a:endParaRPr/>
          </a:p>
        </p:txBody>
      </p:sp>
      <p:sp>
        <p:nvSpPr>
          <p:cNvPr id="5" name="Title 10">
            <a:extLst>
              <a:ext uri="{FF2B5EF4-FFF2-40B4-BE49-F238E27FC236}">
                <a16:creationId xmlns:a16="http://schemas.microsoft.com/office/drawing/2014/main" id="{4D5165FF-043C-8123-DBA4-2C395B12E9E9}"/>
              </a:ext>
            </a:extLst>
          </p:cNvPr>
          <p:cNvSpPr>
            <a:spLocks noGrp="1"/>
          </p:cNvSpPr>
          <p:nvPr>
            <p:ph type="title"/>
          </p:nvPr>
        </p:nvSpPr>
        <p:spPr>
          <a:xfrm>
            <a:off x="1030297" y="2911475"/>
            <a:ext cx="17338675" cy="1447800"/>
          </a:xfrm>
          <a:prstGeom prst="rect">
            <a:avLst/>
          </a:prstGeom>
        </p:spPr>
        <p:txBody>
          <a:bodyPr anchor="t">
            <a:noAutofit/>
          </a:bodyPr>
          <a:lstStyle>
            <a:lvl1pPr>
              <a:defRPr sz="9200" b="1"/>
            </a:lvl1pPr>
          </a:lstStyle>
          <a:p>
            <a:r>
              <a:rPr lang="en-GB"/>
              <a:t>Click to edit Master title style</a:t>
            </a:r>
            <a:endParaRPr lang="en-US"/>
          </a:p>
        </p:txBody>
      </p:sp>
      <p:pic>
        <p:nvPicPr>
          <p:cNvPr id="3" name="Graphic 2">
            <a:extLst>
              <a:ext uri="{FF2B5EF4-FFF2-40B4-BE49-F238E27FC236}">
                <a16:creationId xmlns:a16="http://schemas.microsoft.com/office/drawing/2014/main" id="{5B53B95A-D53B-6DE1-8B24-0CE8B61C0BBE}"/>
              </a:ext>
            </a:extLst>
          </p:cNvPr>
          <p:cNvPicPr/>
          <p:nvPr userDrawn="1"/>
        </p:nvPicPr>
        <p:blipFill>
          <a:blip r:embed="rId4">
            <a:extLst>
              <a:ext uri="{96DAC541-7B7A-43D3-8B79-37D633B846F1}">
                <asvg:svgBlip xmlns:asvg="http://schemas.microsoft.com/office/drawing/2016/SVG/main" r:embed="rId5"/>
              </a:ext>
            </a:extLst>
          </a:blip>
          <a:stretch>
            <a:fillRect/>
          </a:stretch>
        </p:blipFill>
        <p:spPr>
          <a:xfrm>
            <a:off x="12222000" y="6300000"/>
            <a:ext cx="8033208" cy="5411258"/>
          </a:xfrm>
          <a:prstGeom prst="rect">
            <a:avLst/>
          </a:prstGeom>
        </p:spPr>
      </p:pic>
    </p:spTree>
    <p:extLst>
      <p:ext uri="{BB962C8B-B14F-4D97-AF65-F5344CB8AC3E}">
        <p14:creationId xmlns:p14="http://schemas.microsoft.com/office/powerpoint/2010/main" val="2373733227"/>
      </p:ext>
    </p:extLst>
  </p:cSld>
  <p:clrMapOvr>
    <a:masterClrMapping/>
  </p:clrMapOvr>
  <p:extLst>
    <p:ext uri="{DCECCB84-F9BA-43D5-87BE-67443E8EF086}">
      <p15:sldGuideLst xmlns:p15="http://schemas.microsoft.com/office/powerpoint/2012/main">
        <p15:guide id="1" pos="668" userDrawn="1">
          <p15:clr>
            <a:srgbClr val="A4A3A4"/>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Divider - Medium Grey">
    <p:bg>
      <p:bgPr>
        <a:solidFill>
          <a:srgbClr val="A3A8AA"/>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DE216ABF-9465-9785-FDB6-A9A71108A88B}"/>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046928" y="10013052"/>
            <a:ext cx="2768624" cy="713130"/>
          </a:xfrm>
          <a:prstGeom prst="rect">
            <a:avLst/>
          </a:prstGeom>
        </p:spPr>
      </p:pic>
      <p:sp>
        <p:nvSpPr>
          <p:cNvPr id="2" name="Holder 3">
            <a:extLst>
              <a:ext uri="{FF2B5EF4-FFF2-40B4-BE49-F238E27FC236}">
                <a16:creationId xmlns:a16="http://schemas.microsoft.com/office/drawing/2014/main" id="{6DD1CCEE-16CB-D298-B027-454390AEE086}"/>
              </a:ext>
            </a:extLst>
          </p:cNvPr>
          <p:cNvSpPr>
            <a:spLocks noGrp="1"/>
          </p:cNvSpPr>
          <p:nvPr>
            <p:ph type="subTitle" idx="4"/>
          </p:nvPr>
        </p:nvSpPr>
        <p:spPr>
          <a:xfrm>
            <a:off x="1030296" y="4740275"/>
            <a:ext cx="17338675" cy="3841471"/>
          </a:xfrm>
          <a:prstGeom prst="rect">
            <a:avLst/>
          </a:prstGeom>
        </p:spPr>
        <p:txBody>
          <a:bodyPr wrap="square" lIns="0" tIns="0" rIns="0" bIns="0">
            <a:noAutofit/>
          </a:bodyPr>
          <a:lstStyle>
            <a:lvl1pPr>
              <a:defRPr sz="6500" b="0" i="0">
                <a:solidFill>
                  <a:schemeClr val="tx1"/>
                </a:solidFill>
                <a:latin typeface="Arial"/>
                <a:cs typeface="Arial"/>
              </a:defRPr>
            </a:lvl1pPr>
          </a:lstStyle>
          <a:p>
            <a:endParaRPr/>
          </a:p>
        </p:txBody>
      </p:sp>
      <p:sp>
        <p:nvSpPr>
          <p:cNvPr id="5" name="Title 10">
            <a:extLst>
              <a:ext uri="{FF2B5EF4-FFF2-40B4-BE49-F238E27FC236}">
                <a16:creationId xmlns:a16="http://schemas.microsoft.com/office/drawing/2014/main" id="{34F885CC-3E70-8A3A-5E08-9D2794449ECB}"/>
              </a:ext>
            </a:extLst>
          </p:cNvPr>
          <p:cNvSpPr>
            <a:spLocks noGrp="1"/>
          </p:cNvSpPr>
          <p:nvPr>
            <p:ph type="title"/>
          </p:nvPr>
        </p:nvSpPr>
        <p:spPr>
          <a:xfrm>
            <a:off x="1030297" y="2911475"/>
            <a:ext cx="17338675" cy="1447800"/>
          </a:xfrm>
          <a:prstGeom prst="rect">
            <a:avLst/>
          </a:prstGeom>
        </p:spPr>
        <p:txBody>
          <a:bodyPr anchor="t">
            <a:noAutofit/>
          </a:bodyPr>
          <a:lstStyle>
            <a:lvl1pPr>
              <a:defRPr sz="9200" b="1"/>
            </a:lvl1pPr>
          </a:lstStyle>
          <a:p>
            <a:r>
              <a:rPr lang="en-GB"/>
              <a:t>Click to edit Master title style</a:t>
            </a:r>
            <a:endParaRPr lang="en-US"/>
          </a:p>
        </p:txBody>
      </p:sp>
      <p:pic>
        <p:nvPicPr>
          <p:cNvPr id="3" name="Graphic 2">
            <a:extLst>
              <a:ext uri="{FF2B5EF4-FFF2-40B4-BE49-F238E27FC236}">
                <a16:creationId xmlns:a16="http://schemas.microsoft.com/office/drawing/2014/main" id="{A0549267-0274-054E-40D7-375CDD8C72F9}"/>
              </a:ext>
            </a:extLst>
          </p:cNvPr>
          <p:cNvPicPr/>
          <p:nvPr userDrawn="1"/>
        </p:nvPicPr>
        <p:blipFill>
          <a:blip r:embed="rId4">
            <a:extLst>
              <a:ext uri="{96DAC541-7B7A-43D3-8B79-37D633B846F1}">
                <asvg:svgBlip xmlns:asvg="http://schemas.microsoft.com/office/drawing/2016/SVG/main" r:embed="rId5"/>
              </a:ext>
            </a:extLst>
          </a:blip>
          <a:stretch>
            <a:fillRect/>
          </a:stretch>
        </p:blipFill>
        <p:spPr>
          <a:xfrm>
            <a:off x="12222000" y="6300000"/>
            <a:ext cx="8033208" cy="5411258"/>
          </a:xfrm>
          <a:prstGeom prst="rect">
            <a:avLst/>
          </a:prstGeom>
        </p:spPr>
      </p:pic>
    </p:spTree>
    <p:extLst>
      <p:ext uri="{BB962C8B-B14F-4D97-AF65-F5344CB8AC3E}">
        <p14:creationId xmlns:p14="http://schemas.microsoft.com/office/powerpoint/2010/main" val="2685011451"/>
      </p:ext>
    </p:extLst>
  </p:cSld>
  <p:clrMapOvr>
    <a:masterClrMapping/>
  </p:clrMapOvr>
  <p:extLst>
    <p:ext uri="{DCECCB84-F9BA-43D5-87BE-67443E8EF086}">
      <p15:sldGuideLst xmlns:p15="http://schemas.microsoft.com/office/powerpoint/2012/main">
        <p15:guide id="1" pos="668" userDrawn="1">
          <p15:clr>
            <a:srgbClr val="A4A3A4"/>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Divider - Dark Grey">
    <p:bg>
      <p:bgPr>
        <a:solidFill>
          <a:schemeClr val="tx2"/>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DE216ABF-9465-9785-FDB6-A9A71108A88B}"/>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046928" y="10013052"/>
            <a:ext cx="2768624" cy="713130"/>
          </a:xfrm>
          <a:prstGeom prst="rect">
            <a:avLst/>
          </a:prstGeom>
        </p:spPr>
      </p:pic>
      <p:sp>
        <p:nvSpPr>
          <p:cNvPr id="2" name="Holder 3">
            <a:extLst>
              <a:ext uri="{FF2B5EF4-FFF2-40B4-BE49-F238E27FC236}">
                <a16:creationId xmlns:a16="http://schemas.microsoft.com/office/drawing/2014/main" id="{59E9A23E-99B0-2820-AE7F-ED8BE94736B5}"/>
              </a:ext>
            </a:extLst>
          </p:cNvPr>
          <p:cNvSpPr>
            <a:spLocks noGrp="1"/>
          </p:cNvSpPr>
          <p:nvPr>
            <p:ph type="subTitle" idx="4"/>
          </p:nvPr>
        </p:nvSpPr>
        <p:spPr>
          <a:xfrm>
            <a:off x="1030296" y="4740275"/>
            <a:ext cx="17338675" cy="3841471"/>
          </a:xfrm>
          <a:prstGeom prst="rect">
            <a:avLst/>
          </a:prstGeom>
        </p:spPr>
        <p:txBody>
          <a:bodyPr wrap="square" lIns="0" tIns="0" rIns="0" bIns="0">
            <a:noAutofit/>
          </a:bodyPr>
          <a:lstStyle>
            <a:lvl1pPr>
              <a:defRPr sz="6500" b="0" i="0">
                <a:solidFill>
                  <a:schemeClr val="bg1"/>
                </a:solidFill>
                <a:latin typeface="Arial"/>
                <a:cs typeface="Arial"/>
              </a:defRPr>
            </a:lvl1pPr>
          </a:lstStyle>
          <a:p>
            <a:endParaRPr/>
          </a:p>
        </p:txBody>
      </p:sp>
      <p:sp>
        <p:nvSpPr>
          <p:cNvPr id="5" name="Title 10">
            <a:extLst>
              <a:ext uri="{FF2B5EF4-FFF2-40B4-BE49-F238E27FC236}">
                <a16:creationId xmlns:a16="http://schemas.microsoft.com/office/drawing/2014/main" id="{A41F6D95-DE45-8F73-27D5-38F03EB50442}"/>
              </a:ext>
            </a:extLst>
          </p:cNvPr>
          <p:cNvSpPr>
            <a:spLocks noGrp="1"/>
          </p:cNvSpPr>
          <p:nvPr>
            <p:ph type="title"/>
          </p:nvPr>
        </p:nvSpPr>
        <p:spPr>
          <a:xfrm>
            <a:off x="1030297" y="2911475"/>
            <a:ext cx="17338675" cy="1447800"/>
          </a:xfrm>
          <a:prstGeom prst="rect">
            <a:avLst/>
          </a:prstGeom>
        </p:spPr>
        <p:txBody>
          <a:bodyPr anchor="t">
            <a:noAutofit/>
          </a:bodyPr>
          <a:lstStyle>
            <a:lvl1pPr>
              <a:defRPr sz="9200" b="1">
                <a:solidFill>
                  <a:schemeClr val="bg1"/>
                </a:solidFill>
              </a:defRPr>
            </a:lvl1pPr>
          </a:lstStyle>
          <a:p>
            <a:r>
              <a:rPr lang="en-GB"/>
              <a:t>Click to edit Master title style</a:t>
            </a:r>
            <a:endParaRPr lang="en-US"/>
          </a:p>
        </p:txBody>
      </p:sp>
      <p:pic>
        <p:nvPicPr>
          <p:cNvPr id="3" name="Graphic 2">
            <a:extLst>
              <a:ext uri="{FF2B5EF4-FFF2-40B4-BE49-F238E27FC236}">
                <a16:creationId xmlns:a16="http://schemas.microsoft.com/office/drawing/2014/main" id="{3901B79B-323A-0844-3D29-335404C4A408}"/>
              </a:ext>
            </a:extLst>
          </p:cNvPr>
          <p:cNvPicPr/>
          <p:nvPr userDrawn="1"/>
        </p:nvPicPr>
        <p:blipFill>
          <a:blip r:embed="rId4">
            <a:extLst>
              <a:ext uri="{96DAC541-7B7A-43D3-8B79-37D633B846F1}">
                <asvg:svgBlip xmlns:asvg="http://schemas.microsoft.com/office/drawing/2016/SVG/main" r:embed="rId5"/>
              </a:ext>
            </a:extLst>
          </a:blip>
          <a:stretch>
            <a:fillRect/>
          </a:stretch>
        </p:blipFill>
        <p:spPr>
          <a:xfrm>
            <a:off x="12222000" y="6300000"/>
            <a:ext cx="8033208" cy="5411258"/>
          </a:xfrm>
          <a:prstGeom prst="rect">
            <a:avLst/>
          </a:prstGeom>
        </p:spPr>
      </p:pic>
    </p:spTree>
    <p:extLst>
      <p:ext uri="{BB962C8B-B14F-4D97-AF65-F5344CB8AC3E}">
        <p14:creationId xmlns:p14="http://schemas.microsoft.com/office/powerpoint/2010/main" val="3008869431"/>
      </p:ext>
    </p:extLst>
  </p:cSld>
  <p:clrMapOvr>
    <a:masterClrMapping/>
  </p:clrMapOvr>
  <p:extLst>
    <p:ext uri="{DCECCB84-F9BA-43D5-87BE-67443E8EF086}">
      <p15:sldGuideLst xmlns:p15="http://schemas.microsoft.com/office/powerpoint/2012/main">
        <p15:guide id="1" pos="668" userDrawn="1">
          <p15:clr>
            <a:srgbClr val="A4A3A4"/>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theme" Target="../theme/theme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71D9529-F11E-8FFB-CC6F-EC4C690F4184}"/>
              </a:ext>
            </a:extLst>
          </p:cNvPr>
          <p:cNvSpPr>
            <a:spLocks noGrp="1"/>
          </p:cNvSpPr>
          <p:nvPr>
            <p:ph type="body" idx="1"/>
          </p:nvPr>
        </p:nvSpPr>
        <p:spPr>
          <a:xfrm>
            <a:off x="1382713" y="3009900"/>
            <a:ext cx="17338675" cy="71770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Placeholder 8">
            <a:extLst>
              <a:ext uri="{FF2B5EF4-FFF2-40B4-BE49-F238E27FC236}">
                <a16:creationId xmlns:a16="http://schemas.microsoft.com/office/drawing/2014/main" id="{C048EF2B-90FF-F662-23D3-034FD9F2DA24}"/>
              </a:ext>
            </a:extLst>
          </p:cNvPr>
          <p:cNvSpPr>
            <a:spLocks noGrp="1"/>
          </p:cNvSpPr>
          <p:nvPr>
            <p:ph type="title"/>
          </p:nvPr>
        </p:nvSpPr>
        <p:spPr>
          <a:xfrm>
            <a:off x="1382713" y="601663"/>
            <a:ext cx="17338675" cy="2185987"/>
          </a:xfrm>
          <a:prstGeom prst="rect">
            <a:avLst/>
          </a:prstGeom>
        </p:spPr>
        <p:txBody>
          <a:bodyPr vert="horz" lIns="91440" tIns="45720" rIns="91440" bIns="45720" rtlCol="0" anchor="ctr">
            <a:normAutofit/>
          </a:bodyPr>
          <a:lstStyle/>
          <a:p>
            <a:r>
              <a:rPr lang="en-US"/>
              <a:t>Click to edit Master title style</a:t>
            </a:r>
          </a:p>
        </p:txBody>
      </p:sp>
    </p:spTree>
  </p:cSld>
  <p:clrMap bg1="lt1" tx1="dk1" bg2="lt2" tx2="dk2" accent1="accent1" accent2="accent2" accent3="accent3" accent4="accent4" accent5="accent5" accent6="accent6" hlink="hlink" folHlink="folHlink"/>
  <p:sldLayoutIdLst>
    <p:sldLayoutId id="2147483662" r:id="rId1"/>
    <p:sldLayoutId id="2147483667" r:id="rId2"/>
    <p:sldLayoutId id="2147483665" r:id="rId3"/>
    <p:sldLayoutId id="2147483668" r:id="rId4"/>
    <p:sldLayoutId id="2147483669" r:id="rId5"/>
    <p:sldLayoutId id="2147483670" r:id="rId6"/>
    <p:sldLayoutId id="2147483671" r:id="rId7"/>
    <p:sldLayoutId id="2147483707" r:id="rId8"/>
    <p:sldLayoutId id="2147483710" r:id="rId9"/>
    <p:sldLayoutId id="2147483709" r:id="rId10"/>
    <p:sldLayoutId id="2147483672" r:id="rId11"/>
    <p:sldLayoutId id="2147483711" r:id="rId12"/>
    <p:sldLayoutId id="2147483673" r:id="rId13"/>
    <p:sldLayoutId id="2147483674" r:id="rId14"/>
    <p:sldLayoutId id="2147483675" r:id="rId15"/>
    <p:sldLayoutId id="2147483708" r:id="rId16"/>
    <p:sldLayoutId id="2147483705" r:id="rId17"/>
    <p:sldLayoutId id="2147483676" r:id="rId18"/>
    <p:sldLayoutId id="2147483677" r:id="rId19"/>
    <p:sldLayoutId id="2147483678" r:id="rId20"/>
    <p:sldLayoutId id="2147483679" r:id="rId21"/>
  </p:sldLayoutIdLst>
  <p:txStyles>
    <p:titleStyle>
      <a:lvl1pPr eaLnBrk="1" hangingPunct="1">
        <a:defRPr sz="6600" b="1">
          <a:latin typeface="+mj-lt"/>
          <a:ea typeface="+mj-ea"/>
          <a:cs typeface="+mj-cs"/>
        </a:defRPr>
      </a:lvl1pPr>
    </p:titleStyle>
    <p:bodyStyle>
      <a:lvl1pPr marL="0" eaLnBrk="1" hangingPunct="1">
        <a:defRPr sz="4000">
          <a:latin typeface="+mn-lt"/>
          <a:ea typeface="+mn-ea"/>
          <a:cs typeface="+mn-cs"/>
        </a:defRPr>
      </a:lvl1pPr>
      <a:lvl2pPr marL="457200" eaLnBrk="1" hangingPunct="1">
        <a:defRPr sz="2500">
          <a:latin typeface="+mn-lt"/>
          <a:ea typeface="+mn-ea"/>
          <a:cs typeface="+mn-cs"/>
        </a:defRPr>
      </a:lvl2pPr>
      <a:lvl3pPr marL="914400" eaLnBrk="1" hangingPunct="1">
        <a:defRPr sz="2200">
          <a:latin typeface="+mn-lt"/>
          <a:ea typeface="+mn-ea"/>
          <a:cs typeface="+mn-cs"/>
        </a:defRPr>
      </a:lvl3pPr>
      <a:lvl4pPr marL="1371600" eaLnBrk="1" hangingPunct="1">
        <a:defRPr sz="2200">
          <a:latin typeface="+mn-lt"/>
          <a:ea typeface="+mn-ea"/>
          <a:cs typeface="+mn-cs"/>
        </a:defRPr>
      </a:lvl4pPr>
      <a:lvl5pPr marL="1828800" eaLnBrk="1" hangingPunct="1">
        <a:defRPr sz="2200">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extLst>
    <p:ext uri="{27BBF7A9-308A-43DC-89C8-2F10F3537804}">
      <p15:sldGuideLst xmlns:p15="http://schemas.microsoft.com/office/powerpoint/2012/main">
        <p15:guide id="1" pos="66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71D9529-F11E-8FFB-CC6F-EC4C690F4184}"/>
              </a:ext>
            </a:extLst>
          </p:cNvPr>
          <p:cNvSpPr>
            <a:spLocks noGrp="1"/>
          </p:cNvSpPr>
          <p:nvPr>
            <p:ph type="body" idx="1"/>
          </p:nvPr>
        </p:nvSpPr>
        <p:spPr>
          <a:xfrm>
            <a:off x="1382713" y="3009900"/>
            <a:ext cx="17338675" cy="717708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tle Placeholder 8">
            <a:extLst>
              <a:ext uri="{FF2B5EF4-FFF2-40B4-BE49-F238E27FC236}">
                <a16:creationId xmlns:a16="http://schemas.microsoft.com/office/drawing/2014/main" id="{C048EF2B-90FF-F662-23D3-034FD9F2DA24}"/>
              </a:ext>
            </a:extLst>
          </p:cNvPr>
          <p:cNvSpPr>
            <a:spLocks noGrp="1"/>
          </p:cNvSpPr>
          <p:nvPr>
            <p:ph type="title"/>
          </p:nvPr>
        </p:nvSpPr>
        <p:spPr>
          <a:xfrm>
            <a:off x="1382713" y="601663"/>
            <a:ext cx="17338675" cy="2185987"/>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4062034049"/>
      </p:ext>
    </p:extLst>
  </p:cSld>
  <p:clrMap bg1="lt1" tx1="dk1" bg2="lt2" tx2="dk2" accent1="accent1" accent2="accent2" accent3="accent3" accent4="accent4" accent5="accent5" accent6="accent6" hlink="hlink" folHlink="folHlink"/>
  <p:sldLayoutIdLst>
    <p:sldLayoutId id="2147483696" r:id="rId1"/>
    <p:sldLayoutId id="214748370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Lst>
  <p:txStyles>
    <p:titleStyle>
      <a:lvl1pPr>
        <a:defRPr sz="6600" b="1">
          <a:latin typeface="+mj-lt"/>
          <a:ea typeface="+mj-ea"/>
          <a:cs typeface="+mj-cs"/>
        </a:defRPr>
      </a:lvl1pPr>
    </p:titleStyle>
    <p:bodyStyle>
      <a:lvl1pPr marL="0">
        <a:defRPr sz="4000">
          <a:latin typeface="+mn-lt"/>
          <a:ea typeface="+mn-ea"/>
          <a:cs typeface="+mn-cs"/>
        </a:defRPr>
      </a:lvl1pPr>
      <a:lvl2pPr marL="457200">
        <a:defRPr sz="2500">
          <a:latin typeface="+mn-lt"/>
          <a:ea typeface="+mn-ea"/>
          <a:cs typeface="+mn-cs"/>
        </a:defRPr>
      </a:lvl2pPr>
      <a:lvl3pPr marL="914400">
        <a:defRPr sz="2200">
          <a:latin typeface="+mn-lt"/>
          <a:ea typeface="+mn-ea"/>
          <a:cs typeface="+mn-cs"/>
        </a:defRPr>
      </a:lvl3pPr>
      <a:lvl4pPr marL="1371600">
        <a:defRPr sz="2200">
          <a:latin typeface="+mn-lt"/>
          <a:ea typeface="+mn-ea"/>
          <a:cs typeface="+mn-cs"/>
        </a:defRPr>
      </a:lvl4pPr>
      <a:lvl5pPr marL="1828800">
        <a:defRPr sz="2200">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extLst>
    <p:ext uri="{27BBF7A9-308A-43DC-89C8-2F10F3537804}">
      <p15:sldGuideLst xmlns:p15="http://schemas.microsoft.com/office/powerpoint/2012/main">
        <p15:guide id="1" pos="66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hyperlink" Target="https://prosper.liverpool.ac.uk/postdoc-resources/reflect/personal-job-satisfaction/"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hyperlink" Target="https://www.theforage.com/blog/skills/transferable-skills#:~:text=Transferable%20skills%20are"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prosper.liverpool.ac.uk/learning-development-clusters/skills-identification/"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hyperlink" Target="https://prosper.liverpool.ac.uk/postdoc-resources/explore/former-prosper-pilot-postdocs-case-studies/dr-devon-crouch/" TargetMode="External"/><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hyperlink" Target="https://prosper.liverpool.ac.uk/postdoc-resources/reflect/values/" TargetMode="External"/><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hyperlink" Target="https://prosper.liverpool.ac.uk/postdoc-resources/act/personal-branding/" TargetMode="External"/><Relationship Id="rId4" Type="http://schemas.openxmlformats.org/officeDocument/2006/relationships/hyperlink" Target="https://prosper.liverpool.ac.uk/postdoc-resources/explore/career-cluster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6294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C1F58C-39A4-5394-92CE-D32D9113AA22}"/>
              </a:ext>
            </a:extLst>
          </p:cNvPr>
          <p:cNvSpPr>
            <a:spLocks noGrp="1"/>
          </p:cNvSpPr>
          <p:nvPr>
            <p:ph type="title"/>
          </p:nvPr>
        </p:nvSpPr>
        <p:spPr/>
        <p:txBody>
          <a:bodyPr/>
          <a:lstStyle/>
          <a:p>
            <a:r>
              <a:rPr lang="en-GB" dirty="0"/>
              <a:t>Exploring your career potential with Prosper</a:t>
            </a:r>
          </a:p>
        </p:txBody>
      </p:sp>
      <p:sp>
        <p:nvSpPr>
          <p:cNvPr id="4" name="Text Placeholder 3">
            <a:extLst>
              <a:ext uri="{FF2B5EF4-FFF2-40B4-BE49-F238E27FC236}">
                <a16:creationId xmlns:a16="http://schemas.microsoft.com/office/drawing/2014/main" id="{F9E29541-78BA-4B44-825C-7CBB03FB393C}"/>
              </a:ext>
            </a:extLst>
          </p:cNvPr>
          <p:cNvSpPr>
            <a:spLocks noGrp="1"/>
          </p:cNvSpPr>
          <p:nvPr>
            <p:ph type="body" idx="1"/>
          </p:nvPr>
        </p:nvSpPr>
        <p:spPr/>
        <p:txBody>
          <a:bodyPr vert="horz" lIns="0" tIns="0" rIns="0" bIns="0" rtlCol="0" anchor="t">
            <a:normAutofit/>
          </a:bodyPr>
          <a:lstStyle/>
          <a:p>
            <a:endParaRPr lang="en-GB" dirty="0"/>
          </a:p>
        </p:txBody>
      </p:sp>
    </p:spTree>
    <p:extLst>
      <p:ext uri="{BB962C8B-B14F-4D97-AF65-F5344CB8AC3E}">
        <p14:creationId xmlns:p14="http://schemas.microsoft.com/office/powerpoint/2010/main" val="4121896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91AC3A6-1E6F-5F81-BEFA-85CD08DC23F6}"/>
              </a:ext>
            </a:extLst>
          </p:cNvPr>
          <p:cNvSpPr>
            <a:spLocks noGrp="1"/>
          </p:cNvSpPr>
          <p:nvPr>
            <p:ph type="body" sz="quarter" idx="10"/>
          </p:nvPr>
        </p:nvSpPr>
        <p:spPr>
          <a:xfrm>
            <a:off x="1030816" y="3075929"/>
            <a:ext cx="17816598" cy="5474346"/>
          </a:xfrm>
        </p:spPr>
        <p:txBody>
          <a:bodyPr vert="horz" lIns="91440" tIns="45720" rIns="91440" bIns="45720" rtlCol="0" anchor="t">
            <a:noAutofit/>
          </a:bodyPr>
          <a:lstStyle/>
          <a:p>
            <a:pPr algn="l"/>
            <a:r>
              <a:rPr lang="en-GB" sz="4400" dirty="0">
                <a:ea typeface="+mn-lt"/>
                <a:cs typeface="+mn-lt"/>
              </a:rPr>
              <a:t>Recognise the scope of your skills and competencies - and how these are transferable.</a:t>
            </a:r>
            <a:endParaRPr lang="en-GB" sz="4400" dirty="0"/>
          </a:p>
          <a:p>
            <a:pPr algn="l"/>
            <a:r>
              <a:rPr lang="en-GB" sz="4400" dirty="0">
                <a:ea typeface="+mn-lt"/>
                <a:cs typeface="+mn-lt"/>
              </a:rPr>
              <a:t>Consider how you can develop your own definition of career success.</a:t>
            </a:r>
          </a:p>
          <a:p>
            <a:pPr algn="l"/>
            <a:r>
              <a:rPr lang="en-GB" sz="4400" dirty="0">
                <a:ea typeface="+mn-lt"/>
                <a:cs typeface="+mn-lt"/>
              </a:rPr>
              <a:t>Explore the concept of Ikigai.</a:t>
            </a:r>
          </a:p>
          <a:p>
            <a:pPr algn="l"/>
            <a:r>
              <a:rPr lang="en-GB" sz="4400" dirty="0"/>
              <a:t>Appreciate how Prosper resources might support you to explore career pathways tailored to their own values, skills and needs. </a:t>
            </a:r>
          </a:p>
          <a:p>
            <a:pPr algn="l"/>
            <a:endParaRPr lang="en-GB" dirty="0"/>
          </a:p>
        </p:txBody>
      </p:sp>
      <p:sp>
        <p:nvSpPr>
          <p:cNvPr id="3" name="Title 2">
            <a:extLst>
              <a:ext uri="{FF2B5EF4-FFF2-40B4-BE49-F238E27FC236}">
                <a16:creationId xmlns:a16="http://schemas.microsoft.com/office/drawing/2014/main" id="{7C0B390B-1A85-FF4A-A805-07B05014213D}"/>
              </a:ext>
            </a:extLst>
          </p:cNvPr>
          <p:cNvSpPr>
            <a:spLocks noGrp="1"/>
          </p:cNvSpPr>
          <p:nvPr>
            <p:ph type="title"/>
          </p:nvPr>
        </p:nvSpPr>
        <p:spPr/>
        <p:txBody>
          <a:bodyPr/>
          <a:lstStyle/>
          <a:p>
            <a:r>
              <a:rPr lang="en-GB" dirty="0"/>
              <a:t>Session objectives</a:t>
            </a:r>
          </a:p>
        </p:txBody>
      </p:sp>
    </p:spTree>
    <p:extLst>
      <p:ext uri="{BB962C8B-B14F-4D97-AF65-F5344CB8AC3E}">
        <p14:creationId xmlns:p14="http://schemas.microsoft.com/office/powerpoint/2010/main" val="3122834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A7BD4B2-BFE0-0FAC-3C8B-3759DD5D2AB0}"/>
              </a:ext>
            </a:extLst>
          </p:cNvPr>
          <p:cNvSpPr>
            <a:spLocks noGrp="1"/>
          </p:cNvSpPr>
          <p:nvPr>
            <p:ph type="title"/>
          </p:nvPr>
        </p:nvSpPr>
        <p:spPr/>
        <p:txBody>
          <a:bodyPr/>
          <a:lstStyle/>
          <a:p>
            <a:r>
              <a:rPr lang="en-GB"/>
              <a:t>Prosper Overview</a:t>
            </a:r>
          </a:p>
        </p:txBody>
      </p:sp>
    </p:spTree>
    <p:extLst>
      <p:ext uri="{BB962C8B-B14F-4D97-AF65-F5344CB8AC3E}">
        <p14:creationId xmlns:p14="http://schemas.microsoft.com/office/powerpoint/2010/main" val="2734718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FA7F20-AAE6-229D-856B-02093A5C3BD1}"/>
              </a:ext>
            </a:extLst>
          </p:cNvPr>
          <p:cNvSpPr>
            <a:spLocks noGrp="1"/>
          </p:cNvSpPr>
          <p:nvPr>
            <p:ph type="body" sz="quarter" idx="10"/>
          </p:nvPr>
        </p:nvSpPr>
        <p:spPr/>
        <p:txBody>
          <a:bodyPr/>
          <a:lstStyle/>
          <a:p>
            <a:r>
              <a:rPr lang="en-GB" dirty="0"/>
              <a:t>Prosper is an innovative approach to researcher career development that seeks to unlock potential to thrive across multiple career pathways – both within and beyond academia.</a:t>
            </a:r>
          </a:p>
          <a:p>
            <a:endParaRPr lang="en-GB" dirty="0"/>
          </a:p>
          <a:p>
            <a:r>
              <a:rPr lang="en-GB" dirty="0"/>
              <a:t>Prosper is used by 70+ HEIs across the UK and beyond. Tried and tested, its model and associated online Portal is freely available to whole sector.</a:t>
            </a:r>
          </a:p>
        </p:txBody>
      </p:sp>
      <p:sp>
        <p:nvSpPr>
          <p:cNvPr id="4" name="Text Placeholder 3">
            <a:extLst>
              <a:ext uri="{FF2B5EF4-FFF2-40B4-BE49-F238E27FC236}">
                <a16:creationId xmlns:a16="http://schemas.microsoft.com/office/drawing/2014/main" id="{A1008B13-A1EF-4E2C-E2A0-D333D1579BBC}"/>
              </a:ext>
            </a:extLst>
          </p:cNvPr>
          <p:cNvSpPr>
            <a:spLocks noGrp="1"/>
          </p:cNvSpPr>
          <p:nvPr>
            <p:ph type="body" sz="quarter" idx="11"/>
          </p:nvPr>
        </p:nvSpPr>
        <p:spPr/>
        <p:txBody>
          <a:bodyPr vert="horz" lIns="91440" tIns="45720" rIns="91440" bIns="45720" rtlCol="0" anchor="t">
            <a:noAutofit/>
          </a:bodyPr>
          <a:lstStyle/>
          <a:p>
            <a:r>
              <a:rPr lang="en-GB"/>
              <a:t>"What Prosper has built is very impressive, and the impact it has had on postdoctoral researchers in its pilot phase is extremely promising. I believe Prosper can play a leading role in driving best practice in developing postdoctoral research careers and strongly encourage research institutions across the UK to adopt and make use of Prosper resources."</a:t>
            </a:r>
          </a:p>
          <a:p>
            <a:endParaRPr lang="en-GB"/>
          </a:p>
          <a:p>
            <a:pPr algn="r"/>
            <a:r>
              <a:rPr lang="en-GB" b="0"/>
              <a:t>– Professor Dame Jessica Corner</a:t>
            </a:r>
            <a:br>
              <a:rPr lang="en-GB"/>
            </a:br>
            <a:r>
              <a:rPr lang="en-GB" b="0"/>
              <a:t>Executive Chair, Research England</a:t>
            </a:r>
            <a:r>
              <a:rPr lang="en-GB"/>
              <a:t> </a:t>
            </a:r>
          </a:p>
        </p:txBody>
      </p:sp>
      <p:sp>
        <p:nvSpPr>
          <p:cNvPr id="2" name="Title 1">
            <a:extLst>
              <a:ext uri="{FF2B5EF4-FFF2-40B4-BE49-F238E27FC236}">
                <a16:creationId xmlns:a16="http://schemas.microsoft.com/office/drawing/2014/main" id="{49CE2341-2A22-959C-CA8A-E5383B26049A}"/>
              </a:ext>
            </a:extLst>
          </p:cNvPr>
          <p:cNvSpPr>
            <a:spLocks noGrp="1"/>
          </p:cNvSpPr>
          <p:nvPr>
            <p:ph type="title"/>
          </p:nvPr>
        </p:nvSpPr>
        <p:spPr/>
        <p:txBody>
          <a:bodyPr/>
          <a:lstStyle/>
          <a:p>
            <a:r>
              <a:rPr lang="en-GB"/>
              <a:t>What is Prosper?</a:t>
            </a:r>
          </a:p>
        </p:txBody>
      </p:sp>
    </p:spTree>
    <p:extLst>
      <p:ext uri="{BB962C8B-B14F-4D97-AF65-F5344CB8AC3E}">
        <p14:creationId xmlns:p14="http://schemas.microsoft.com/office/powerpoint/2010/main" val="1268672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45CD80-F0DF-3D1D-4568-CB28AE19748B}"/>
              </a:ext>
            </a:extLst>
          </p:cNvPr>
          <p:cNvSpPr>
            <a:spLocks noGrp="1"/>
          </p:cNvSpPr>
          <p:nvPr>
            <p:ph type="body" sz="quarter" idx="10"/>
          </p:nvPr>
        </p:nvSpPr>
        <p:spPr>
          <a:xfrm>
            <a:off x="1007109" y="3075929"/>
            <a:ext cx="8324861" cy="5474346"/>
          </a:xfrm>
        </p:spPr>
        <p:txBody>
          <a:bodyPr vert="horz" lIns="91440" tIns="45720" rIns="91440" bIns="45720" rtlCol="0" anchor="t">
            <a:noAutofit/>
          </a:bodyPr>
          <a:lstStyle/>
          <a:p>
            <a:r>
              <a:rPr lang="en-GB" b="1" dirty="0"/>
              <a:t>Reflect – </a:t>
            </a:r>
            <a:r>
              <a:rPr lang="en-US" dirty="0"/>
              <a:t>identify skills, build confidence, discover career priorities</a:t>
            </a:r>
            <a:endParaRPr lang="en-GB" b="1" dirty="0"/>
          </a:p>
          <a:p>
            <a:r>
              <a:rPr lang="en-GB" b="1" dirty="0"/>
              <a:t>Explore </a:t>
            </a:r>
            <a:r>
              <a:rPr lang="en-US" b="1" dirty="0"/>
              <a:t>– </a:t>
            </a:r>
            <a:r>
              <a:rPr lang="en-US" dirty="0"/>
              <a:t>career paths and employer insights across 12 career clusters</a:t>
            </a:r>
            <a:endParaRPr lang="en-GB" b="1" dirty="0"/>
          </a:p>
          <a:p>
            <a:r>
              <a:rPr lang="en-GB" b="1" dirty="0"/>
              <a:t>Act </a:t>
            </a:r>
            <a:r>
              <a:rPr lang="en-US" b="1" dirty="0"/>
              <a:t>– </a:t>
            </a:r>
            <a:r>
              <a:rPr lang="en-US" dirty="0"/>
              <a:t>practical skills for continuous development</a:t>
            </a:r>
            <a:endParaRPr lang="en-GB" b="1" dirty="0"/>
          </a:p>
          <a:p>
            <a:r>
              <a:rPr lang="en-GB" b="1" dirty="0"/>
              <a:t>Community </a:t>
            </a:r>
            <a:r>
              <a:rPr lang="en-US" b="1" dirty="0"/>
              <a:t>– </a:t>
            </a:r>
            <a:r>
              <a:rPr lang="en-US" dirty="0"/>
              <a:t>resources to support peer-to-peer development </a:t>
            </a:r>
          </a:p>
        </p:txBody>
      </p:sp>
      <p:sp>
        <p:nvSpPr>
          <p:cNvPr id="3" name="Title 2">
            <a:extLst>
              <a:ext uri="{FF2B5EF4-FFF2-40B4-BE49-F238E27FC236}">
                <a16:creationId xmlns:a16="http://schemas.microsoft.com/office/drawing/2014/main" id="{D5C166D0-5A43-A11E-CCB5-91F698178EB5}"/>
              </a:ext>
            </a:extLst>
          </p:cNvPr>
          <p:cNvSpPr>
            <a:spLocks noGrp="1"/>
          </p:cNvSpPr>
          <p:nvPr>
            <p:ph type="title"/>
          </p:nvPr>
        </p:nvSpPr>
        <p:spPr/>
        <p:txBody>
          <a:bodyPr/>
          <a:lstStyle/>
          <a:p>
            <a:r>
              <a:rPr lang="en-GB" dirty="0"/>
              <a:t>Prosper for postdocs and PGRs:</a:t>
            </a:r>
          </a:p>
        </p:txBody>
      </p:sp>
      <p:sp>
        <p:nvSpPr>
          <p:cNvPr id="4" name="Text Placeholder 3">
            <a:extLst>
              <a:ext uri="{FF2B5EF4-FFF2-40B4-BE49-F238E27FC236}">
                <a16:creationId xmlns:a16="http://schemas.microsoft.com/office/drawing/2014/main" id="{1AFF6580-D488-6E9E-346E-CB37580C6A5C}"/>
              </a:ext>
            </a:extLst>
          </p:cNvPr>
          <p:cNvSpPr txBox="1">
            <a:spLocks/>
          </p:cNvSpPr>
          <p:nvPr/>
        </p:nvSpPr>
        <p:spPr>
          <a:xfrm>
            <a:off x="9524576" y="3075929"/>
            <a:ext cx="7673341" cy="5474346"/>
          </a:xfrm>
          <a:prstGeom prst="rect">
            <a:avLst/>
          </a:prstGeom>
        </p:spPr>
        <p:txBody>
          <a:bodyPr lIns="91440" tIns="45720" rIns="91440" bIns="45720" anchor="t"/>
          <a:lstStyle>
            <a:lvl1pPr marL="0" eaLnBrk="1" hangingPunct="1">
              <a:defRPr sz="4000">
                <a:latin typeface="+mn-lt"/>
                <a:ea typeface="+mn-ea"/>
                <a:cs typeface="+mn-cs"/>
              </a:defRPr>
            </a:lvl1pPr>
            <a:lvl2pPr marL="457200" eaLnBrk="1" hangingPunct="1">
              <a:defRPr sz="2500">
                <a:latin typeface="+mn-lt"/>
                <a:ea typeface="+mn-ea"/>
                <a:cs typeface="+mn-cs"/>
              </a:defRPr>
            </a:lvl2pPr>
            <a:lvl3pPr marL="914400" eaLnBrk="1" hangingPunct="1">
              <a:defRPr sz="2200">
                <a:latin typeface="+mn-lt"/>
                <a:ea typeface="+mn-ea"/>
                <a:cs typeface="+mn-cs"/>
              </a:defRPr>
            </a:lvl3pPr>
            <a:lvl4pPr marL="1371600" eaLnBrk="1" hangingPunct="1">
              <a:defRPr sz="2200">
                <a:latin typeface="+mn-lt"/>
                <a:ea typeface="+mn-ea"/>
                <a:cs typeface="+mn-cs"/>
              </a:defRPr>
            </a:lvl4pPr>
            <a:lvl5pPr marL="1828800" eaLnBrk="1" hangingPunct="1">
              <a:defRPr sz="2200">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GB" sz="3200" b="1"/>
              <a:t>"Prior to Prosper I felt so lost in my career. Unsure what to do next and not having the confidence to take the next step or any sense of what that step might be. Prosper equipped me with the knowledge and tools I needed to change direction and to aim higher in my job search."</a:t>
            </a:r>
          </a:p>
          <a:p>
            <a:endParaRPr lang="en-GB" sz="3200" b="1"/>
          </a:p>
          <a:p>
            <a:pPr algn="r"/>
            <a:r>
              <a:rPr lang="en-GB" sz="3200"/>
              <a:t>– Dr Zohra Butt, </a:t>
            </a:r>
          </a:p>
          <a:p>
            <a:pPr algn="r"/>
            <a:r>
              <a:rPr lang="en-GB" sz="3200"/>
              <a:t>former life sciences postdoc </a:t>
            </a:r>
            <a:r>
              <a:rPr lang="en-GB" sz="3200" b="1"/>
              <a:t> </a:t>
            </a:r>
          </a:p>
          <a:p>
            <a:endParaRPr lang="en-GB" sz="3200" b="1"/>
          </a:p>
          <a:p>
            <a:endParaRPr lang="en-GB" sz="3200" b="1"/>
          </a:p>
        </p:txBody>
      </p:sp>
    </p:spTree>
    <p:extLst>
      <p:ext uri="{BB962C8B-B14F-4D97-AF65-F5344CB8AC3E}">
        <p14:creationId xmlns:p14="http://schemas.microsoft.com/office/powerpoint/2010/main" val="4019248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5E58B2-13FF-E698-1290-1C848F5D26DF}"/>
              </a:ext>
            </a:extLst>
          </p:cNvPr>
          <p:cNvSpPr>
            <a:spLocks noGrp="1"/>
          </p:cNvSpPr>
          <p:nvPr>
            <p:ph type="title"/>
          </p:nvPr>
        </p:nvSpPr>
        <p:spPr/>
        <p:txBody>
          <a:bodyPr/>
          <a:lstStyle/>
          <a:p>
            <a:r>
              <a:rPr lang="en-GB" dirty="0">
                <a:solidFill>
                  <a:srgbClr val="000000"/>
                </a:solidFill>
                <a:latin typeface="Arial"/>
                <a:cs typeface="Arial"/>
              </a:rPr>
              <a:t>Defining career success</a:t>
            </a:r>
          </a:p>
        </p:txBody>
      </p:sp>
    </p:spTree>
    <p:extLst>
      <p:ext uri="{BB962C8B-B14F-4D97-AF65-F5344CB8AC3E}">
        <p14:creationId xmlns:p14="http://schemas.microsoft.com/office/powerpoint/2010/main" val="1017605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C5B17F1-B0D3-5439-BE6A-4209C5094552}"/>
              </a:ext>
            </a:extLst>
          </p:cNvPr>
          <p:cNvSpPr>
            <a:spLocks noGrp="1"/>
          </p:cNvSpPr>
          <p:nvPr>
            <p:ph type="title"/>
          </p:nvPr>
        </p:nvSpPr>
        <p:spPr>
          <a:xfrm>
            <a:off x="1006465" y="3830357"/>
            <a:ext cx="16401126" cy="1295400"/>
          </a:xfrm>
        </p:spPr>
        <p:txBody>
          <a:bodyPr/>
          <a:lstStyle/>
          <a:p>
            <a:r>
              <a:rPr lang="en-GB" dirty="0"/>
              <a:t>Question - what does career success look like for you?</a:t>
            </a:r>
          </a:p>
        </p:txBody>
      </p:sp>
    </p:spTree>
    <p:extLst>
      <p:ext uri="{BB962C8B-B14F-4D97-AF65-F5344CB8AC3E}">
        <p14:creationId xmlns:p14="http://schemas.microsoft.com/office/powerpoint/2010/main" val="2437218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25F34-9CD7-E30D-E639-06C9D5CCD6D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CF2A783-137C-9FE9-0396-1A4560FA17E5}"/>
              </a:ext>
            </a:extLst>
          </p:cNvPr>
          <p:cNvSpPr>
            <a:spLocks noGrp="1"/>
          </p:cNvSpPr>
          <p:nvPr>
            <p:ph type="title"/>
          </p:nvPr>
        </p:nvSpPr>
        <p:spPr/>
        <p:txBody>
          <a:bodyPr/>
          <a:lstStyle/>
          <a:p>
            <a:r>
              <a:rPr lang="en-GB" dirty="0"/>
              <a:t>What does career success look like for you?</a:t>
            </a:r>
          </a:p>
        </p:txBody>
      </p:sp>
      <p:sp>
        <p:nvSpPr>
          <p:cNvPr id="2" name="Rectangle 1">
            <a:extLst>
              <a:ext uri="{FF2B5EF4-FFF2-40B4-BE49-F238E27FC236}">
                <a16:creationId xmlns:a16="http://schemas.microsoft.com/office/drawing/2014/main" id="{99924624-074D-8C8C-B101-68F3ABA50C21}"/>
              </a:ext>
            </a:extLst>
          </p:cNvPr>
          <p:cNvSpPr/>
          <p:nvPr/>
        </p:nvSpPr>
        <p:spPr>
          <a:xfrm>
            <a:off x="1757082" y="3693460"/>
            <a:ext cx="16746071" cy="2972492"/>
          </a:xfrm>
          <a:prstGeom prst="rect">
            <a:avLst/>
          </a:prstGeom>
          <a:solidFill>
            <a:srgbClr val="57595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0" tIns="0" rIns="0" bIns="0"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fontAlgn="base"/>
            <a:endParaRPr lang="en-GB" b="0" dirty="0"/>
          </a:p>
          <a:p>
            <a:pPr fontAlgn="base"/>
            <a:r>
              <a:rPr lang="en-GB" sz="4000" dirty="0">
                <a:solidFill>
                  <a:schemeClr val="bg1"/>
                </a:solidFill>
                <a:latin typeface="+mn-lt"/>
              </a:rPr>
              <a:t>“Success is liking yourself, liking what you do, and liking how  you do it.”</a:t>
            </a:r>
            <a:r>
              <a:rPr lang="en-US" sz="4000" dirty="0">
                <a:solidFill>
                  <a:schemeClr val="bg1"/>
                </a:solidFill>
                <a:latin typeface="+mn-lt"/>
              </a:rPr>
              <a:t>​</a:t>
            </a:r>
          </a:p>
          <a:p>
            <a:pPr fontAlgn="base"/>
            <a:r>
              <a:rPr lang="en-GB" sz="4000" dirty="0">
                <a:solidFill>
                  <a:schemeClr val="bg1"/>
                </a:solidFill>
                <a:latin typeface="+mn-lt"/>
              </a:rPr>
              <a:t>Maya Angelou</a:t>
            </a:r>
          </a:p>
          <a:p>
            <a:pPr fontAlgn="base"/>
            <a:endParaRPr lang="en-US" sz="4000" dirty="0">
              <a:solidFill>
                <a:schemeClr val="bg1"/>
              </a:solidFill>
              <a:latin typeface="+mn-lt"/>
            </a:endParaRPr>
          </a:p>
        </p:txBody>
      </p:sp>
    </p:spTree>
    <p:extLst>
      <p:ext uri="{BB962C8B-B14F-4D97-AF65-F5344CB8AC3E}">
        <p14:creationId xmlns:p14="http://schemas.microsoft.com/office/powerpoint/2010/main" val="16995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26A39CE-10F5-8F4F-EEFC-9F74809F4F91}"/>
              </a:ext>
            </a:extLst>
          </p:cNvPr>
          <p:cNvSpPr>
            <a:spLocks noGrp="1"/>
          </p:cNvSpPr>
          <p:nvPr>
            <p:ph type="title"/>
          </p:nvPr>
        </p:nvSpPr>
        <p:spPr/>
        <p:txBody>
          <a:bodyPr/>
          <a:lstStyle/>
          <a:p>
            <a:r>
              <a:rPr lang="en-GB" dirty="0"/>
              <a:t>Japanese concept of Ikigai</a:t>
            </a:r>
          </a:p>
        </p:txBody>
      </p:sp>
      <p:pic>
        <p:nvPicPr>
          <p:cNvPr id="4" name="Picture 3" descr="A diagram of a person&amp;#39;s life&#10;&#10;AI-generated content may be incorrect.">
            <a:extLst>
              <a:ext uri="{FF2B5EF4-FFF2-40B4-BE49-F238E27FC236}">
                <a16:creationId xmlns:a16="http://schemas.microsoft.com/office/drawing/2014/main" id="{B3452A6E-5FAB-101A-F3FA-173E0631ED98}"/>
              </a:ext>
            </a:extLst>
          </p:cNvPr>
          <p:cNvPicPr>
            <a:picLocks noChangeAspect="1"/>
          </p:cNvPicPr>
          <p:nvPr/>
        </p:nvPicPr>
        <p:blipFill>
          <a:blip r:embed="rId3"/>
          <a:stretch>
            <a:fillRect/>
          </a:stretch>
        </p:blipFill>
        <p:spPr>
          <a:xfrm>
            <a:off x="4217994" y="2155695"/>
            <a:ext cx="10432022" cy="9153655"/>
          </a:xfrm>
          <a:prstGeom prst="rect">
            <a:avLst/>
          </a:prstGeom>
        </p:spPr>
      </p:pic>
    </p:spTree>
    <p:extLst>
      <p:ext uri="{BB962C8B-B14F-4D97-AF65-F5344CB8AC3E}">
        <p14:creationId xmlns:p14="http://schemas.microsoft.com/office/powerpoint/2010/main" val="4205933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65B2B5-7F73-1C60-1D40-2A7DB1A6F99D}"/>
              </a:ext>
            </a:extLst>
          </p:cNvPr>
          <p:cNvSpPr>
            <a:spLocks noGrp="1"/>
          </p:cNvSpPr>
          <p:nvPr>
            <p:ph type="body" sz="quarter" idx="10"/>
          </p:nvPr>
        </p:nvSpPr>
        <p:spPr>
          <a:xfrm>
            <a:off x="1045947" y="2434857"/>
            <a:ext cx="17750053" cy="5474346"/>
          </a:xfrm>
        </p:spPr>
        <p:txBody>
          <a:bodyPr vert="horz" lIns="91440" tIns="45720" rIns="91440" bIns="45720" rtlCol="0" anchor="t">
            <a:noAutofit/>
          </a:bodyPr>
          <a:lstStyle/>
          <a:p>
            <a:pPr marL="0" indent="0">
              <a:buNone/>
            </a:pPr>
            <a:r>
              <a:rPr lang="en-GB" dirty="0">
                <a:solidFill>
                  <a:srgbClr val="000000"/>
                </a:solidFill>
                <a:latin typeface="Arial"/>
                <a:cs typeface="Arial"/>
              </a:rPr>
              <a:t>Take 10 minutes to start thinking about your own Ikigai.</a:t>
            </a:r>
          </a:p>
          <a:p>
            <a:pPr marL="0" indent="0">
              <a:buNone/>
            </a:pPr>
            <a:r>
              <a:rPr lang="en-GB" dirty="0">
                <a:solidFill>
                  <a:srgbClr val="000000"/>
                </a:solidFill>
                <a:latin typeface="Arial"/>
                <a:cs typeface="Arial"/>
              </a:rPr>
              <a:t>Jot down some ideas reflecting on:</a:t>
            </a:r>
          </a:p>
          <a:p>
            <a:pPr>
              <a:buFontTx/>
              <a:buChar char="-"/>
            </a:pPr>
            <a:r>
              <a:rPr lang="en-GB" dirty="0">
                <a:solidFill>
                  <a:srgbClr val="000000"/>
                </a:solidFill>
                <a:latin typeface="Arial"/>
                <a:cs typeface="Arial"/>
              </a:rPr>
              <a:t>What you love</a:t>
            </a:r>
          </a:p>
          <a:p>
            <a:pPr>
              <a:buFontTx/>
              <a:buChar char="-"/>
            </a:pPr>
            <a:r>
              <a:rPr lang="en-GB" dirty="0">
                <a:solidFill>
                  <a:srgbClr val="000000"/>
                </a:solidFill>
                <a:latin typeface="Arial"/>
                <a:cs typeface="Arial"/>
              </a:rPr>
              <a:t>What the world needs</a:t>
            </a:r>
          </a:p>
          <a:p>
            <a:pPr>
              <a:buFontTx/>
              <a:buChar char="-"/>
            </a:pPr>
            <a:r>
              <a:rPr lang="en-GB" dirty="0">
                <a:solidFill>
                  <a:srgbClr val="000000"/>
                </a:solidFill>
                <a:latin typeface="Arial"/>
                <a:cs typeface="Arial"/>
              </a:rPr>
              <a:t>What you’re good at</a:t>
            </a:r>
          </a:p>
          <a:p>
            <a:pPr>
              <a:buFontTx/>
              <a:buChar char="-"/>
            </a:pPr>
            <a:r>
              <a:rPr lang="en-GB" dirty="0">
                <a:solidFill>
                  <a:srgbClr val="000000"/>
                </a:solidFill>
                <a:latin typeface="Arial"/>
                <a:cs typeface="Arial"/>
              </a:rPr>
              <a:t>What you can get paid for</a:t>
            </a:r>
          </a:p>
          <a:p>
            <a:pPr>
              <a:buFontTx/>
              <a:buChar char="-"/>
            </a:pPr>
            <a:endParaRPr lang="en-GB" dirty="0">
              <a:solidFill>
                <a:srgbClr val="000000"/>
              </a:solidFill>
              <a:latin typeface="Arial"/>
              <a:cs typeface="Arial"/>
            </a:endParaRPr>
          </a:p>
          <a:p>
            <a:pPr marL="0" indent="0">
              <a:buNone/>
            </a:pPr>
            <a:r>
              <a:rPr lang="en-GB" dirty="0">
                <a:solidFill>
                  <a:srgbClr val="000000"/>
                </a:solidFill>
                <a:latin typeface="Arial"/>
                <a:cs typeface="Arial"/>
              </a:rPr>
              <a:t>Note – this won’t be enough time to do this properly! There’s a detailed guide to completing your Ikigai, including prompt questions on this page: </a:t>
            </a:r>
          </a:p>
          <a:p>
            <a:pPr marL="0" indent="0">
              <a:buNone/>
            </a:pPr>
            <a:r>
              <a:rPr lang="en-GB" dirty="0">
                <a:hlinkClick r:id="rId3"/>
              </a:rPr>
              <a:t>Personal job satisfaction - Prosper</a:t>
            </a:r>
            <a:endParaRPr lang="en-GB" dirty="0">
              <a:solidFill>
                <a:srgbClr val="000000"/>
              </a:solidFill>
              <a:latin typeface="Arial"/>
              <a:cs typeface="Arial"/>
            </a:endParaRPr>
          </a:p>
          <a:p>
            <a:pPr marL="0" indent="0">
              <a:buNone/>
            </a:pPr>
            <a:r>
              <a:rPr lang="en-GB" dirty="0">
                <a:solidFill>
                  <a:srgbClr val="000000"/>
                </a:solidFill>
                <a:latin typeface="Arial"/>
                <a:cs typeface="Arial"/>
              </a:rPr>
              <a:t> </a:t>
            </a:r>
          </a:p>
        </p:txBody>
      </p:sp>
      <p:sp>
        <p:nvSpPr>
          <p:cNvPr id="3" name="Title 2">
            <a:extLst>
              <a:ext uri="{FF2B5EF4-FFF2-40B4-BE49-F238E27FC236}">
                <a16:creationId xmlns:a16="http://schemas.microsoft.com/office/drawing/2014/main" id="{783B3530-E2C5-8C68-1DCF-B40CDA73961A}"/>
              </a:ext>
            </a:extLst>
          </p:cNvPr>
          <p:cNvSpPr>
            <a:spLocks noGrp="1"/>
          </p:cNvSpPr>
          <p:nvPr>
            <p:ph type="title"/>
          </p:nvPr>
        </p:nvSpPr>
        <p:spPr/>
        <p:txBody>
          <a:bodyPr/>
          <a:lstStyle/>
          <a:p>
            <a:r>
              <a:rPr lang="en-GB" dirty="0"/>
              <a:t>Reflection:</a:t>
            </a:r>
          </a:p>
        </p:txBody>
      </p:sp>
    </p:spTree>
    <p:extLst>
      <p:ext uri="{BB962C8B-B14F-4D97-AF65-F5344CB8AC3E}">
        <p14:creationId xmlns:p14="http://schemas.microsoft.com/office/powerpoint/2010/main" val="3013952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EC050-1D59-D5AC-EF29-7B676C419CA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C6E494B-5DFF-B481-4FBD-A3E9A4BA9BE6}"/>
              </a:ext>
            </a:extLst>
          </p:cNvPr>
          <p:cNvSpPr>
            <a:spLocks noGrp="1"/>
          </p:cNvSpPr>
          <p:nvPr>
            <p:ph type="title"/>
          </p:nvPr>
        </p:nvSpPr>
        <p:spPr/>
        <p:txBody>
          <a:bodyPr/>
          <a:lstStyle/>
          <a:p>
            <a:r>
              <a:rPr lang="en-GB" dirty="0"/>
              <a:t>Zooming in on ‘What you’re good at’</a:t>
            </a:r>
          </a:p>
        </p:txBody>
      </p:sp>
      <p:pic>
        <p:nvPicPr>
          <p:cNvPr id="4" name="Picture 3" descr="A diagram of a person&amp;#39;s life&#10;&#10;AI-generated content may be incorrect.">
            <a:extLst>
              <a:ext uri="{FF2B5EF4-FFF2-40B4-BE49-F238E27FC236}">
                <a16:creationId xmlns:a16="http://schemas.microsoft.com/office/drawing/2014/main" id="{40E78DD3-0189-2284-B691-5C9259B9D3E6}"/>
              </a:ext>
            </a:extLst>
          </p:cNvPr>
          <p:cNvPicPr>
            <a:picLocks noChangeAspect="1"/>
          </p:cNvPicPr>
          <p:nvPr/>
        </p:nvPicPr>
        <p:blipFill>
          <a:blip r:embed="rId3"/>
          <a:stretch>
            <a:fillRect/>
          </a:stretch>
        </p:blipFill>
        <p:spPr>
          <a:xfrm>
            <a:off x="4829375" y="2164532"/>
            <a:ext cx="10432022" cy="9153655"/>
          </a:xfrm>
          <a:prstGeom prst="rect">
            <a:avLst/>
          </a:prstGeom>
        </p:spPr>
      </p:pic>
      <p:sp>
        <p:nvSpPr>
          <p:cNvPr id="2" name="Arrow: Right 1">
            <a:extLst>
              <a:ext uri="{FF2B5EF4-FFF2-40B4-BE49-F238E27FC236}">
                <a16:creationId xmlns:a16="http://schemas.microsoft.com/office/drawing/2014/main" id="{8B72696A-6C46-DEF8-137A-729A530F3AD4}"/>
              </a:ext>
            </a:extLst>
          </p:cNvPr>
          <p:cNvSpPr/>
          <p:nvPr/>
        </p:nvSpPr>
        <p:spPr>
          <a:xfrm>
            <a:off x="3962400" y="6011333"/>
            <a:ext cx="1693333" cy="897467"/>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D22B8081-9914-F0C4-C57B-0B5B9FCE9972}"/>
              </a:ext>
            </a:extLst>
          </p:cNvPr>
          <p:cNvSpPr txBox="1"/>
          <p:nvPr/>
        </p:nvSpPr>
        <p:spPr>
          <a:xfrm>
            <a:off x="1042324" y="4994275"/>
            <a:ext cx="2699943" cy="2554545"/>
          </a:xfrm>
          <a:prstGeom prst="rect">
            <a:avLst/>
          </a:prstGeom>
          <a:noFill/>
        </p:spPr>
        <p:txBody>
          <a:bodyPr wrap="square" rtlCol="0">
            <a:spAutoFit/>
          </a:bodyPr>
          <a:lstStyle/>
          <a:p>
            <a:r>
              <a:rPr lang="en-GB" sz="3200" b="1" dirty="0">
                <a:solidFill>
                  <a:schemeClr val="tx1"/>
                </a:solidFill>
              </a:rPr>
              <a:t>Guess what…it is more than ‘just’ your research!</a:t>
            </a:r>
          </a:p>
        </p:txBody>
      </p:sp>
    </p:spTree>
    <p:extLst>
      <p:ext uri="{BB962C8B-B14F-4D97-AF65-F5344CB8AC3E}">
        <p14:creationId xmlns:p14="http://schemas.microsoft.com/office/powerpoint/2010/main" val="1556912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7E3CA-2536-1851-32D3-D488AC552691}"/>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1A2A0B3-6894-7797-414F-E5B8FAF5F7B4}"/>
              </a:ext>
            </a:extLst>
          </p:cNvPr>
          <p:cNvSpPr>
            <a:spLocks noGrp="1"/>
          </p:cNvSpPr>
          <p:nvPr>
            <p:ph type="body" sz="quarter" idx="11"/>
          </p:nvPr>
        </p:nvSpPr>
        <p:spPr>
          <a:xfrm>
            <a:off x="1060449" y="3054350"/>
            <a:ext cx="17786351" cy="3743325"/>
          </a:xfrm>
        </p:spPr>
        <p:txBody>
          <a:bodyPr>
            <a:normAutofit lnSpcReduction="10000"/>
          </a:bodyPr>
          <a:lstStyle/>
          <a:p>
            <a:r>
              <a:rPr lang="en-GB" b="0" dirty="0"/>
              <a:t>Transferable skills are skills you can use in any job. These skills are often called </a:t>
            </a:r>
            <a:r>
              <a:rPr lang="en-GB" dirty="0"/>
              <a:t>portable skills </a:t>
            </a:r>
            <a:r>
              <a:rPr lang="en-GB" b="0" dirty="0"/>
              <a:t>because you can bring what you’ve learned from one job to another. You can apply these general skills to various fields, working environments, and industries</a:t>
            </a:r>
            <a:r>
              <a:rPr lang="en-GB" sz="6000" b="0" dirty="0"/>
              <a:t>.”</a:t>
            </a:r>
            <a:endParaRPr lang="en-GB" sz="6000" dirty="0"/>
          </a:p>
        </p:txBody>
      </p:sp>
      <p:sp>
        <p:nvSpPr>
          <p:cNvPr id="7" name="Text Placeholder 6">
            <a:extLst>
              <a:ext uri="{FF2B5EF4-FFF2-40B4-BE49-F238E27FC236}">
                <a16:creationId xmlns:a16="http://schemas.microsoft.com/office/drawing/2014/main" id="{B159F057-BDC4-B03B-4AF7-E8B527D8E63F}"/>
              </a:ext>
            </a:extLst>
          </p:cNvPr>
          <p:cNvSpPr>
            <a:spLocks noGrp="1"/>
          </p:cNvSpPr>
          <p:nvPr>
            <p:ph type="body" sz="quarter" idx="12"/>
          </p:nvPr>
        </p:nvSpPr>
        <p:spPr>
          <a:xfrm>
            <a:off x="1060450" y="7605504"/>
            <a:ext cx="16383000" cy="713130"/>
          </a:xfrm>
        </p:spPr>
        <p:txBody>
          <a:bodyPr>
            <a:normAutofit fontScale="77500" lnSpcReduction="20000"/>
          </a:bodyPr>
          <a:lstStyle/>
          <a:p>
            <a:r>
              <a:rPr lang="en-GB" dirty="0"/>
              <a:t>Quote from Forage - </a:t>
            </a:r>
            <a:r>
              <a:rPr lang="en-GB" dirty="0">
                <a:hlinkClick r:id="rId3"/>
              </a:rPr>
              <a:t>Transferable Skills: Definition, Examples, and How to Build Yours in 2025 - Forage</a:t>
            </a:r>
            <a:endParaRPr lang="en-GB" dirty="0"/>
          </a:p>
        </p:txBody>
      </p:sp>
      <p:sp>
        <p:nvSpPr>
          <p:cNvPr id="3" name="Title 2">
            <a:extLst>
              <a:ext uri="{FF2B5EF4-FFF2-40B4-BE49-F238E27FC236}">
                <a16:creationId xmlns:a16="http://schemas.microsoft.com/office/drawing/2014/main" id="{401EDDD0-EE1B-1AAB-0C52-7F57DAD81AAF}"/>
              </a:ext>
            </a:extLst>
          </p:cNvPr>
          <p:cNvSpPr>
            <a:spLocks noGrp="1"/>
          </p:cNvSpPr>
          <p:nvPr>
            <p:ph type="title"/>
          </p:nvPr>
        </p:nvSpPr>
        <p:spPr/>
        <p:txBody>
          <a:bodyPr/>
          <a:lstStyle/>
          <a:p>
            <a:r>
              <a:rPr lang="en-GB" dirty="0"/>
              <a:t>Transferable skills</a:t>
            </a:r>
          </a:p>
        </p:txBody>
      </p:sp>
    </p:spTree>
    <p:extLst>
      <p:ext uri="{BB962C8B-B14F-4D97-AF65-F5344CB8AC3E}">
        <p14:creationId xmlns:p14="http://schemas.microsoft.com/office/powerpoint/2010/main" val="3007204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5CF14-40A0-F6BA-95ED-529DF9EE941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4455DFE-E5DE-D832-399A-7CE0E5E7B4B1}"/>
              </a:ext>
            </a:extLst>
          </p:cNvPr>
          <p:cNvSpPr>
            <a:spLocks noGrp="1"/>
          </p:cNvSpPr>
          <p:nvPr>
            <p:ph type="body" sz="quarter" idx="10"/>
          </p:nvPr>
        </p:nvSpPr>
        <p:spPr>
          <a:xfrm>
            <a:off x="1042324" y="2654990"/>
            <a:ext cx="17614586" cy="5474346"/>
          </a:xfrm>
        </p:spPr>
        <p:txBody>
          <a:bodyPr vert="horz" lIns="91440" tIns="45720" rIns="91440" bIns="45720" rtlCol="0" anchor="t">
            <a:noAutofit/>
          </a:bodyPr>
          <a:lstStyle/>
          <a:p>
            <a:pPr marL="0" lvl="0" indent="0">
              <a:buNone/>
            </a:pPr>
            <a:r>
              <a:rPr lang="en-GB" dirty="0"/>
              <a:t>You’ll need a pen and paper/blank word document  to make some notes.</a:t>
            </a:r>
          </a:p>
          <a:p>
            <a:pPr lvl="0"/>
            <a:r>
              <a:rPr lang="en-GB" dirty="0"/>
              <a:t>Note down one of your research outputs (be specific).</a:t>
            </a:r>
          </a:p>
          <a:p>
            <a:pPr lvl="0"/>
            <a:r>
              <a:rPr lang="en-GB" dirty="0"/>
              <a:t>Underneath this output, list all of the technical or specialist research skills that research output required.</a:t>
            </a:r>
          </a:p>
          <a:p>
            <a:pPr lvl="0"/>
            <a:r>
              <a:rPr lang="en-GB" dirty="0"/>
              <a:t>List all of the ‘other’ skills (besides the specialist ones) you used to achieve this output.</a:t>
            </a:r>
          </a:p>
          <a:p>
            <a:pPr lvl="0"/>
            <a:r>
              <a:rPr lang="en-GB" dirty="0"/>
              <a:t>List any attributes/behaviours you have developed to achieve this output. </a:t>
            </a:r>
          </a:p>
          <a:p>
            <a:pPr lvl="0"/>
            <a:endParaRPr lang="en-GB" dirty="0"/>
          </a:p>
          <a:p>
            <a:pPr lvl="0"/>
            <a:endParaRPr lang="en-GB" dirty="0"/>
          </a:p>
          <a:p>
            <a:pPr marL="0" lvl="0" indent="0">
              <a:buNone/>
            </a:pPr>
            <a:r>
              <a:rPr lang="en-GB" dirty="0"/>
              <a:t>This is the first section of an activity which you can continue with in your time if you wish:</a:t>
            </a:r>
          </a:p>
          <a:p>
            <a:pPr marL="0" lvl="0" indent="0">
              <a:buNone/>
            </a:pPr>
            <a:r>
              <a:rPr lang="en-GB" u="sng" dirty="0">
                <a:hlinkClick r:id="rId3"/>
              </a:rPr>
              <a:t>https://prosper.liverpool.ac.uk/learning-development-clusters/skills-identification/</a:t>
            </a:r>
            <a:endParaRPr lang="en-GB" dirty="0">
              <a:solidFill>
                <a:srgbClr val="000000"/>
              </a:solidFill>
              <a:latin typeface="Arial"/>
              <a:cs typeface="Arial"/>
            </a:endParaRPr>
          </a:p>
        </p:txBody>
      </p:sp>
      <p:sp>
        <p:nvSpPr>
          <p:cNvPr id="3" name="Title 2">
            <a:extLst>
              <a:ext uri="{FF2B5EF4-FFF2-40B4-BE49-F238E27FC236}">
                <a16:creationId xmlns:a16="http://schemas.microsoft.com/office/drawing/2014/main" id="{67E00B84-302A-C1CC-3C3A-586BFD481B7A}"/>
              </a:ext>
            </a:extLst>
          </p:cNvPr>
          <p:cNvSpPr>
            <a:spLocks noGrp="1"/>
          </p:cNvSpPr>
          <p:nvPr>
            <p:ph type="title"/>
          </p:nvPr>
        </p:nvSpPr>
        <p:spPr/>
        <p:txBody>
          <a:bodyPr/>
          <a:lstStyle/>
          <a:p>
            <a:r>
              <a:rPr lang="en-GB" dirty="0"/>
              <a:t>Identifying your transferable skills - activity</a:t>
            </a:r>
          </a:p>
        </p:txBody>
      </p:sp>
    </p:spTree>
    <p:extLst>
      <p:ext uri="{BB962C8B-B14F-4D97-AF65-F5344CB8AC3E}">
        <p14:creationId xmlns:p14="http://schemas.microsoft.com/office/powerpoint/2010/main" val="1098500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3A1FF-59C6-BB26-ED13-3FC498E0902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A8F69C7-7FCC-AD39-245A-0AE3CB8D7A11}"/>
              </a:ext>
            </a:extLst>
          </p:cNvPr>
          <p:cNvPicPr>
            <a:picLocks noChangeAspect="1"/>
          </p:cNvPicPr>
          <p:nvPr/>
        </p:nvPicPr>
        <p:blipFill>
          <a:blip r:embed="rId3"/>
          <a:stretch>
            <a:fillRect/>
          </a:stretch>
        </p:blipFill>
        <p:spPr>
          <a:xfrm>
            <a:off x="1060450" y="1621790"/>
            <a:ext cx="16230600" cy="7303770"/>
          </a:xfrm>
          <a:prstGeom prst="rect">
            <a:avLst/>
          </a:prstGeom>
          <a:noFill/>
        </p:spPr>
      </p:pic>
    </p:spTree>
    <p:extLst>
      <p:ext uri="{BB962C8B-B14F-4D97-AF65-F5344CB8AC3E}">
        <p14:creationId xmlns:p14="http://schemas.microsoft.com/office/powerpoint/2010/main" val="1429242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
            <a:extLst>
              <a:ext uri="{FF2B5EF4-FFF2-40B4-BE49-F238E27FC236}">
                <a16:creationId xmlns:a16="http://schemas.microsoft.com/office/drawing/2014/main" id="{1E3DFD2A-D979-F28C-2E38-AE9C540DA39E}"/>
              </a:ext>
            </a:extLst>
          </p:cNvPr>
          <p:cNvSpPr>
            <a:spLocks noGrp="1"/>
          </p:cNvSpPr>
          <p:nvPr>
            <p:ph type="body" sz="quarter" idx="10"/>
          </p:nvPr>
        </p:nvSpPr>
        <p:spPr>
          <a:xfrm>
            <a:off x="1036146" y="3216275"/>
            <a:ext cx="8206741" cy="6549334"/>
          </a:xfrm>
        </p:spPr>
        <p:txBody>
          <a:bodyPr>
            <a:normAutofit lnSpcReduction="10000"/>
          </a:bodyPr>
          <a:lstStyle/>
          <a:p>
            <a:r>
              <a:rPr lang="en-US" dirty="0"/>
              <a:t>Linear career path is not the only path to career success!</a:t>
            </a:r>
          </a:p>
          <a:p>
            <a:r>
              <a:rPr lang="en-US" dirty="0"/>
              <a:t>The concept of squiggly careers </a:t>
            </a:r>
            <a:r>
              <a:rPr lang="en-US" dirty="0" err="1"/>
              <a:t>normalises</a:t>
            </a:r>
            <a:r>
              <a:rPr lang="en-US" dirty="0"/>
              <a:t> the fact that people develop their careers in different directions. </a:t>
            </a:r>
          </a:p>
          <a:p>
            <a:r>
              <a:rPr lang="en-US" dirty="0"/>
              <a:t>For an example of where knowing your skills might lead,  read this case study from Prosper cohort member: </a:t>
            </a:r>
            <a:r>
              <a:rPr lang="en-GB" dirty="0">
                <a:hlinkClick r:id="rId3"/>
              </a:rPr>
              <a:t>Dr Devon Crouch - Prosper</a:t>
            </a:r>
            <a:endParaRPr lang="en-US" dirty="0"/>
          </a:p>
          <a:p>
            <a:endParaRPr lang="en-US" dirty="0"/>
          </a:p>
        </p:txBody>
      </p:sp>
      <p:pic>
        <p:nvPicPr>
          <p:cNvPr id="7" name="Picture 6" descr="Network with pins">
            <a:extLst>
              <a:ext uri="{FF2B5EF4-FFF2-40B4-BE49-F238E27FC236}">
                <a16:creationId xmlns:a16="http://schemas.microsoft.com/office/drawing/2014/main" id="{88F82D42-7944-63EF-8800-3C72ED56CCDF}"/>
              </a:ext>
            </a:extLst>
          </p:cNvPr>
          <p:cNvPicPr>
            <a:picLocks noChangeAspect="1"/>
          </p:cNvPicPr>
          <p:nvPr/>
        </p:nvPicPr>
        <p:blipFill>
          <a:blip r:embed="rId4"/>
          <a:srcRect l="14259" r="15603" b="-1"/>
          <a:stretch>
            <a:fillRect/>
          </a:stretch>
        </p:blipFill>
        <p:spPr>
          <a:xfrm>
            <a:off x="9818405" y="3216275"/>
            <a:ext cx="7167809" cy="6796088"/>
          </a:xfrm>
          <a:prstGeom prst="rect">
            <a:avLst/>
          </a:prstGeom>
          <a:noFill/>
        </p:spPr>
      </p:pic>
      <p:sp>
        <p:nvSpPr>
          <p:cNvPr id="3" name="Title 2">
            <a:extLst>
              <a:ext uri="{FF2B5EF4-FFF2-40B4-BE49-F238E27FC236}">
                <a16:creationId xmlns:a16="http://schemas.microsoft.com/office/drawing/2014/main" id="{9512FAD5-2B9A-5CBC-4325-EF9E66554CAD}"/>
              </a:ext>
            </a:extLst>
          </p:cNvPr>
          <p:cNvSpPr>
            <a:spLocks noGrp="1"/>
          </p:cNvSpPr>
          <p:nvPr>
            <p:ph type="title"/>
          </p:nvPr>
        </p:nvSpPr>
        <p:spPr>
          <a:xfrm>
            <a:off x="1042324" y="1158875"/>
            <a:ext cx="16401126" cy="1295400"/>
          </a:xfrm>
        </p:spPr>
        <p:txBody>
          <a:bodyPr anchor="t">
            <a:normAutofit/>
          </a:bodyPr>
          <a:lstStyle/>
          <a:p>
            <a:r>
              <a:rPr lang="en-GB" dirty="0"/>
              <a:t>Where can your transferable skills take you?</a:t>
            </a:r>
          </a:p>
        </p:txBody>
      </p:sp>
    </p:spTree>
    <p:extLst>
      <p:ext uri="{BB962C8B-B14F-4D97-AF65-F5344CB8AC3E}">
        <p14:creationId xmlns:p14="http://schemas.microsoft.com/office/powerpoint/2010/main" val="38264232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7239C33-963A-A03D-3580-0A9922341E79}"/>
              </a:ext>
            </a:extLst>
          </p:cNvPr>
          <p:cNvSpPr>
            <a:spLocks noGrp="1"/>
          </p:cNvSpPr>
          <p:nvPr>
            <p:ph type="title"/>
          </p:nvPr>
        </p:nvSpPr>
        <p:spPr>
          <a:xfrm>
            <a:off x="633250" y="3156117"/>
            <a:ext cx="16401126" cy="1295400"/>
          </a:xfrm>
        </p:spPr>
        <p:txBody>
          <a:bodyPr/>
          <a:lstStyle/>
          <a:p>
            <a:r>
              <a:rPr lang="en-GB" dirty="0"/>
              <a:t>Please share your reflections on the case study in the chat.</a:t>
            </a:r>
            <a:br>
              <a:rPr lang="en-GB" dirty="0"/>
            </a:br>
            <a:r>
              <a:rPr lang="en-GB" b="0" dirty="0"/>
              <a:t>Any quote/part in particular which resonates with you? Anything which surprises you? </a:t>
            </a:r>
            <a:br>
              <a:rPr lang="en-GB" b="0" dirty="0"/>
            </a:br>
            <a:r>
              <a:rPr lang="en-GB" b="0" dirty="0"/>
              <a:t>One lesson or action you might take from Devon’s story?</a:t>
            </a:r>
          </a:p>
        </p:txBody>
      </p:sp>
    </p:spTree>
    <p:extLst>
      <p:ext uri="{BB962C8B-B14F-4D97-AF65-F5344CB8AC3E}">
        <p14:creationId xmlns:p14="http://schemas.microsoft.com/office/powerpoint/2010/main" val="772597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144E3F9-6CDF-6FFE-14FF-5A3608B081D7}"/>
              </a:ext>
            </a:extLst>
          </p:cNvPr>
          <p:cNvSpPr>
            <a:spLocks noGrp="1"/>
          </p:cNvSpPr>
          <p:nvPr>
            <p:ph type="body" sz="quarter" idx="10"/>
          </p:nvPr>
        </p:nvSpPr>
        <p:spPr>
          <a:xfrm>
            <a:off x="1042324" y="2454275"/>
            <a:ext cx="13312141" cy="5474346"/>
          </a:xfrm>
        </p:spPr>
        <p:txBody>
          <a:bodyPr/>
          <a:lstStyle/>
          <a:p>
            <a:pPr marL="0" indent="0">
              <a:buNone/>
            </a:pPr>
            <a:r>
              <a:rPr lang="en-GB" sz="4800" dirty="0"/>
              <a:t>If I had to choose three to recommend as a starting point…</a:t>
            </a:r>
            <a:endParaRPr lang="en-GB" sz="4800" dirty="0">
              <a:hlinkClick r:id="rId3"/>
            </a:endParaRPr>
          </a:p>
          <a:p>
            <a:endParaRPr lang="en-GB" sz="4800" dirty="0">
              <a:hlinkClick r:id="rId3"/>
            </a:endParaRPr>
          </a:p>
          <a:p>
            <a:r>
              <a:rPr lang="en-GB" sz="4800" dirty="0">
                <a:hlinkClick r:id="rId3"/>
              </a:rPr>
              <a:t>Define your values – Prosper</a:t>
            </a:r>
            <a:endParaRPr lang="en-GB" sz="4800" dirty="0"/>
          </a:p>
          <a:p>
            <a:r>
              <a:rPr lang="en-GB" sz="4800" dirty="0">
                <a:hlinkClick r:id="rId4"/>
              </a:rPr>
              <a:t>Career clusters – Prosper</a:t>
            </a:r>
            <a:endParaRPr lang="en-GB" sz="4800" dirty="0"/>
          </a:p>
          <a:p>
            <a:r>
              <a:rPr lang="en-GB" sz="4800" dirty="0">
                <a:hlinkClick r:id="rId5"/>
              </a:rPr>
              <a:t>Personal branding - Prosper</a:t>
            </a:r>
            <a:endParaRPr lang="en-GB" sz="4800" dirty="0"/>
          </a:p>
        </p:txBody>
      </p:sp>
      <p:sp>
        <p:nvSpPr>
          <p:cNvPr id="4" name="Title 3">
            <a:extLst>
              <a:ext uri="{FF2B5EF4-FFF2-40B4-BE49-F238E27FC236}">
                <a16:creationId xmlns:a16="http://schemas.microsoft.com/office/drawing/2014/main" id="{5DBCCDC4-B129-8123-E140-B0EAB08E27A4}"/>
              </a:ext>
            </a:extLst>
          </p:cNvPr>
          <p:cNvSpPr>
            <a:spLocks noGrp="1"/>
          </p:cNvSpPr>
          <p:nvPr>
            <p:ph type="title"/>
          </p:nvPr>
        </p:nvSpPr>
        <p:spPr/>
        <p:txBody>
          <a:bodyPr/>
          <a:lstStyle/>
          <a:p>
            <a:r>
              <a:rPr lang="en-GB" dirty="0"/>
              <a:t>Exploring career pathways with Prosper – resources </a:t>
            </a:r>
          </a:p>
        </p:txBody>
      </p:sp>
    </p:spTree>
    <p:extLst>
      <p:ext uri="{BB962C8B-B14F-4D97-AF65-F5344CB8AC3E}">
        <p14:creationId xmlns:p14="http://schemas.microsoft.com/office/powerpoint/2010/main" val="1004232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35078515"/>
      </p:ext>
    </p:extLst>
  </p:cSld>
  <p:clrMapOvr>
    <a:masterClrMapping/>
  </p:clrMapOvr>
</p:sld>
</file>

<file path=ppt/theme/theme1.xml><?xml version="1.0" encoding="utf-8"?>
<a:theme xmlns:a="http://schemas.openxmlformats.org/drawingml/2006/main" name="Prosper Theme">
  <a:themeElements>
    <a:clrScheme name="Prosper">
      <a:dk1>
        <a:srgbClr val="000000"/>
      </a:dk1>
      <a:lt1>
        <a:srgbClr val="FFFFFF"/>
      </a:lt1>
      <a:dk2>
        <a:srgbClr val="595959"/>
      </a:dk2>
      <a:lt2>
        <a:srgbClr val="E3E8E5"/>
      </a:lt2>
      <a:accent1>
        <a:srgbClr val="FBF0DC"/>
      </a:accent1>
      <a:accent2>
        <a:srgbClr val="F3F6DB"/>
      </a:accent2>
      <a:accent3>
        <a:srgbClr val="E1F2F2"/>
      </a:accent3>
      <a:accent4>
        <a:srgbClr val="DEE8F3"/>
      </a:accent4>
      <a:accent5>
        <a:srgbClr val="F2EDF5"/>
      </a:accent5>
      <a:accent6>
        <a:srgbClr val="E3E8E5"/>
      </a:accent6>
      <a:hlink>
        <a:srgbClr val="000000"/>
      </a:hlink>
      <a:folHlink>
        <a:srgbClr val="59595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79AF0FD4-F17B-AE48-82BA-3A0B6193C277}" vid="{18C52CA3-001E-4046-9F00-5171842A6829}"/>
    </a:ext>
  </a:extLst>
</a:theme>
</file>

<file path=ppt/theme/theme2.xml><?xml version="1.0" encoding="utf-8"?>
<a:theme xmlns:a="http://schemas.openxmlformats.org/drawingml/2006/main" name="Section Dividers">
  <a:themeElements>
    <a:clrScheme name="Prosper">
      <a:dk1>
        <a:srgbClr val="000000"/>
      </a:dk1>
      <a:lt1>
        <a:srgbClr val="FFFFFF"/>
      </a:lt1>
      <a:dk2>
        <a:srgbClr val="595959"/>
      </a:dk2>
      <a:lt2>
        <a:srgbClr val="E3E8E5"/>
      </a:lt2>
      <a:accent1>
        <a:srgbClr val="FBF0DC"/>
      </a:accent1>
      <a:accent2>
        <a:srgbClr val="F3F6DB"/>
      </a:accent2>
      <a:accent3>
        <a:srgbClr val="E1F2F2"/>
      </a:accent3>
      <a:accent4>
        <a:srgbClr val="DEE8F3"/>
      </a:accent4>
      <a:accent5>
        <a:srgbClr val="F2EDF5"/>
      </a:accent5>
      <a:accent6>
        <a:srgbClr val="E3E8E5"/>
      </a:accent6>
      <a:hlink>
        <a:srgbClr val="000000"/>
      </a:hlink>
      <a:folHlink>
        <a:srgbClr val="59595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79AF0FD4-F17B-AE48-82BA-3A0B6193C277}" vid="{8164FA4E-FE4A-3144-AA4C-C16F279F9C4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25F32C0F53DF48B3E47551D7EC4F69" ma:contentTypeVersion="21" ma:contentTypeDescription="Create a new document." ma:contentTypeScope="" ma:versionID="4f06d106e0ef083a074e735e55ca0bff">
  <xsd:schema xmlns:xsd="http://www.w3.org/2001/XMLSchema" xmlns:xs="http://www.w3.org/2001/XMLSchema" xmlns:p="http://schemas.microsoft.com/office/2006/metadata/properties" xmlns:ns1="http://schemas.microsoft.com/sharepoint/v3" xmlns:ns2="51c8a0a0-30a2-4aea-a631-07f16a169a79" xmlns:ns3="f16359fa-b7b0-49ed-a307-549d00d08faa" targetNamespace="http://schemas.microsoft.com/office/2006/metadata/properties" ma:root="true" ma:fieldsID="f376ddc86c7daaa64444ff2581879439" ns1:_="" ns2:_="" ns3:_="">
    <xsd:import namespace="http://schemas.microsoft.com/sharepoint/v3"/>
    <xsd:import namespace="51c8a0a0-30a2-4aea-a631-07f16a169a79"/>
    <xsd:import namespace="f16359fa-b7b0-49ed-a307-549d00d08fa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1:_ip_UnifiedCompliancePolicyProperties" minOccurs="0"/>
                <xsd:element ref="ns1:_ip_UnifiedCompliancePolicyUIAction" minOccurs="0"/>
                <xsd:element ref="ns2:MediaServiceDateTaken"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Numb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1c8a0a0-30a2-4aea-a631-07f16a169a7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dfd38f81-9561-40ce-98eb-cd713668d4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Number" ma:index="28" nillable="true" ma:displayName="Number" ma:format="Dropdown" ma:internalName="Number"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f16359fa-b7b0-49ed-a307-549d00d08fa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69b34857-5037-452a-a4a7-39e1872ba64f}" ma:internalName="TaxCatchAll" ma:showField="CatchAllData" ma:web="f16359fa-b7b0-49ed-a307-549d00d08f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51c8a0a0-30a2-4aea-a631-07f16a169a79">
      <Terms xmlns="http://schemas.microsoft.com/office/infopath/2007/PartnerControls"/>
    </lcf76f155ced4ddcb4097134ff3c332f>
    <TaxCatchAll xmlns="f16359fa-b7b0-49ed-a307-549d00d08faa" xsi:nil="true"/>
    <Number xmlns="51c8a0a0-30a2-4aea-a631-07f16a169a79" xsi:nil="true"/>
  </documentManagement>
</p:properties>
</file>

<file path=customXml/itemProps1.xml><?xml version="1.0" encoding="utf-8"?>
<ds:datastoreItem xmlns:ds="http://schemas.openxmlformats.org/officeDocument/2006/customXml" ds:itemID="{64E1CBC8-E1BF-4C28-875D-572911EFA3A9}">
  <ds:schemaRefs>
    <ds:schemaRef ds:uri="http://schemas.microsoft.com/sharepoint/v3/contenttype/forms"/>
  </ds:schemaRefs>
</ds:datastoreItem>
</file>

<file path=customXml/itemProps2.xml><?xml version="1.0" encoding="utf-8"?>
<ds:datastoreItem xmlns:ds="http://schemas.openxmlformats.org/officeDocument/2006/customXml" ds:itemID="{143EE435-05A0-4132-AFF4-2BA6F130CB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1c8a0a0-30a2-4aea-a631-07f16a169a79"/>
    <ds:schemaRef ds:uri="f16359fa-b7b0-49ed-a307-549d00d08f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6EFB11B-48FE-494B-B2F0-CC8B3099FF67}">
  <ds:schemaRefs>
    <ds:schemaRef ds:uri="http://purl.org/dc/terms/"/>
    <ds:schemaRef ds:uri="f16359fa-b7b0-49ed-a307-549d00d08faa"/>
    <ds:schemaRef ds:uri="http://purl.org/dc/dcmitype/"/>
    <ds:schemaRef ds:uri="http://schemas.microsoft.com/office/2006/documentManagement/types"/>
    <ds:schemaRef ds:uri="http://schemas.microsoft.com/office/2006/metadata/properties"/>
    <ds:schemaRef ds:uri="http://schemas.openxmlformats.org/package/2006/metadata/core-properties"/>
    <ds:schemaRef ds:uri="http://schemas.microsoft.com/office/infopath/2007/PartnerControls"/>
    <ds:schemaRef ds:uri="http://purl.org/dc/elements/1.1/"/>
    <ds:schemaRef ds:uri="51c8a0a0-30a2-4aea-a631-07f16a169a79"/>
    <ds:schemaRef ds:uri="http://schemas.microsoft.com/sharepoint/v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Prosper Final  (1)</Template>
  <TotalTime>263</TotalTime>
  <Words>2241</Words>
  <Application>Microsoft Office PowerPoint</Application>
  <PresentationFormat>Custom</PresentationFormat>
  <Paragraphs>148</Paragraphs>
  <Slides>19</Slides>
  <Notes>17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19</vt:i4>
      </vt:variant>
    </vt:vector>
  </HeadingPairs>
  <TitlesOfParts>
    <vt:vector size="25" baseType="lpstr">
      <vt:lpstr>Aptos</vt:lpstr>
      <vt:lpstr>Courier New</vt:lpstr>
      <vt:lpstr>Arial</vt:lpstr>
      <vt:lpstr>Calibri</vt:lpstr>
      <vt:lpstr>Prosper Theme</vt:lpstr>
      <vt:lpstr>Section Dividers</vt:lpstr>
      <vt:lpstr>PowerPoint Presentation</vt:lpstr>
      <vt:lpstr>Exploring your career potential with Prosper</vt:lpstr>
      <vt:lpstr>Session objectives</vt:lpstr>
      <vt:lpstr>Prosper Overview</vt:lpstr>
      <vt:lpstr>What is Prosper?</vt:lpstr>
      <vt:lpstr>Prosper for postdocs and PGRs:</vt:lpstr>
      <vt:lpstr>Defining career success</vt:lpstr>
      <vt:lpstr>Question - what does career success look like for you?</vt:lpstr>
      <vt:lpstr>What does career success look like for you?</vt:lpstr>
      <vt:lpstr>Japanese concept of Ikigai</vt:lpstr>
      <vt:lpstr>Reflection:</vt:lpstr>
      <vt:lpstr>Zooming in on ‘What you’re good at’</vt:lpstr>
      <vt:lpstr>Transferable skills</vt:lpstr>
      <vt:lpstr>Identifying your transferable skills - activity</vt:lpstr>
      <vt:lpstr>PowerPoint Presentation</vt:lpstr>
      <vt:lpstr>Where can your transferable skills take you?</vt:lpstr>
      <vt:lpstr>Please share your reflections on the case study in the chat. Any quote/part in particular which resonates with you? Anything which surprises you?  One lesson or action you might take from Devon’s story?</vt:lpstr>
      <vt:lpstr>Exploring career pathways with Prosper – resources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Reynolds</dc:creator>
  <cp:lastModifiedBy>McElroy, Kerry</cp:lastModifiedBy>
  <cp:revision>137</cp:revision>
  <dcterms:created xsi:type="dcterms:W3CDTF">2025-07-28T11:50:14Z</dcterms:created>
  <dcterms:modified xsi:type="dcterms:W3CDTF">2025-12-08T15:07:24Z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2025-06-26T00:00:00Z</vt:filetime>
  </property>
  <property fmtid="{D5CDD505-2E9C-101B-9397-08002B2CF9AE}" pid="3" name="Creator">
    <vt:lpwstr>Adobe Illustrator 29.5 (Macintosh)</vt:lpwstr>
  </property>
  <property fmtid="{D5CDD505-2E9C-101B-9397-08002B2CF9AE}" pid="4" name="CreatorVersion">
    <vt:lpwstr>21.0.0</vt:lpwstr>
  </property>
  <property fmtid="{D5CDD505-2E9C-101B-9397-08002B2CF9AE}" pid="5" name="LastSaved">
    <vt:filetime>2025-06-26T00:00:00Z</vt:filetime>
  </property>
  <property fmtid="{D5CDD505-2E9C-101B-9397-08002B2CF9AE}" pid="6" name="Producer">
    <vt:lpwstr>Adobe PDF library 17.00</vt:lpwstr>
  </property>
  <property fmtid="{D5CDD505-2E9C-101B-9397-08002B2CF9AE}" pid="7" name="ContentTypeId">
    <vt:lpwstr>0x0101007925F32C0F53DF48B3E47551D7EC4F69</vt:lpwstr>
  </property>
  <property fmtid="{D5CDD505-2E9C-101B-9397-08002B2CF9AE}" pid="8" name="MediaServiceImageTags">
    <vt:lpwstr/>
  </property>
</Properties>
</file>