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78" r:id="rId5"/>
  </p:sldMasterIdLst>
  <p:notesMasterIdLst>
    <p:notesMasterId r:id="rId17"/>
  </p:notesMasterIdLst>
  <p:sldIdLst>
    <p:sldId id="256" r:id="rId6"/>
    <p:sldId id="257" r:id="rId7"/>
    <p:sldId id="269" r:id="rId8"/>
    <p:sldId id="259" r:id="rId9"/>
    <p:sldId id="374" r:id="rId10"/>
    <p:sldId id="375" r:id="rId11"/>
    <p:sldId id="380" r:id="rId12"/>
    <p:sldId id="376" r:id="rId13"/>
    <p:sldId id="383" r:id="rId14"/>
    <p:sldId id="379" r:id="rId15"/>
    <p:sldId id="372"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9D9C0A-A32B-24C5-EBE0-19B20968148F}" name="Silvestri, Stefania" initials="SS" userId="S::stefsilv@liverpool.ac.uk::b6c0d291-429e-41c2-92f7-74b158d9b1a6" providerId="AD"/>
  <p188:author id="{EDF924A9-2082-3220-5CAC-B7295DB97BFC}" name="McBride, Fiona [fmcbride]" initials="FM" userId="S::fmcbride@liverpool.ac.uk::67c6f884-baf0-4320-a811-73eeed40c4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8E5"/>
    <a:srgbClr val="59595A"/>
    <a:srgbClr val="57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A0D568-91DD-F47E-A8F8-9135CC914F83}" v="2" dt="2024-12-02T15:44:23.97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392" autoAdjust="0"/>
  </p:normalViewPr>
  <p:slideViewPr>
    <p:cSldViewPr snapToGrid="0">
      <p:cViewPr varScale="1">
        <p:scale>
          <a:sx n="24" d="100"/>
          <a:sy n="24" d="100"/>
        </p:scale>
        <p:origin x="1296" y="60"/>
      </p:cViewPr>
      <p:guideLst>
        <p:guide orient="horz" pos="4320"/>
        <p:guide pos="76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Bride, Fiona [fmcbride]" userId="S::fmcbride@liverpool.ac.uk::67c6f884-baf0-4320-a811-73eeed40c403" providerId="AD" clId="Web-{DDA0D568-91DD-F47E-A8F8-9135CC914F83}"/>
    <pc:docChg chg="modSld">
      <pc:chgData name="McBride, Fiona [fmcbride]" userId="S::fmcbride@liverpool.ac.uk::67c6f884-baf0-4320-a811-73eeed40c403" providerId="AD" clId="Web-{DDA0D568-91DD-F47E-A8F8-9135CC914F83}" dt="2024-12-02T15:44:23.976" v="1" actId="1076"/>
      <pc:docMkLst>
        <pc:docMk/>
      </pc:docMkLst>
      <pc:sldChg chg="modSp">
        <pc:chgData name="McBride, Fiona [fmcbride]" userId="S::fmcbride@liverpool.ac.uk::67c6f884-baf0-4320-a811-73eeed40c403" providerId="AD" clId="Web-{DDA0D568-91DD-F47E-A8F8-9135CC914F83}" dt="2024-12-02T15:44:23.976" v="1" actId="1076"/>
        <pc:sldMkLst>
          <pc:docMk/>
          <pc:sldMk cId="2163302876" sldId="386"/>
        </pc:sldMkLst>
        <pc:spChg chg="mod">
          <ac:chgData name="McBride, Fiona [fmcbride]" userId="S::fmcbride@liverpool.ac.uk::67c6f884-baf0-4320-a811-73eeed40c403" providerId="AD" clId="Web-{DDA0D568-91DD-F47E-A8F8-9135CC914F83}" dt="2024-12-02T15:44:23.976" v="1" actId="1076"/>
          <ac:spMkLst>
            <pc:docMk/>
            <pc:sldMk cId="2163302876" sldId="386"/>
            <ac:spMk id="3" creationId="{36BD413F-EAD4-17CC-BFE0-99B8B74993FF}"/>
          </ac:spMkLst>
        </pc:spChg>
      </pc:sldChg>
    </pc:docChg>
  </pc:docChgLst>
  <pc:docChgLst>
    <pc:chgData name="Silvestri, Stefania" userId="S::stefsilv@liverpool.ac.uk::b6c0d291-429e-41c2-92f7-74b158d9b1a6" providerId="AD" clId="Web-{726F6879-77C0-568B-1362-1B2BA2D8DFB8}"/>
    <pc:docChg chg="addSld modSld">
      <pc:chgData name="Silvestri, Stefania" userId="S::stefsilv@liverpool.ac.uk::b6c0d291-429e-41c2-92f7-74b158d9b1a6" providerId="AD" clId="Web-{726F6879-77C0-568B-1362-1B2BA2D8DFB8}" dt="2024-10-31T14:22:00.092" v="19"/>
      <pc:docMkLst>
        <pc:docMk/>
      </pc:docMkLst>
      <pc:sldChg chg="addSp modSp">
        <pc:chgData name="Silvestri, Stefania" userId="S::stefsilv@liverpool.ac.uk::b6c0d291-429e-41c2-92f7-74b158d9b1a6" providerId="AD" clId="Web-{726F6879-77C0-568B-1362-1B2BA2D8DFB8}" dt="2024-10-31T14:22:00.092" v="19"/>
        <pc:sldMkLst>
          <pc:docMk/>
          <pc:sldMk cId="0" sldId="269"/>
        </pc:sldMkLst>
        <pc:picChg chg="add mod">
          <ac:chgData name="Silvestri, Stefania" userId="S::stefsilv@liverpool.ac.uk::b6c0d291-429e-41c2-92f7-74b158d9b1a6" providerId="AD" clId="Web-{726F6879-77C0-568B-1362-1B2BA2D8DFB8}" dt="2024-10-31T14:22:00.092" v="19"/>
          <ac:picMkLst>
            <pc:docMk/>
            <pc:sldMk cId="0" sldId="269"/>
            <ac:picMk id="2" creationId="{A3E1DC88-EA62-1641-33C7-BE847D262362}"/>
          </ac:picMkLst>
        </pc:picChg>
      </pc:sldChg>
      <pc:sldChg chg="delSp">
        <pc:chgData name="Silvestri, Stefania" userId="S::stefsilv@liverpool.ac.uk::b6c0d291-429e-41c2-92f7-74b158d9b1a6" providerId="AD" clId="Web-{726F6879-77C0-568B-1362-1B2BA2D8DFB8}" dt="2024-10-31T13:07:22.116" v="0"/>
        <pc:sldMkLst>
          <pc:docMk/>
          <pc:sldMk cId="131697850" sldId="398"/>
        </pc:sldMkLst>
        <pc:spChg chg="del">
          <ac:chgData name="Silvestri, Stefania" userId="S::stefsilv@liverpool.ac.uk::b6c0d291-429e-41c2-92f7-74b158d9b1a6" providerId="AD" clId="Web-{726F6879-77C0-568B-1362-1B2BA2D8DFB8}" dt="2024-10-31T13:07:22.116" v="0"/>
          <ac:spMkLst>
            <pc:docMk/>
            <pc:sldMk cId="131697850" sldId="398"/>
            <ac:spMk id="2" creationId="{CB8AE9AD-EF04-AD1B-8591-2E9BE08084AF}"/>
          </ac:spMkLst>
        </pc:spChg>
      </pc:sldChg>
      <pc:sldChg chg="addSp delSp modSp add">
        <pc:chgData name="Silvestri, Stefania" userId="S::stefsilv@liverpool.ac.uk::b6c0d291-429e-41c2-92f7-74b158d9b1a6" providerId="AD" clId="Web-{726F6879-77C0-568B-1362-1B2BA2D8DFB8}" dt="2024-10-31T13:13:10.673" v="5" actId="1076"/>
        <pc:sldMkLst>
          <pc:docMk/>
          <pc:sldMk cId="923768678" sldId="399"/>
        </pc:sldMkLst>
        <pc:spChg chg="del">
          <ac:chgData name="Silvestri, Stefania" userId="S::stefsilv@liverpool.ac.uk::b6c0d291-429e-41c2-92f7-74b158d9b1a6" providerId="AD" clId="Web-{726F6879-77C0-568B-1362-1B2BA2D8DFB8}" dt="2024-10-31T13:13:01.829" v="2"/>
          <ac:spMkLst>
            <pc:docMk/>
            <pc:sldMk cId="923768678" sldId="399"/>
            <ac:spMk id="2" creationId="{13989895-0B4A-26F4-15BD-3C42AD7671F8}"/>
          </ac:spMkLst>
        </pc:spChg>
        <pc:spChg chg="mod">
          <ac:chgData name="Silvestri, Stefania" userId="S::stefsilv@liverpool.ac.uk::b6c0d291-429e-41c2-92f7-74b158d9b1a6" providerId="AD" clId="Web-{726F6879-77C0-568B-1362-1B2BA2D8DFB8}" dt="2024-10-31T13:13:05.236" v="3" actId="1076"/>
          <ac:spMkLst>
            <pc:docMk/>
            <pc:sldMk cId="923768678" sldId="399"/>
            <ac:spMk id="4" creationId="{6FA4A91B-F0FD-4C84-52A1-F90FA2064C72}"/>
          </ac:spMkLst>
        </pc:spChg>
        <pc:spChg chg="add del mod">
          <ac:chgData name="Silvestri, Stefania" userId="S::stefsilv@liverpool.ac.uk::b6c0d291-429e-41c2-92f7-74b158d9b1a6" providerId="AD" clId="Web-{726F6879-77C0-568B-1362-1B2BA2D8DFB8}" dt="2024-10-31T13:13:08.157" v="4"/>
          <ac:spMkLst>
            <pc:docMk/>
            <pc:sldMk cId="923768678" sldId="399"/>
            <ac:spMk id="5" creationId="{BBA314F9-2859-9514-048A-387795B4C4EA}"/>
          </ac:spMkLst>
        </pc:spChg>
        <pc:spChg chg="mod">
          <ac:chgData name="Silvestri, Stefania" userId="S::stefsilv@liverpool.ac.uk::b6c0d291-429e-41c2-92f7-74b158d9b1a6" providerId="AD" clId="Web-{726F6879-77C0-568B-1362-1B2BA2D8DFB8}" dt="2024-10-31T13:13:10.673" v="5" actId="1076"/>
          <ac:spMkLst>
            <pc:docMk/>
            <pc:sldMk cId="923768678" sldId="399"/>
            <ac:spMk id="6" creationId="{863DCA2D-F250-96D4-859C-C2D9A9787371}"/>
          </ac:spMkLst>
        </pc:spChg>
      </pc:sldChg>
    </pc:docChg>
  </pc:docChgLst>
  <pc:docChgLst>
    <pc:chgData name="Silvestri, Stefania" userId="S::stefsilv@liverpool.ac.uk::b6c0d291-429e-41c2-92f7-74b158d9b1a6" providerId="AD" clId="Web-{71F8C8E2-F854-B65E-FE6B-FDD09E2D1C98}"/>
    <pc:docChg chg="addSld modSld">
      <pc:chgData name="Silvestri, Stefania" userId="S::stefsilv@liverpool.ac.uk::b6c0d291-429e-41c2-92f7-74b158d9b1a6" providerId="AD" clId="Web-{71F8C8E2-F854-B65E-FE6B-FDD09E2D1C98}" dt="2024-10-31T13:07:05.884" v="3"/>
      <pc:docMkLst>
        <pc:docMk/>
      </pc:docMkLst>
      <pc:sldChg chg="add">
        <pc:chgData name="Silvestri, Stefania" userId="S::stefsilv@liverpool.ac.uk::b6c0d291-429e-41c2-92f7-74b158d9b1a6" providerId="AD" clId="Web-{71F8C8E2-F854-B65E-FE6B-FDD09E2D1C98}" dt="2024-10-31T13:06:08.021" v="0"/>
        <pc:sldMkLst>
          <pc:docMk/>
          <pc:sldMk cId="3051572272" sldId="397"/>
        </pc:sldMkLst>
      </pc:sldChg>
      <pc:sldChg chg="addSp modSp add">
        <pc:chgData name="Silvestri, Stefania" userId="S::stefsilv@liverpool.ac.uk::b6c0d291-429e-41c2-92f7-74b158d9b1a6" providerId="AD" clId="Web-{71F8C8E2-F854-B65E-FE6B-FDD09E2D1C98}" dt="2024-10-31T13:07:05.884" v="3"/>
        <pc:sldMkLst>
          <pc:docMk/>
          <pc:sldMk cId="131697850" sldId="398"/>
        </pc:sldMkLst>
        <pc:spChg chg="add mod">
          <ac:chgData name="Silvestri, Stefania" userId="S::stefsilv@liverpool.ac.uk::b6c0d291-429e-41c2-92f7-74b158d9b1a6" providerId="AD" clId="Web-{71F8C8E2-F854-B65E-FE6B-FDD09E2D1C98}" dt="2024-10-31T13:07:05.884" v="3"/>
          <ac:spMkLst>
            <pc:docMk/>
            <pc:sldMk cId="131697850" sldId="398"/>
            <ac:spMk id="2" creationId="{CB8AE9AD-EF04-AD1B-8591-2E9BE08084AF}"/>
          </ac:spMkLst>
        </pc:spChg>
      </pc:sldChg>
    </pc:docChg>
  </pc:docChgLst>
  <pc:docChgLst>
    <pc:chgData name="Silvestri, Stefania" userId="S::stefsilv@liverpool.ac.uk::b6c0d291-429e-41c2-92f7-74b158d9b1a6" providerId="AD" clId="Web-{CB005F0C-02CE-2BB3-29BA-D0B148853294}"/>
    <pc:docChg chg="modSld">
      <pc:chgData name="Silvestri, Stefania" userId="S::stefsilv@liverpool.ac.uk::b6c0d291-429e-41c2-92f7-74b158d9b1a6" providerId="AD" clId="Web-{CB005F0C-02CE-2BB3-29BA-D0B148853294}" dt="2024-11-11T15:07:58.785" v="2" actId="20577"/>
      <pc:docMkLst>
        <pc:docMk/>
      </pc:docMkLst>
      <pc:sldChg chg="modSp modCm">
        <pc:chgData name="Silvestri, Stefania" userId="S::stefsilv@liverpool.ac.uk::b6c0d291-429e-41c2-92f7-74b158d9b1a6" providerId="AD" clId="Web-{CB005F0C-02CE-2BB3-29BA-D0B148853294}" dt="2024-11-11T15:07:58.785" v="2" actId="20577"/>
        <pc:sldMkLst>
          <pc:docMk/>
          <pc:sldMk cId="1176587275" sldId="383"/>
        </pc:sldMkLst>
        <pc:spChg chg="mod">
          <ac:chgData name="Silvestri, Stefania" userId="S::stefsilv@liverpool.ac.uk::b6c0d291-429e-41c2-92f7-74b158d9b1a6" providerId="AD" clId="Web-{CB005F0C-02CE-2BB3-29BA-D0B148853294}" dt="2024-11-11T15:07:58.785" v="2" actId="20577"/>
          <ac:spMkLst>
            <pc:docMk/>
            <pc:sldMk cId="1176587275" sldId="383"/>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Silvestri, Stefania" userId="S::stefsilv@liverpool.ac.uk::b6c0d291-429e-41c2-92f7-74b158d9b1a6" providerId="AD" clId="Web-{CB005F0C-02CE-2BB3-29BA-D0B148853294}" dt="2024-11-11T15:07:50.878" v="1" actId="20577"/>
              <pc2:cmMkLst xmlns:pc2="http://schemas.microsoft.com/office/powerpoint/2019/9/main/command">
                <pc:docMk/>
                <pc:sldMk cId="1176587275" sldId="383"/>
                <pc2:cmMk id="{C9560BD5-8E02-4132-BDD3-760E8C6BFFA8}"/>
              </pc2:cmMkLst>
            </pc226:cmChg>
          </p:ext>
        </pc:extLst>
      </pc:sldChg>
    </pc:docChg>
  </pc:docChgLst>
  <pc:docChgLst>
    <pc:chgData name="Silvestri, Stefania" userId="S::stefsilv@liverpool.ac.uk::b6c0d291-429e-41c2-92f7-74b158d9b1a6" providerId="AD" clId="Web-{912BBA4B-4A06-AE6E-5A29-1D24955E296C}"/>
    <pc:docChg chg="delSld modSld">
      <pc:chgData name="Silvestri, Stefania" userId="S::stefsilv@liverpool.ac.uk::b6c0d291-429e-41c2-92f7-74b158d9b1a6" providerId="AD" clId="Web-{912BBA4B-4A06-AE6E-5A29-1D24955E296C}" dt="2024-11-01T09:27:56.469" v="63" actId="20577"/>
      <pc:docMkLst>
        <pc:docMk/>
      </pc:docMkLst>
      <pc:sldChg chg="modSp">
        <pc:chgData name="Silvestri, Stefania" userId="S::stefsilv@liverpool.ac.uk::b6c0d291-429e-41c2-92f7-74b158d9b1a6" providerId="AD" clId="Web-{912BBA4B-4A06-AE6E-5A29-1D24955E296C}" dt="2024-10-31T15:45:21.859" v="59" actId="20577"/>
        <pc:sldMkLst>
          <pc:docMk/>
          <pc:sldMk cId="3441717356" sldId="379"/>
        </pc:sldMkLst>
        <pc:spChg chg="mod">
          <ac:chgData name="Silvestri, Stefania" userId="S::stefsilv@liverpool.ac.uk::b6c0d291-429e-41c2-92f7-74b158d9b1a6" providerId="AD" clId="Web-{912BBA4B-4A06-AE6E-5A29-1D24955E296C}" dt="2024-10-31T15:45:21.859" v="59" actId="20577"/>
          <ac:spMkLst>
            <pc:docMk/>
            <pc:sldMk cId="3441717356" sldId="379"/>
            <ac:spMk id="5" creationId="{00000000-0000-0000-0000-000000000000}"/>
          </ac:spMkLst>
        </pc:spChg>
      </pc:sldChg>
      <pc:sldChg chg="del">
        <pc:chgData name="Silvestri, Stefania" userId="S::stefsilv@liverpool.ac.uk::b6c0d291-429e-41c2-92f7-74b158d9b1a6" providerId="AD" clId="Web-{912BBA4B-4A06-AE6E-5A29-1D24955E296C}" dt="2024-10-31T14:24:14.507" v="0"/>
        <pc:sldMkLst>
          <pc:docMk/>
          <pc:sldMk cId="2935331069" sldId="382"/>
        </pc:sldMkLst>
      </pc:sldChg>
      <pc:sldChg chg="modSp">
        <pc:chgData name="Silvestri, Stefania" userId="S::stefsilv@liverpool.ac.uk::b6c0d291-429e-41c2-92f7-74b158d9b1a6" providerId="AD" clId="Web-{912BBA4B-4A06-AE6E-5A29-1D24955E296C}" dt="2024-11-01T09:27:56.469" v="63" actId="20577"/>
        <pc:sldMkLst>
          <pc:docMk/>
          <pc:sldMk cId="1176587275" sldId="383"/>
        </pc:sldMkLst>
        <pc:spChg chg="mod">
          <ac:chgData name="Silvestri, Stefania" userId="S::stefsilv@liverpool.ac.uk::b6c0d291-429e-41c2-92f7-74b158d9b1a6" providerId="AD" clId="Web-{912BBA4B-4A06-AE6E-5A29-1D24955E296C}" dt="2024-10-31T15:44:42.733" v="23" actId="20577"/>
          <ac:spMkLst>
            <pc:docMk/>
            <pc:sldMk cId="1176587275" sldId="383"/>
            <ac:spMk id="2" creationId="{00000000-0000-0000-0000-000000000000}"/>
          </ac:spMkLst>
        </pc:spChg>
        <pc:spChg chg="mod">
          <ac:chgData name="Silvestri, Stefania" userId="S::stefsilv@liverpool.ac.uk::b6c0d291-429e-41c2-92f7-74b158d9b1a6" providerId="AD" clId="Web-{912BBA4B-4A06-AE6E-5A29-1D24955E296C}" dt="2024-11-01T09:27:56.469" v="63" actId="20577"/>
          <ac:spMkLst>
            <pc:docMk/>
            <pc:sldMk cId="1176587275" sldId="383"/>
            <ac:spMk id="3" creationId="{00000000-0000-0000-0000-000000000000}"/>
          </ac:spMkLst>
        </pc:spChg>
      </pc:sldChg>
    </pc:docChg>
  </pc:docChgLst>
  <pc:docChgLst>
    <pc:chgData name="McBride, Fiona [fmcbride]" userId="67c6f884-baf0-4320-a811-73eeed40c403" providerId="ADAL" clId="{110514AB-2E1E-4221-A413-3A4EB145FC78}"/>
    <pc:docChg chg="undo redo custSel addSld delSld modSld">
      <pc:chgData name="McBride, Fiona [fmcbride]" userId="67c6f884-baf0-4320-a811-73eeed40c403" providerId="ADAL" clId="{110514AB-2E1E-4221-A413-3A4EB145FC78}" dt="2024-11-11T14:44:39.969" v="221" actId="1076"/>
      <pc:docMkLst>
        <pc:docMk/>
      </pc:docMkLst>
      <pc:sldChg chg="modSp mod">
        <pc:chgData name="McBride, Fiona [fmcbride]" userId="67c6f884-baf0-4320-a811-73eeed40c403" providerId="ADAL" clId="{110514AB-2E1E-4221-A413-3A4EB145FC78}" dt="2024-11-11T14:31:47.169" v="7" actId="14100"/>
        <pc:sldMkLst>
          <pc:docMk/>
          <pc:sldMk cId="1154678772" sldId="257"/>
        </pc:sldMkLst>
        <pc:spChg chg="mod">
          <ac:chgData name="McBride, Fiona [fmcbride]" userId="67c6f884-baf0-4320-a811-73eeed40c403" providerId="ADAL" clId="{110514AB-2E1E-4221-A413-3A4EB145FC78}" dt="2024-11-11T14:31:47.169" v="7" actId="14100"/>
          <ac:spMkLst>
            <pc:docMk/>
            <pc:sldMk cId="1154678772" sldId="257"/>
            <ac:spMk id="14" creationId="{2937ECBC-3977-4499-B38D-CE180DE8051B}"/>
          </ac:spMkLst>
        </pc:spChg>
      </pc:sldChg>
      <pc:sldChg chg="del">
        <pc:chgData name="McBride, Fiona [fmcbride]" userId="67c6f884-baf0-4320-a811-73eeed40c403" providerId="ADAL" clId="{110514AB-2E1E-4221-A413-3A4EB145FC78}" dt="2024-11-11T14:32:38.163" v="23" actId="47"/>
        <pc:sldMkLst>
          <pc:docMk/>
          <pc:sldMk cId="0" sldId="260"/>
        </pc:sldMkLst>
      </pc:sldChg>
      <pc:sldChg chg="addSp delSp modSp mod">
        <pc:chgData name="McBride, Fiona [fmcbride]" userId="67c6f884-baf0-4320-a811-73eeed40c403" providerId="ADAL" clId="{110514AB-2E1E-4221-A413-3A4EB145FC78}" dt="2024-11-11T14:41:08.385" v="140" actId="20577"/>
        <pc:sldMkLst>
          <pc:docMk/>
          <pc:sldMk cId="0" sldId="269"/>
        </pc:sldMkLst>
        <pc:spChg chg="add del mod">
          <ac:chgData name="McBride, Fiona [fmcbride]" userId="67c6f884-baf0-4320-a811-73eeed40c403" providerId="ADAL" clId="{110514AB-2E1E-4221-A413-3A4EB145FC78}" dt="2024-11-11T14:41:08.385" v="140" actId="20577"/>
          <ac:spMkLst>
            <pc:docMk/>
            <pc:sldMk cId="0" sldId="269"/>
            <ac:spMk id="3" creationId="{00000000-0000-0000-0000-000000000000}"/>
          </ac:spMkLst>
        </pc:spChg>
        <pc:spChg chg="add del mod">
          <ac:chgData name="McBride, Fiona [fmcbride]" userId="67c6f884-baf0-4320-a811-73eeed40c403" providerId="ADAL" clId="{110514AB-2E1E-4221-A413-3A4EB145FC78}" dt="2024-11-11T14:40:21.227" v="113" actId="478"/>
          <ac:spMkLst>
            <pc:docMk/>
            <pc:sldMk cId="0" sldId="269"/>
            <ac:spMk id="5" creationId="{0DBD68B1-4CA4-D856-115A-5F9BE87FBC8F}"/>
          </ac:spMkLst>
        </pc:spChg>
      </pc:sldChg>
      <pc:sldChg chg="modSp mod">
        <pc:chgData name="McBride, Fiona [fmcbride]" userId="67c6f884-baf0-4320-a811-73eeed40c403" providerId="ADAL" clId="{110514AB-2E1E-4221-A413-3A4EB145FC78}" dt="2024-11-11T14:40:07.623" v="109" actId="20577"/>
        <pc:sldMkLst>
          <pc:docMk/>
          <pc:sldMk cId="76348100" sldId="377"/>
        </pc:sldMkLst>
        <pc:spChg chg="mod">
          <ac:chgData name="McBride, Fiona [fmcbride]" userId="67c6f884-baf0-4320-a811-73eeed40c403" providerId="ADAL" clId="{110514AB-2E1E-4221-A413-3A4EB145FC78}" dt="2024-11-11T14:40:07.623" v="109" actId="20577"/>
          <ac:spMkLst>
            <pc:docMk/>
            <pc:sldMk cId="76348100" sldId="377"/>
            <ac:spMk id="5" creationId="{00000000-0000-0000-0000-000000000000}"/>
          </ac:spMkLst>
        </pc:spChg>
      </pc:sldChg>
      <pc:sldChg chg="modSp mod">
        <pc:chgData name="McBride, Fiona [fmcbride]" userId="67c6f884-baf0-4320-a811-73eeed40c403" providerId="ADAL" clId="{110514AB-2E1E-4221-A413-3A4EB145FC78}" dt="2024-11-11T14:41:29.205" v="142" actId="20577"/>
        <pc:sldMkLst>
          <pc:docMk/>
          <pc:sldMk cId="3194984435" sldId="378"/>
        </pc:sldMkLst>
        <pc:spChg chg="mod">
          <ac:chgData name="McBride, Fiona [fmcbride]" userId="67c6f884-baf0-4320-a811-73eeed40c403" providerId="ADAL" clId="{110514AB-2E1E-4221-A413-3A4EB145FC78}" dt="2024-11-11T14:41:29.205" v="142" actId="20577"/>
          <ac:spMkLst>
            <pc:docMk/>
            <pc:sldMk cId="3194984435" sldId="378"/>
            <ac:spMk id="4" creationId="{00000000-0000-0000-0000-000000000000}"/>
          </ac:spMkLst>
        </pc:spChg>
      </pc:sldChg>
      <pc:sldChg chg="modSp mod">
        <pc:chgData name="McBride, Fiona [fmcbride]" userId="67c6f884-baf0-4320-a811-73eeed40c403" providerId="ADAL" clId="{110514AB-2E1E-4221-A413-3A4EB145FC78}" dt="2024-11-11T14:41:43.836" v="147" actId="20577"/>
        <pc:sldMkLst>
          <pc:docMk/>
          <pc:sldMk cId="4189221548" sldId="380"/>
        </pc:sldMkLst>
        <pc:spChg chg="mod">
          <ac:chgData name="McBride, Fiona [fmcbride]" userId="67c6f884-baf0-4320-a811-73eeed40c403" providerId="ADAL" clId="{110514AB-2E1E-4221-A413-3A4EB145FC78}" dt="2024-11-11T14:41:43.836" v="147" actId="20577"/>
          <ac:spMkLst>
            <pc:docMk/>
            <pc:sldMk cId="4189221548" sldId="380"/>
            <ac:spMk id="3" creationId="{00000000-0000-0000-0000-000000000000}"/>
          </ac:spMkLst>
        </pc:spChg>
      </pc:sldChg>
      <pc:sldChg chg="modSp mod">
        <pc:chgData name="McBride, Fiona [fmcbride]" userId="67c6f884-baf0-4320-a811-73eeed40c403" providerId="ADAL" clId="{110514AB-2E1E-4221-A413-3A4EB145FC78}" dt="2024-11-11T14:41:54.504" v="152" actId="20577"/>
        <pc:sldMkLst>
          <pc:docMk/>
          <pc:sldMk cId="1407000558" sldId="381"/>
        </pc:sldMkLst>
        <pc:spChg chg="mod">
          <ac:chgData name="McBride, Fiona [fmcbride]" userId="67c6f884-baf0-4320-a811-73eeed40c403" providerId="ADAL" clId="{110514AB-2E1E-4221-A413-3A4EB145FC78}" dt="2024-11-11T14:41:54.504" v="152" actId="20577"/>
          <ac:spMkLst>
            <pc:docMk/>
            <pc:sldMk cId="1407000558" sldId="381"/>
            <ac:spMk id="3" creationId="{00000000-0000-0000-0000-000000000000}"/>
          </ac:spMkLst>
        </pc:spChg>
      </pc:sldChg>
      <pc:sldChg chg="modSp mod">
        <pc:chgData name="McBride, Fiona [fmcbride]" userId="67c6f884-baf0-4320-a811-73eeed40c403" providerId="ADAL" clId="{110514AB-2E1E-4221-A413-3A4EB145FC78}" dt="2024-11-11T14:42:49.210" v="218" actId="20577"/>
        <pc:sldMkLst>
          <pc:docMk/>
          <pc:sldMk cId="1176587275" sldId="383"/>
        </pc:sldMkLst>
        <pc:spChg chg="mod">
          <ac:chgData name="McBride, Fiona [fmcbride]" userId="67c6f884-baf0-4320-a811-73eeed40c403" providerId="ADAL" clId="{110514AB-2E1E-4221-A413-3A4EB145FC78}" dt="2024-11-11T14:42:49.210" v="218" actId="20577"/>
          <ac:spMkLst>
            <pc:docMk/>
            <pc:sldMk cId="1176587275" sldId="383"/>
            <ac:spMk id="3" creationId="{00000000-0000-0000-0000-000000000000}"/>
          </ac:spMkLst>
        </pc:spChg>
      </pc:sldChg>
      <pc:sldChg chg="modSp mod">
        <pc:chgData name="McBride, Fiona [fmcbride]" userId="67c6f884-baf0-4320-a811-73eeed40c403" providerId="ADAL" clId="{110514AB-2E1E-4221-A413-3A4EB145FC78}" dt="2024-11-11T14:38:30.430" v="91" actId="1076"/>
        <pc:sldMkLst>
          <pc:docMk/>
          <pc:sldMk cId="3027061023" sldId="388"/>
        </pc:sldMkLst>
        <pc:spChg chg="mod">
          <ac:chgData name="McBride, Fiona [fmcbride]" userId="67c6f884-baf0-4320-a811-73eeed40c403" providerId="ADAL" clId="{110514AB-2E1E-4221-A413-3A4EB145FC78}" dt="2024-11-11T14:38:30.430" v="91" actId="1076"/>
          <ac:spMkLst>
            <pc:docMk/>
            <pc:sldMk cId="3027061023" sldId="388"/>
            <ac:spMk id="5" creationId="{76FE6A20-F871-4F94-860A-406A0635FB74}"/>
          </ac:spMkLst>
        </pc:spChg>
        <pc:picChg chg="mod">
          <ac:chgData name="McBride, Fiona [fmcbride]" userId="67c6f884-baf0-4320-a811-73eeed40c403" providerId="ADAL" clId="{110514AB-2E1E-4221-A413-3A4EB145FC78}" dt="2024-11-11T14:38:16.025" v="88" actId="1076"/>
          <ac:picMkLst>
            <pc:docMk/>
            <pc:sldMk cId="3027061023" sldId="388"/>
            <ac:picMk id="4" creationId="{1BB74AD9-6EE2-4E10-8820-A73847EDF83F}"/>
          </ac:picMkLst>
        </pc:picChg>
      </pc:sldChg>
      <pc:sldChg chg="modSp mod">
        <pc:chgData name="McBride, Fiona [fmcbride]" userId="67c6f884-baf0-4320-a811-73eeed40c403" providerId="ADAL" clId="{110514AB-2E1E-4221-A413-3A4EB145FC78}" dt="2024-11-11T14:39:24.592" v="92" actId="1076"/>
        <pc:sldMkLst>
          <pc:docMk/>
          <pc:sldMk cId="827240813" sldId="396"/>
        </pc:sldMkLst>
        <pc:spChg chg="mod">
          <ac:chgData name="McBride, Fiona [fmcbride]" userId="67c6f884-baf0-4320-a811-73eeed40c403" providerId="ADAL" clId="{110514AB-2E1E-4221-A413-3A4EB145FC78}" dt="2024-11-11T14:39:24.592" v="92" actId="1076"/>
          <ac:spMkLst>
            <pc:docMk/>
            <pc:sldMk cId="827240813" sldId="396"/>
            <ac:spMk id="20" creationId="{A925CD52-80D9-4DD1-9DD4-6F2ED113F3F5}"/>
          </ac:spMkLst>
        </pc:spChg>
      </pc:sldChg>
      <pc:sldChg chg="addSp modSp mod">
        <pc:chgData name="McBride, Fiona [fmcbride]" userId="67c6f884-baf0-4320-a811-73eeed40c403" providerId="ADAL" clId="{110514AB-2E1E-4221-A413-3A4EB145FC78}" dt="2024-11-11T14:36:41.485" v="87" actId="20577"/>
        <pc:sldMkLst>
          <pc:docMk/>
          <pc:sldMk cId="923768678" sldId="399"/>
        </pc:sldMkLst>
        <pc:spChg chg="add mod">
          <ac:chgData name="McBride, Fiona [fmcbride]" userId="67c6f884-baf0-4320-a811-73eeed40c403" providerId="ADAL" clId="{110514AB-2E1E-4221-A413-3A4EB145FC78}" dt="2024-11-11T14:36:23.382" v="84" actId="164"/>
          <ac:spMkLst>
            <pc:docMk/>
            <pc:sldMk cId="923768678" sldId="399"/>
            <ac:spMk id="2" creationId="{F665C640-1C6A-4F26-CD31-398F1D745F1D}"/>
          </ac:spMkLst>
        </pc:spChg>
        <pc:spChg chg="mod">
          <ac:chgData name="McBride, Fiona [fmcbride]" userId="67c6f884-baf0-4320-a811-73eeed40c403" providerId="ADAL" clId="{110514AB-2E1E-4221-A413-3A4EB145FC78}" dt="2024-11-11T14:34:20.834" v="38" actId="1076"/>
          <ac:spMkLst>
            <pc:docMk/>
            <pc:sldMk cId="923768678" sldId="399"/>
            <ac:spMk id="3" creationId="{D1491DF3-E4DE-8AE0-3F6C-022C1FEB2462}"/>
          </ac:spMkLst>
        </pc:spChg>
        <pc:spChg chg="mod">
          <ac:chgData name="McBride, Fiona [fmcbride]" userId="67c6f884-baf0-4320-a811-73eeed40c403" providerId="ADAL" clId="{110514AB-2E1E-4221-A413-3A4EB145FC78}" dt="2024-11-11T14:33:12.508" v="34" actId="20577"/>
          <ac:spMkLst>
            <pc:docMk/>
            <pc:sldMk cId="923768678" sldId="399"/>
            <ac:spMk id="4" creationId="{6FA4A91B-F0FD-4C84-52A1-F90FA2064C72}"/>
          </ac:spMkLst>
        </pc:spChg>
        <pc:spChg chg="add mod">
          <ac:chgData name="McBride, Fiona [fmcbride]" userId="67c6f884-baf0-4320-a811-73eeed40c403" providerId="ADAL" clId="{110514AB-2E1E-4221-A413-3A4EB145FC78}" dt="2024-11-11T14:36:31.306" v="85" actId="164"/>
          <ac:spMkLst>
            <pc:docMk/>
            <pc:sldMk cId="923768678" sldId="399"/>
            <ac:spMk id="5" creationId="{1608F588-A639-A6B3-3CB8-807E8679CA9E}"/>
          </ac:spMkLst>
        </pc:spChg>
        <pc:spChg chg="mod">
          <ac:chgData name="McBride, Fiona [fmcbride]" userId="67c6f884-baf0-4320-a811-73eeed40c403" providerId="ADAL" clId="{110514AB-2E1E-4221-A413-3A4EB145FC78}" dt="2024-11-11T14:36:41.485" v="87" actId="20577"/>
          <ac:spMkLst>
            <pc:docMk/>
            <pc:sldMk cId="923768678" sldId="399"/>
            <ac:spMk id="6" creationId="{863DCA2D-F250-96D4-859C-C2D9A9787371}"/>
          </ac:spMkLst>
        </pc:spChg>
        <pc:spChg chg="add mod">
          <ac:chgData name="McBride, Fiona [fmcbride]" userId="67c6f884-baf0-4320-a811-73eeed40c403" providerId="ADAL" clId="{110514AB-2E1E-4221-A413-3A4EB145FC78}" dt="2024-11-11T14:36:23.382" v="84" actId="164"/>
          <ac:spMkLst>
            <pc:docMk/>
            <pc:sldMk cId="923768678" sldId="399"/>
            <ac:spMk id="7" creationId="{59B273E2-E60E-C7CA-19E9-6A4CD1E393DF}"/>
          </ac:spMkLst>
        </pc:spChg>
        <pc:spChg chg="add mod">
          <ac:chgData name="McBride, Fiona [fmcbride]" userId="67c6f884-baf0-4320-a811-73eeed40c403" providerId="ADAL" clId="{110514AB-2E1E-4221-A413-3A4EB145FC78}" dt="2024-11-11T14:36:31.306" v="85" actId="164"/>
          <ac:spMkLst>
            <pc:docMk/>
            <pc:sldMk cId="923768678" sldId="399"/>
            <ac:spMk id="8" creationId="{B59CE486-9DDF-9E6B-5524-F5E719B0EDDB}"/>
          </ac:spMkLst>
        </pc:spChg>
        <pc:grpChg chg="add mod">
          <ac:chgData name="McBride, Fiona [fmcbride]" userId="67c6f884-baf0-4320-a811-73eeed40c403" providerId="ADAL" clId="{110514AB-2E1E-4221-A413-3A4EB145FC78}" dt="2024-11-11T14:36:23.382" v="84" actId="164"/>
          <ac:grpSpMkLst>
            <pc:docMk/>
            <pc:sldMk cId="923768678" sldId="399"/>
            <ac:grpSpMk id="9" creationId="{407C487F-67E4-8C22-751D-F9624E15DD8B}"/>
          </ac:grpSpMkLst>
        </pc:grpChg>
        <pc:grpChg chg="add mod">
          <ac:chgData name="McBride, Fiona [fmcbride]" userId="67c6f884-baf0-4320-a811-73eeed40c403" providerId="ADAL" clId="{110514AB-2E1E-4221-A413-3A4EB145FC78}" dt="2024-11-11T14:36:31.306" v="85" actId="164"/>
          <ac:grpSpMkLst>
            <pc:docMk/>
            <pc:sldMk cId="923768678" sldId="399"/>
            <ac:grpSpMk id="10" creationId="{0B272048-98FA-408A-7EBB-6744EF1176A0}"/>
          </ac:grpSpMkLst>
        </pc:grpChg>
      </pc:sldChg>
      <pc:sldChg chg="delSp modSp new mod">
        <pc:chgData name="McBride, Fiona [fmcbride]" userId="67c6f884-baf0-4320-a811-73eeed40c403" providerId="ADAL" clId="{110514AB-2E1E-4221-A413-3A4EB145FC78}" dt="2024-11-11T14:32:50.379" v="28" actId="20577"/>
        <pc:sldMkLst>
          <pc:docMk/>
          <pc:sldMk cId="1761154217" sldId="401"/>
        </pc:sldMkLst>
        <pc:spChg chg="mod">
          <ac:chgData name="McBride, Fiona [fmcbride]" userId="67c6f884-baf0-4320-a811-73eeed40c403" providerId="ADAL" clId="{110514AB-2E1E-4221-A413-3A4EB145FC78}" dt="2024-11-11T14:32:36.569" v="22"/>
          <ac:spMkLst>
            <pc:docMk/>
            <pc:sldMk cId="1761154217" sldId="401"/>
            <ac:spMk id="2" creationId="{91250F3E-30C2-239D-361E-4180FF9343A1}"/>
          </ac:spMkLst>
        </pc:spChg>
        <pc:spChg chg="mod">
          <ac:chgData name="McBride, Fiona [fmcbride]" userId="67c6f884-baf0-4320-a811-73eeed40c403" providerId="ADAL" clId="{110514AB-2E1E-4221-A413-3A4EB145FC78}" dt="2024-11-11T14:32:50.379" v="28" actId="20577"/>
          <ac:spMkLst>
            <pc:docMk/>
            <pc:sldMk cId="1761154217" sldId="401"/>
            <ac:spMk id="3" creationId="{3122FD6C-1146-B884-0F28-63FE3CF6E961}"/>
          </ac:spMkLst>
        </pc:spChg>
        <pc:spChg chg="del">
          <ac:chgData name="McBride, Fiona [fmcbride]" userId="67c6f884-baf0-4320-a811-73eeed40c403" providerId="ADAL" clId="{110514AB-2E1E-4221-A413-3A4EB145FC78}" dt="2024-11-11T14:32:25.287" v="17" actId="478"/>
          <ac:spMkLst>
            <pc:docMk/>
            <pc:sldMk cId="1761154217" sldId="401"/>
            <ac:spMk id="4" creationId="{EB255005-B230-836D-05F8-8644772E4042}"/>
          </ac:spMkLst>
        </pc:spChg>
      </pc:sldChg>
      <pc:sldChg chg="modSp add mod">
        <pc:chgData name="McBride, Fiona [fmcbride]" userId="67c6f884-baf0-4320-a811-73eeed40c403" providerId="ADAL" clId="{110514AB-2E1E-4221-A413-3A4EB145FC78}" dt="2024-11-11T14:44:39.969" v="221" actId="1076"/>
        <pc:sldMkLst>
          <pc:docMk/>
          <pc:sldMk cId="2528122912" sldId="402"/>
        </pc:sldMkLst>
        <pc:spChg chg="mod">
          <ac:chgData name="McBride, Fiona [fmcbride]" userId="67c6f884-baf0-4320-a811-73eeed40c403" providerId="ADAL" clId="{110514AB-2E1E-4221-A413-3A4EB145FC78}" dt="2024-11-11T14:44:39.969" v="221" actId="1076"/>
          <ac:spMkLst>
            <pc:docMk/>
            <pc:sldMk cId="2528122912" sldId="402"/>
            <ac:spMk id="3" creationId="{00000000-0000-0000-0000-000000000000}"/>
          </ac:spMkLst>
        </pc:spChg>
      </pc:sldChg>
    </pc:docChg>
  </pc:docChgLst>
  <pc:docChgLst>
    <pc:chgData name="Silvestri, Stefania" userId="S::stefsilv@liverpool.ac.uk::b6c0d291-429e-41c2-92f7-74b158d9b1a6" providerId="AD" clId="Web-{F00B5E47-56AE-7FDE-305B-2B97FE7E6DB4}"/>
    <pc:docChg chg="addSld modSld">
      <pc:chgData name="Silvestri, Stefania" userId="S::stefsilv@liverpool.ac.uk::b6c0d291-429e-41c2-92f7-74b158d9b1a6" providerId="AD" clId="Web-{F00B5E47-56AE-7FDE-305B-2B97FE7E6DB4}" dt="2024-11-01T11:52:24.511" v="63" actId="20577"/>
      <pc:docMkLst>
        <pc:docMk/>
      </pc:docMkLst>
      <pc:sldChg chg="addSp modSp">
        <pc:chgData name="Silvestri, Stefania" userId="S::stefsilv@liverpool.ac.uk::b6c0d291-429e-41c2-92f7-74b158d9b1a6" providerId="AD" clId="Web-{F00B5E47-56AE-7FDE-305B-2B97FE7E6DB4}" dt="2024-11-01T11:52:24.511" v="63" actId="20577"/>
        <pc:sldMkLst>
          <pc:docMk/>
          <pc:sldMk cId="923768678" sldId="399"/>
        </pc:sldMkLst>
        <pc:spChg chg="add mod">
          <ac:chgData name="Silvestri, Stefania" userId="S::stefsilv@liverpool.ac.uk::b6c0d291-429e-41c2-92f7-74b158d9b1a6" providerId="AD" clId="Web-{F00B5E47-56AE-7FDE-305B-2B97FE7E6DB4}" dt="2024-11-01T11:52:21.839" v="61" actId="20577"/>
          <ac:spMkLst>
            <pc:docMk/>
            <pc:sldMk cId="923768678" sldId="399"/>
            <ac:spMk id="3" creationId="{D1491DF3-E4DE-8AE0-3F6C-022C1FEB2462}"/>
          </ac:spMkLst>
        </pc:spChg>
        <pc:spChg chg="mod">
          <ac:chgData name="Silvestri, Stefania" userId="S::stefsilv@liverpool.ac.uk::b6c0d291-429e-41c2-92f7-74b158d9b1a6" providerId="AD" clId="Web-{F00B5E47-56AE-7FDE-305B-2B97FE7E6DB4}" dt="2024-11-01T11:49:48.053" v="4" actId="20577"/>
          <ac:spMkLst>
            <pc:docMk/>
            <pc:sldMk cId="923768678" sldId="399"/>
            <ac:spMk id="4" creationId="{6FA4A91B-F0FD-4C84-52A1-F90FA2064C72}"/>
          </ac:spMkLst>
        </pc:spChg>
        <pc:spChg chg="mod">
          <ac:chgData name="Silvestri, Stefania" userId="S::stefsilv@liverpool.ac.uk::b6c0d291-429e-41c2-92f7-74b158d9b1a6" providerId="AD" clId="Web-{F00B5E47-56AE-7FDE-305B-2B97FE7E6DB4}" dt="2024-11-01T11:52:24.511" v="63" actId="20577"/>
          <ac:spMkLst>
            <pc:docMk/>
            <pc:sldMk cId="923768678" sldId="399"/>
            <ac:spMk id="6" creationId="{863DCA2D-F250-96D4-859C-C2D9A9787371}"/>
          </ac:spMkLst>
        </pc:spChg>
      </pc:sldChg>
      <pc:sldChg chg="add replId">
        <pc:chgData name="Silvestri, Stefania" userId="S::stefsilv@liverpool.ac.uk::b6c0d291-429e-41c2-92f7-74b158d9b1a6" providerId="AD" clId="Web-{F00B5E47-56AE-7FDE-305B-2B97FE7E6DB4}" dt="2024-11-01T11:48:45.161" v="0"/>
        <pc:sldMkLst>
          <pc:docMk/>
          <pc:sldMk cId="3973395995" sldId="400"/>
        </pc:sldMkLst>
      </pc:sldChg>
    </pc:docChg>
  </pc:docChgLst>
  <pc:docChgLst>
    <pc:chgData name="Silvestri, Stefania" userId="S::stefsilv@liverpool.ac.uk::b6c0d291-429e-41c2-92f7-74b158d9b1a6" providerId="AD" clId="Web-{4D79D182-9574-C48B-FE5E-241D6AEA4C65}"/>
    <pc:docChg chg="mod addSld delSld modSld sldOrd">
      <pc:chgData name="Silvestri, Stefania" userId="S::stefsilv@liverpool.ac.uk::b6c0d291-429e-41c2-92f7-74b158d9b1a6" providerId="AD" clId="Web-{4D79D182-9574-C48B-FE5E-241D6AEA4C65}" dt="2024-10-22T15:10:23.779" v="699" actId="1076"/>
      <pc:docMkLst>
        <pc:docMk/>
      </pc:docMkLst>
      <pc:sldChg chg="modSp">
        <pc:chgData name="Silvestri, Stefania" userId="S::stefsilv@liverpool.ac.uk::b6c0d291-429e-41c2-92f7-74b158d9b1a6" providerId="AD" clId="Web-{4D79D182-9574-C48B-FE5E-241D6AEA4C65}" dt="2024-10-22T13:24:47.719" v="47" actId="14100"/>
        <pc:sldMkLst>
          <pc:docMk/>
          <pc:sldMk cId="1154678772" sldId="257"/>
        </pc:sldMkLst>
        <pc:spChg chg="mod">
          <ac:chgData name="Silvestri, Stefania" userId="S::stefsilv@liverpool.ac.uk::b6c0d291-429e-41c2-92f7-74b158d9b1a6" providerId="AD" clId="Web-{4D79D182-9574-C48B-FE5E-241D6AEA4C65}" dt="2024-10-22T13:24:21.031" v="10" actId="20577"/>
          <ac:spMkLst>
            <pc:docMk/>
            <pc:sldMk cId="1154678772" sldId="257"/>
            <ac:spMk id="13" creationId="{8D74006E-F178-47A3-88CF-98B6E167755D}"/>
          </ac:spMkLst>
        </pc:spChg>
        <pc:spChg chg="mod">
          <ac:chgData name="Silvestri, Stefania" userId="S::stefsilv@liverpool.ac.uk::b6c0d291-429e-41c2-92f7-74b158d9b1a6" providerId="AD" clId="Web-{4D79D182-9574-C48B-FE5E-241D6AEA4C65}" dt="2024-10-22T13:24:47.719" v="47" actId="14100"/>
          <ac:spMkLst>
            <pc:docMk/>
            <pc:sldMk cId="1154678772" sldId="257"/>
            <ac:spMk id="14" creationId="{2937ECBC-3977-4499-B38D-CE180DE8051B}"/>
          </ac:spMkLst>
        </pc:spChg>
      </pc:sldChg>
      <pc:sldChg chg="modSp add">
        <pc:chgData name="Silvestri, Stefania" userId="S::stefsilv@liverpool.ac.uk::b6c0d291-429e-41c2-92f7-74b158d9b1a6" providerId="AD" clId="Web-{4D79D182-9574-C48B-FE5E-241D6AEA4C65}" dt="2024-10-22T13:27:31.410" v="118" actId="20577"/>
        <pc:sldMkLst>
          <pc:docMk/>
          <pc:sldMk cId="0" sldId="258"/>
        </pc:sldMkLst>
        <pc:spChg chg="mod">
          <ac:chgData name="Silvestri, Stefania" userId="S::stefsilv@liverpool.ac.uk::b6c0d291-429e-41c2-92f7-74b158d9b1a6" providerId="AD" clId="Web-{4D79D182-9574-C48B-FE5E-241D6AEA4C65}" dt="2024-10-22T13:27:31.410" v="118" actId="20577"/>
          <ac:spMkLst>
            <pc:docMk/>
            <pc:sldMk cId="0" sldId="258"/>
            <ac:spMk id="44" creationId="{00000000-0000-0000-0000-000000000000}"/>
          </ac:spMkLst>
        </pc:spChg>
      </pc:sldChg>
      <pc:sldChg chg="modSp ord">
        <pc:chgData name="Silvestri, Stefania" userId="S::stefsilv@liverpool.ac.uk::b6c0d291-429e-41c2-92f7-74b158d9b1a6" providerId="AD" clId="Web-{4D79D182-9574-C48B-FE5E-241D6AEA4C65}" dt="2024-10-22T13:27:36.051" v="119" actId="20577"/>
        <pc:sldMkLst>
          <pc:docMk/>
          <pc:sldMk cId="0" sldId="259"/>
        </pc:sldMkLst>
        <pc:spChg chg="mod">
          <ac:chgData name="Silvestri, Stefania" userId="S::stefsilv@liverpool.ac.uk::b6c0d291-429e-41c2-92f7-74b158d9b1a6" providerId="AD" clId="Web-{4D79D182-9574-C48B-FE5E-241D6AEA4C65}" dt="2024-10-22T13:27:36.051" v="119" actId="20577"/>
          <ac:spMkLst>
            <pc:docMk/>
            <pc:sldMk cId="0" sldId="259"/>
            <ac:spMk id="4" creationId="{00000000-0000-0000-0000-000000000000}"/>
          </ac:spMkLst>
        </pc:spChg>
        <pc:spChg chg="mod">
          <ac:chgData name="Silvestri, Stefania" userId="S::stefsilv@liverpool.ac.uk::b6c0d291-429e-41c2-92f7-74b158d9b1a6" providerId="AD" clId="Web-{4D79D182-9574-C48B-FE5E-241D6AEA4C65}" dt="2024-10-22T13:27:20.285" v="117" actId="20577"/>
          <ac:spMkLst>
            <pc:docMk/>
            <pc:sldMk cId="0" sldId="259"/>
            <ac:spMk id="5" creationId="{00000000-0000-0000-0000-000000000000}"/>
          </ac:spMkLst>
        </pc:spChg>
      </pc:sldChg>
      <pc:sldChg chg="modSp ord">
        <pc:chgData name="Silvestri, Stefania" userId="S::stefsilv@liverpool.ac.uk::b6c0d291-429e-41c2-92f7-74b158d9b1a6" providerId="AD" clId="Web-{4D79D182-9574-C48B-FE5E-241D6AEA4C65}" dt="2024-10-22T13:28:12.708" v="142" actId="20577"/>
        <pc:sldMkLst>
          <pc:docMk/>
          <pc:sldMk cId="0" sldId="260"/>
        </pc:sldMkLst>
        <pc:spChg chg="mod">
          <ac:chgData name="Silvestri, Stefania" userId="S::stefsilv@liverpool.ac.uk::b6c0d291-429e-41c2-92f7-74b158d9b1a6" providerId="AD" clId="Web-{4D79D182-9574-C48B-FE5E-241D6AEA4C65}" dt="2024-10-22T13:25:24.891" v="56" actId="20577"/>
          <ac:spMkLst>
            <pc:docMk/>
            <pc:sldMk cId="0" sldId="260"/>
            <ac:spMk id="2" creationId="{00000000-0000-0000-0000-000000000000}"/>
          </ac:spMkLst>
        </pc:spChg>
        <pc:spChg chg="mod">
          <ac:chgData name="Silvestri, Stefania" userId="S::stefsilv@liverpool.ac.uk::b6c0d291-429e-41c2-92f7-74b158d9b1a6" providerId="AD" clId="Web-{4D79D182-9574-C48B-FE5E-241D6AEA4C65}" dt="2024-10-22T13:28:12.708" v="142" actId="20577"/>
          <ac:spMkLst>
            <pc:docMk/>
            <pc:sldMk cId="0" sldId="260"/>
            <ac:spMk id="3" creationId="{00000000-0000-0000-0000-000000000000}"/>
          </ac:spMkLst>
        </pc:spChg>
      </pc:sldChg>
      <pc:sldChg chg="addSp delSp modSp ord">
        <pc:chgData name="Silvestri, Stefania" userId="S::stefsilv@liverpool.ac.uk::b6c0d291-429e-41c2-92f7-74b158d9b1a6" providerId="AD" clId="Web-{4D79D182-9574-C48B-FE5E-241D6AEA4C65}" dt="2024-10-22T14:36:07.385" v="456" actId="14100"/>
        <pc:sldMkLst>
          <pc:docMk/>
          <pc:sldMk cId="0" sldId="269"/>
        </pc:sldMkLst>
        <pc:spChg chg="mod">
          <ac:chgData name="Silvestri, Stefania" userId="S::stefsilv@liverpool.ac.uk::b6c0d291-429e-41c2-92f7-74b158d9b1a6" providerId="AD" clId="Web-{4D79D182-9574-C48B-FE5E-241D6AEA4C65}" dt="2024-10-22T14:36:07.385" v="456" actId="14100"/>
          <ac:spMkLst>
            <pc:docMk/>
            <pc:sldMk cId="0" sldId="269"/>
            <ac:spMk id="3" creationId="{00000000-0000-0000-0000-000000000000}"/>
          </ac:spMkLst>
        </pc:spChg>
      </pc:sldChg>
      <pc:sldChg chg="add">
        <pc:chgData name="Silvestri, Stefania" userId="S::stefsilv@liverpool.ac.uk::b6c0d291-429e-41c2-92f7-74b158d9b1a6" providerId="AD" clId="Web-{4D79D182-9574-C48B-FE5E-241D6AEA4C65}" dt="2024-10-22T13:23:43.123" v="1"/>
        <pc:sldMkLst>
          <pc:docMk/>
          <pc:sldMk cId="0" sldId="281"/>
        </pc:sldMkLst>
      </pc:sldChg>
      <pc:sldChg chg="add replId">
        <pc:chgData name="Silvestri, Stefania" userId="S::stefsilv@liverpool.ac.uk::b6c0d291-429e-41c2-92f7-74b158d9b1a6" providerId="AD" clId="Web-{4D79D182-9574-C48B-FE5E-241D6AEA4C65}" dt="2024-10-22T13:25:11.047" v="49"/>
        <pc:sldMkLst>
          <pc:docMk/>
          <pc:sldMk cId="3732843354" sldId="374"/>
        </pc:sldMkLst>
      </pc:sldChg>
      <pc:sldChg chg="addSp delSp modSp add replId">
        <pc:chgData name="Silvestri, Stefania" userId="S::stefsilv@liverpool.ac.uk::b6c0d291-429e-41c2-92f7-74b158d9b1a6" providerId="AD" clId="Web-{4D79D182-9574-C48B-FE5E-241D6AEA4C65}" dt="2024-10-22T14:53:00.786" v="528" actId="1076"/>
        <pc:sldMkLst>
          <pc:docMk/>
          <pc:sldMk cId="3420525799" sldId="375"/>
        </pc:sldMkLst>
        <pc:spChg chg="mod">
          <ac:chgData name="Silvestri, Stefania" userId="S::stefsilv@liverpool.ac.uk::b6c0d291-429e-41c2-92f7-74b158d9b1a6" providerId="AD" clId="Web-{4D79D182-9574-C48B-FE5E-241D6AEA4C65}" dt="2024-10-22T13:28:24.583" v="156" actId="20577"/>
          <ac:spMkLst>
            <pc:docMk/>
            <pc:sldMk cId="3420525799" sldId="375"/>
            <ac:spMk id="4" creationId="{00000000-0000-0000-0000-000000000000}"/>
          </ac:spMkLst>
        </pc:spChg>
        <pc:spChg chg="mod">
          <ac:chgData name="Silvestri, Stefania" userId="S::stefsilv@liverpool.ac.uk::b6c0d291-429e-41c2-92f7-74b158d9b1a6" providerId="AD" clId="Web-{4D79D182-9574-C48B-FE5E-241D6AEA4C65}" dt="2024-10-22T14:53:00.786" v="528" actId="1076"/>
          <ac:spMkLst>
            <pc:docMk/>
            <pc:sldMk cId="3420525799" sldId="375"/>
            <ac:spMk id="5" creationId="{00000000-0000-0000-0000-000000000000}"/>
          </ac:spMkLst>
        </pc:spChg>
      </pc:sldChg>
      <pc:sldChg chg="modSp add ord replId">
        <pc:chgData name="Silvestri, Stefania" userId="S::stefsilv@liverpool.ac.uk::b6c0d291-429e-41c2-92f7-74b158d9b1a6" providerId="AD" clId="Web-{4D79D182-9574-C48B-FE5E-241D6AEA4C65}" dt="2024-10-22T13:28:15.786" v="143"/>
        <pc:sldMkLst>
          <pc:docMk/>
          <pc:sldMk cId="739542294" sldId="376"/>
        </pc:sldMkLst>
        <pc:spChg chg="mod">
          <ac:chgData name="Silvestri, Stefania" userId="S::stefsilv@liverpool.ac.uk::b6c0d291-429e-41c2-92f7-74b158d9b1a6" providerId="AD" clId="Web-{4D79D182-9574-C48B-FE5E-241D6AEA4C65}" dt="2024-10-22T13:27:47.489" v="130" actId="20577"/>
          <ac:spMkLst>
            <pc:docMk/>
            <pc:sldMk cId="739542294" sldId="376"/>
            <ac:spMk id="4" creationId="{00000000-0000-0000-0000-000000000000}"/>
          </ac:spMkLst>
        </pc:spChg>
        <pc:spChg chg="mod">
          <ac:chgData name="Silvestri, Stefania" userId="S::stefsilv@liverpool.ac.uk::b6c0d291-429e-41c2-92f7-74b158d9b1a6" providerId="AD" clId="Web-{4D79D182-9574-C48B-FE5E-241D6AEA4C65}" dt="2024-10-22T13:27:55.379" v="137" actId="20577"/>
          <ac:spMkLst>
            <pc:docMk/>
            <pc:sldMk cId="739542294" sldId="376"/>
            <ac:spMk id="5" creationId="{00000000-0000-0000-0000-000000000000}"/>
          </ac:spMkLst>
        </pc:spChg>
      </pc:sldChg>
      <pc:sldChg chg="addSp delSp modSp add replId">
        <pc:chgData name="Silvestri, Stefania" userId="S::stefsilv@liverpool.ac.uk::b6c0d291-429e-41c2-92f7-74b158d9b1a6" providerId="AD" clId="Web-{4D79D182-9574-C48B-FE5E-241D6AEA4C65}" dt="2024-10-22T14:31:40.159" v="328" actId="20577"/>
        <pc:sldMkLst>
          <pc:docMk/>
          <pc:sldMk cId="76348100" sldId="377"/>
        </pc:sldMkLst>
        <pc:spChg chg="mod">
          <ac:chgData name="Silvestri, Stefania" userId="S::stefsilv@liverpool.ac.uk::b6c0d291-429e-41c2-92f7-74b158d9b1a6" providerId="AD" clId="Web-{4D79D182-9574-C48B-FE5E-241D6AEA4C65}" dt="2024-10-22T13:28:42.396" v="170" actId="20577"/>
          <ac:spMkLst>
            <pc:docMk/>
            <pc:sldMk cId="76348100" sldId="377"/>
            <ac:spMk id="4" creationId="{00000000-0000-0000-0000-000000000000}"/>
          </ac:spMkLst>
        </pc:spChg>
        <pc:spChg chg="add del mod">
          <ac:chgData name="Silvestri, Stefania" userId="S::stefsilv@liverpool.ac.uk::b6c0d291-429e-41c2-92f7-74b158d9b1a6" providerId="AD" clId="Web-{4D79D182-9574-C48B-FE5E-241D6AEA4C65}" dt="2024-10-22T14:31:40.159" v="328" actId="20577"/>
          <ac:spMkLst>
            <pc:docMk/>
            <pc:sldMk cId="76348100" sldId="377"/>
            <ac:spMk id="5" creationId="{00000000-0000-0000-0000-000000000000}"/>
          </ac:spMkLst>
        </pc:spChg>
      </pc:sldChg>
      <pc:sldChg chg="modSp add replId">
        <pc:chgData name="Silvestri, Stefania" userId="S::stefsilv@liverpool.ac.uk::b6c0d291-429e-41c2-92f7-74b158d9b1a6" providerId="AD" clId="Web-{4D79D182-9574-C48B-FE5E-241D6AEA4C65}" dt="2024-10-22T13:29:24.897" v="219" actId="20577"/>
        <pc:sldMkLst>
          <pc:docMk/>
          <pc:sldMk cId="3194984435" sldId="378"/>
        </pc:sldMkLst>
        <pc:spChg chg="mod">
          <ac:chgData name="Silvestri, Stefania" userId="S::stefsilv@liverpool.ac.uk::b6c0d291-429e-41c2-92f7-74b158d9b1a6" providerId="AD" clId="Web-{4D79D182-9574-C48B-FE5E-241D6AEA4C65}" dt="2024-10-22T13:28:51.912" v="178" actId="20577"/>
          <ac:spMkLst>
            <pc:docMk/>
            <pc:sldMk cId="3194984435" sldId="378"/>
            <ac:spMk id="4" creationId="{00000000-0000-0000-0000-000000000000}"/>
          </ac:spMkLst>
        </pc:spChg>
        <pc:spChg chg="mod">
          <ac:chgData name="Silvestri, Stefania" userId="S::stefsilv@liverpool.ac.uk::b6c0d291-429e-41c2-92f7-74b158d9b1a6" providerId="AD" clId="Web-{4D79D182-9574-C48B-FE5E-241D6AEA4C65}" dt="2024-10-22T13:29:24.897" v="219" actId="20577"/>
          <ac:spMkLst>
            <pc:docMk/>
            <pc:sldMk cId="3194984435" sldId="378"/>
            <ac:spMk id="5" creationId="{00000000-0000-0000-0000-000000000000}"/>
          </ac:spMkLst>
        </pc:spChg>
      </pc:sldChg>
      <pc:sldChg chg="addSp modSp add replId">
        <pc:chgData name="Silvestri, Stefania" userId="S::stefsilv@liverpool.ac.uk::b6c0d291-429e-41c2-92f7-74b158d9b1a6" providerId="AD" clId="Web-{4D79D182-9574-C48B-FE5E-241D6AEA4C65}" dt="2024-10-22T15:10:23.779" v="699" actId="1076"/>
        <pc:sldMkLst>
          <pc:docMk/>
          <pc:sldMk cId="3441717356" sldId="379"/>
        </pc:sldMkLst>
        <pc:spChg chg="mod">
          <ac:chgData name="Silvestri, Stefania" userId="S::stefsilv@liverpool.ac.uk::b6c0d291-429e-41c2-92f7-74b158d9b1a6" providerId="AD" clId="Web-{4D79D182-9574-C48B-FE5E-241D6AEA4C65}" dt="2024-10-22T14:29:46.969" v="258" actId="20577"/>
          <ac:spMkLst>
            <pc:docMk/>
            <pc:sldMk cId="3441717356" sldId="379"/>
            <ac:spMk id="4" creationId="{00000000-0000-0000-0000-000000000000}"/>
          </ac:spMkLst>
        </pc:spChg>
        <pc:spChg chg="mod">
          <ac:chgData name="Silvestri, Stefania" userId="S::stefsilv@liverpool.ac.uk::b6c0d291-429e-41c2-92f7-74b158d9b1a6" providerId="AD" clId="Web-{4D79D182-9574-C48B-FE5E-241D6AEA4C65}" dt="2024-10-22T14:30:28.704" v="290" actId="20577"/>
          <ac:spMkLst>
            <pc:docMk/>
            <pc:sldMk cId="3441717356" sldId="379"/>
            <ac:spMk id="5" creationId="{00000000-0000-0000-0000-000000000000}"/>
          </ac:spMkLst>
        </pc:spChg>
        <pc:picChg chg="add mod">
          <ac:chgData name="Silvestri, Stefania" userId="S::stefsilv@liverpool.ac.uk::b6c0d291-429e-41c2-92f7-74b158d9b1a6" providerId="AD" clId="Web-{4D79D182-9574-C48B-FE5E-241D6AEA4C65}" dt="2024-10-22T15:10:23.779" v="699" actId="1076"/>
          <ac:picMkLst>
            <pc:docMk/>
            <pc:sldMk cId="3441717356" sldId="379"/>
            <ac:picMk id="2" creationId="{012A64B1-122A-96E1-E8FC-4C28E58E7C1D}"/>
          </ac:picMkLst>
        </pc:picChg>
      </pc:sldChg>
      <pc:sldChg chg="addSp modSp add">
        <pc:chgData name="Silvestri, Stefania" userId="S::stefsilv@liverpool.ac.uk::b6c0d291-429e-41c2-92f7-74b158d9b1a6" providerId="AD" clId="Web-{4D79D182-9574-C48B-FE5E-241D6AEA4C65}" dt="2024-10-22T14:27:38.122" v="229" actId="1076"/>
        <pc:sldMkLst>
          <pc:docMk/>
          <pc:sldMk cId="4189221548" sldId="380"/>
        </pc:sldMkLst>
        <pc:picChg chg="add mod">
          <ac:chgData name="Silvestri, Stefania" userId="S::stefsilv@liverpool.ac.uk::b6c0d291-429e-41c2-92f7-74b158d9b1a6" providerId="AD" clId="Web-{4D79D182-9574-C48B-FE5E-241D6AEA4C65}" dt="2024-10-22T14:27:38.122" v="229" actId="1076"/>
          <ac:picMkLst>
            <pc:docMk/>
            <pc:sldMk cId="4189221548" sldId="380"/>
            <ac:picMk id="2" creationId="{30C1CAE0-DF6D-B94F-8883-4B434F748388}"/>
          </ac:picMkLst>
        </pc:picChg>
      </pc:sldChg>
      <pc:sldChg chg="addSp modSp add">
        <pc:chgData name="Silvestri, Stefania" userId="S::stefsilv@liverpool.ac.uk::b6c0d291-429e-41c2-92f7-74b158d9b1a6" providerId="AD" clId="Web-{4D79D182-9574-C48B-FE5E-241D6AEA4C65}" dt="2024-10-22T14:27:33.700" v="228" actId="1076"/>
        <pc:sldMkLst>
          <pc:docMk/>
          <pc:sldMk cId="1407000558" sldId="381"/>
        </pc:sldMkLst>
        <pc:spChg chg="mod">
          <ac:chgData name="Silvestri, Stefania" userId="S::stefsilv@liverpool.ac.uk::b6c0d291-429e-41c2-92f7-74b158d9b1a6" providerId="AD" clId="Web-{4D79D182-9574-C48B-FE5E-241D6AEA4C65}" dt="2024-10-22T14:27:30.934" v="227" actId="20577"/>
          <ac:spMkLst>
            <pc:docMk/>
            <pc:sldMk cId="1407000558" sldId="381"/>
            <ac:spMk id="3" creationId="{00000000-0000-0000-0000-000000000000}"/>
          </ac:spMkLst>
        </pc:spChg>
        <pc:picChg chg="add mod">
          <ac:chgData name="Silvestri, Stefania" userId="S::stefsilv@liverpool.ac.uk::b6c0d291-429e-41c2-92f7-74b158d9b1a6" providerId="AD" clId="Web-{4D79D182-9574-C48B-FE5E-241D6AEA4C65}" dt="2024-10-22T14:27:33.700" v="228" actId="1076"/>
          <ac:picMkLst>
            <pc:docMk/>
            <pc:sldMk cId="1407000558" sldId="381"/>
            <ac:picMk id="4" creationId="{51A5D9D7-14CD-867F-3756-B13EC4015604}"/>
          </ac:picMkLst>
        </pc:picChg>
      </pc:sldChg>
      <pc:sldChg chg="addSp modSp add">
        <pc:chgData name="Silvestri, Stefania" userId="S::stefsilv@liverpool.ac.uk::b6c0d291-429e-41c2-92f7-74b158d9b1a6" providerId="AD" clId="Web-{4D79D182-9574-C48B-FE5E-241D6AEA4C65}" dt="2024-10-22T14:28:10.138" v="232" actId="1076"/>
        <pc:sldMkLst>
          <pc:docMk/>
          <pc:sldMk cId="2935331069" sldId="382"/>
        </pc:sldMkLst>
        <pc:picChg chg="add mod">
          <ac:chgData name="Silvestri, Stefania" userId="S::stefsilv@liverpool.ac.uk::b6c0d291-429e-41c2-92f7-74b158d9b1a6" providerId="AD" clId="Web-{4D79D182-9574-C48B-FE5E-241D6AEA4C65}" dt="2024-10-22T14:28:10.138" v="232" actId="1076"/>
          <ac:picMkLst>
            <pc:docMk/>
            <pc:sldMk cId="2935331069" sldId="382"/>
            <ac:picMk id="4" creationId="{9A74319B-18BB-628A-B2D3-ACCF5F91CB09}"/>
          </ac:picMkLst>
        </pc:picChg>
      </pc:sldChg>
      <pc:sldChg chg="addSp modSp add">
        <pc:chgData name="Silvestri, Stefania" userId="S::stefsilv@liverpool.ac.uk::b6c0d291-429e-41c2-92f7-74b158d9b1a6" providerId="AD" clId="Web-{4D79D182-9574-C48B-FE5E-241D6AEA4C65}" dt="2024-10-22T14:29:11.733" v="245" actId="20577"/>
        <pc:sldMkLst>
          <pc:docMk/>
          <pc:sldMk cId="1176587275" sldId="383"/>
        </pc:sldMkLst>
        <pc:spChg chg="mod">
          <ac:chgData name="Silvestri, Stefania" userId="S::stefsilv@liverpool.ac.uk::b6c0d291-429e-41c2-92f7-74b158d9b1a6" providerId="AD" clId="Web-{4D79D182-9574-C48B-FE5E-241D6AEA4C65}" dt="2024-10-22T14:28:49.780" v="239" actId="20577"/>
          <ac:spMkLst>
            <pc:docMk/>
            <pc:sldMk cId="1176587275" sldId="383"/>
            <ac:spMk id="2" creationId="{00000000-0000-0000-0000-000000000000}"/>
          </ac:spMkLst>
        </pc:spChg>
        <pc:spChg chg="mod">
          <ac:chgData name="Silvestri, Stefania" userId="S::stefsilv@liverpool.ac.uk::b6c0d291-429e-41c2-92f7-74b158d9b1a6" providerId="AD" clId="Web-{4D79D182-9574-C48B-FE5E-241D6AEA4C65}" dt="2024-10-22T14:29:11.733" v="245" actId="20577"/>
          <ac:spMkLst>
            <pc:docMk/>
            <pc:sldMk cId="1176587275" sldId="383"/>
            <ac:spMk id="3" creationId="{00000000-0000-0000-0000-000000000000}"/>
          </ac:spMkLst>
        </pc:spChg>
        <pc:picChg chg="add mod">
          <ac:chgData name="Silvestri, Stefania" userId="S::stefsilv@liverpool.ac.uk::b6c0d291-429e-41c2-92f7-74b158d9b1a6" providerId="AD" clId="Web-{4D79D182-9574-C48B-FE5E-241D6AEA4C65}" dt="2024-10-22T14:28:54.530" v="241" actId="1076"/>
          <ac:picMkLst>
            <pc:docMk/>
            <pc:sldMk cId="1176587275" sldId="383"/>
            <ac:picMk id="4" creationId="{D5C0F658-7EDE-17C2-5D89-53DD24B8DEFC}"/>
          </ac:picMkLst>
        </pc:picChg>
      </pc:sldChg>
      <pc:sldChg chg="add replId">
        <pc:chgData name="Silvestri, Stefania" userId="S::stefsilv@liverpool.ac.uk::b6c0d291-429e-41c2-92f7-74b158d9b1a6" providerId="AD" clId="Web-{4D79D182-9574-C48B-FE5E-241D6AEA4C65}" dt="2024-10-22T14:29:33.437" v="246"/>
        <pc:sldMkLst>
          <pc:docMk/>
          <pc:sldMk cId="639128014" sldId="384"/>
        </pc:sldMkLst>
      </pc:sldChg>
      <pc:sldChg chg="add replId">
        <pc:chgData name="Silvestri, Stefania" userId="S::stefsilv@liverpool.ac.uk::b6c0d291-429e-41c2-92f7-74b158d9b1a6" providerId="AD" clId="Web-{4D79D182-9574-C48B-FE5E-241D6AEA4C65}" dt="2024-10-22T14:30:59.049" v="292"/>
        <pc:sldMkLst>
          <pc:docMk/>
          <pc:sldMk cId="1801531350" sldId="385"/>
        </pc:sldMkLst>
      </pc:sldChg>
      <pc:sldChg chg="add">
        <pc:chgData name="Silvestri, Stefania" userId="S::stefsilv@liverpool.ac.uk::b6c0d291-429e-41c2-92f7-74b158d9b1a6" providerId="AD" clId="Web-{4D79D182-9574-C48B-FE5E-241D6AEA4C65}" dt="2024-10-22T14:38:46.655" v="460"/>
        <pc:sldMkLst>
          <pc:docMk/>
          <pc:sldMk cId="2163302876" sldId="386"/>
        </pc:sldMkLst>
      </pc:sldChg>
      <pc:sldChg chg="add del ord">
        <pc:chgData name="Silvestri, Stefania" userId="S::stefsilv@liverpool.ac.uk::b6c0d291-429e-41c2-92f7-74b158d9b1a6" providerId="AD" clId="Web-{4D79D182-9574-C48B-FE5E-241D6AEA4C65}" dt="2024-10-22T14:52:28.051" v="522"/>
        <pc:sldMkLst>
          <pc:docMk/>
          <pc:sldMk cId="3734797139" sldId="387"/>
        </pc:sldMkLst>
      </pc:sldChg>
      <pc:sldChg chg="modSp add">
        <pc:chgData name="Silvestri, Stefania" userId="S::stefsilv@liverpool.ac.uk::b6c0d291-429e-41c2-92f7-74b158d9b1a6" providerId="AD" clId="Web-{4D79D182-9574-C48B-FE5E-241D6AEA4C65}" dt="2024-10-22T15:05:50.303" v="691" actId="20577"/>
        <pc:sldMkLst>
          <pc:docMk/>
          <pc:sldMk cId="3027061023" sldId="388"/>
        </pc:sldMkLst>
        <pc:spChg chg="mod">
          <ac:chgData name="Silvestri, Stefania" userId="S::stefsilv@liverpool.ac.uk::b6c0d291-429e-41c2-92f7-74b158d9b1a6" providerId="AD" clId="Web-{4D79D182-9574-C48B-FE5E-241D6AEA4C65}" dt="2024-10-22T15:05:44.381" v="689" actId="20577"/>
          <ac:spMkLst>
            <pc:docMk/>
            <pc:sldMk cId="3027061023" sldId="388"/>
            <ac:spMk id="2" creationId="{70FFDFE7-595C-4893-BEAD-3EB0CCF45334}"/>
          </ac:spMkLst>
        </pc:spChg>
        <pc:spChg chg="mod">
          <ac:chgData name="Silvestri, Stefania" userId="S::stefsilv@liverpool.ac.uk::b6c0d291-429e-41c2-92f7-74b158d9b1a6" providerId="AD" clId="Web-{4D79D182-9574-C48B-FE5E-241D6AEA4C65}" dt="2024-10-22T15:05:50.303" v="691" actId="20577"/>
          <ac:spMkLst>
            <pc:docMk/>
            <pc:sldMk cId="3027061023" sldId="388"/>
            <ac:spMk id="5" creationId="{76FE6A20-F871-4F94-860A-406A0635FB74}"/>
          </ac:spMkLst>
        </pc:spChg>
      </pc:sldChg>
      <pc:sldChg chg="modSp add">
        <pc:chgData name="Silvestri, Stefania" userId="S::stefsilv@liverpool.ac.uk::b6c0d291-429e-41c2-92f7-74b158d9b1a6" providerId="AD" clId="Web-{4D79D182-9574-C48B-FE5E-241D6AEA4C65}" dt="2024-10-22T14:52:27.364" v="521" actId="20577"/>
        <pc:sldMkLst>
          <pc:docMk/>
          <pc:sldMk cId="1454112410" sldId="389"/>
        </pc:sldMkLst>
        <pc:spChg chg="mod">
          <ac:chgData name="Silvestri, Stefania" userId="S::stefsilv@liverpool.ac.uk::b6c0d291-429e-41c2-92f7-74b158d9b1a6" providerId="AD" clId="Web-{4D79D182-9574-C48B-FE5E-241D6AEA4C65}" dt="2024-10-22T14:51:57.332" v="496" actId="20577"/>
          <ac:spMkLst>
            <pc:docMk/>
            <pc:sldMk cId="1454112410" sldId="389"/>
            <ac:spMk id="2" creationId="{B0F6E0E7-2838-4A5C-AF30-58D52823579F}"/>
          </ac:spMkLst>
        </pc:spChg>
        <pc:spChg chg="mod">
          <ac:chgData name="Silvestri, Stefania" userId="S::stefsilv@liverpool.ac.uk::b6c0d291-429e-41c2-92f7-74b158d9b1a6" providerId="AD" clId="Web-{4D79D182-9574-C48B-FE5E-241D6AEA4C65}" dt="2024-10-22T14:52:27.364" v="521" actId="20577"/>
          <ac:spMkLst>
            <pc:docMk/>
            <pc:sldMk cId="1454112410" sldId="389"/>
            <ac:spMk id="3" creationId="{D147D8EE-818D-4516-94D2-0C10512C3431}"/>
          </ac:spMkLst>
        </pc:spChg>
      </pc:sldChg>
      <pc:sldChg chg="add">
        <pc:chgData name="Silvestri, Stefania" userId="S::stefsilv@liverpool.ac.uk::b6c0d291-429e-41c2-92f7-74b158d9b1a6" providerId="AD" clId="Web-{4D79D182-9574-C48B-FE5E-241D6AEA4C65}" dt="2024-10-22T14:52:39.630" v="523"/>
        <pc:sldMkLst>
          <pc:docMk/>
          <pc:sldMk cId="3155255488" sldId="390"/>
        </pc:sldMkLst>
      </pc:sldChg>
      <pc:sldChg chg="add">
        <pc:chgData name="Silvestri, Stefania" userId="S::stefsilv@liverpool.ac.uk::b6c0d291-429e-41c2-92f7-74b158d9b1a6" providerId="AD" clId="Web-{4D79D182-9574-C48B-FE5E-241D6AEA4C65}" dt="2024-10-22T14:53:12.599" v="529"/>
        <pc:sldMkLst>
          <pc:docMk/>
          <pc:sldMk cId="3330611920" sldId="391"/>
        </pc:sldMkLst>
      </pc:sldChg>
      <pc:sldChg chg="modSp add ord replId">
        <pc:chgData name="Silvestri, Stefania" userId="S::stefsilv@liverpool.ac.uk::b6c0d291-429e-41c2-92f7-74b158d9b1a6" providerId="AD" clId="Web-{4D79D182-9574-C48B-FE5E-241D6AEA4C65}" dt="2024-10-22T14:54:44.539" v="574" actId="20577"/>
        <pc:sldMkLst>
          <pc:docMk/>
          <pc:sldMk cId="3246900080" sldId="392"/>
        </pc:sldMkLst>
        <pc:spChg chg="mod">
          <ac:chgData name="Silvestri, Stefania" userId="S::stefsilv@liverpool.ac.uk::b6c0d291-429e-41c2-92f7-74b158d9b1a6" providerId="AD" clId="Web-{4D79D182-9574-C48B-FE5E-241D6AEA4C65}" dt="2024-10-22T14:54:44.539" v="574" actId="20577"/>
          <ac:spMkLst>
            <pc:docMk/>
            <pc:sldMk cId="3246900080" sldId="392"/>
            <ac:spMk id="3" creationId="{D147D8EE-818D-4516-94D2-0C10512C3431}"/>
          </ac:spMkLst>
        </pc:spChg>
      </pc:sldChg>
      <pc:sldChg chg="add">
        <pc:chgData name="Silvestri, Stefania" userId="S::stefsilv@liverpool.ac.uk::b6c0d291-429e-41c2-92f7-74b158d9b1a6" providerId="AD" clId="Web-{4D79D182-9574-C48B-FE5E-241D6AEA4C65}" dt="2024-10-22T14:54:51.914" v="575"/>
        <pc:sldMkLst>
          <pc:docMk/>
          <pc:sldMk cId="2409396613" sldId="393"/>
        </pc:sldMkLst>
      </pc:sldChg>
      <pc:sldChg chg="modSp add ord replId">
        <pc:chgData name="Silvestri, Stefania" userId="S::stefsilv@liverpool.ac.uk::b6c0d291-429e-41c2-92f7-74b158d9b1a6" providerId="AD" clId="Web-{4D79D182-9574-C48B-FE5E-241D6AEA4C65}" dt="2024-10-22T14:57:47.841" v="646" actId="20577"/>
        <pc:sldMkLst>
          <pc:docMk/>
          <pc:sldMk cId="2051748181" sldId="394"/>
        </pc:sldMkLst>
        <pc:spChg chg="mod">
          <ac:chgData name="Silvestri, Stefania" userId="S::stefsilv@liverpool.ac.uk::b6c0d291-429e-41c2-92f7-74b158d9b1a6" providerId="AD" clId="Web-{4D79D182-9574-C48B-FE5E-241D6AEA4C65}" dt="2024-10-22T14:57:47.841" v="646" actId="20577"/>
          <ac:spMkLst>
            <pc:docMk/>
            <pc:sldMk cId="2051748181" sldId="394"/>
            <ac:spMk id="3" creationId="{D147D8EE-818D-4516-94D2-0C10512C3431}"/>
          </ac:spMkLst>
        </pc:spChg>
      </pc:sldChg>
      <pc:sldChg chg="addSp delSp modSp add ord replId">
        <pc:chgData name="Silvestri, Stefania" userId="S::stefsilv@liverpool.ac.uk::b6c0d291-429e-41c2-92f7-74b158d9b1a6" providerId="AD" clId="Web-{4D79D182-9574-C48B-FE5E-241D6AEA4C65}" dt="2024-10-22T15:08:34.479" v="698" actId="20577"/>
        <pc:sldMkLst>
          <pc:docMk/>
          <pc:sldMk cId="3317599759" sldId="395"/>
        </pc:sldMkLst>
        <pc:spChg chg="mod">
          <ac:chgData name="Silvestri, Stefania" userId="S::stefsilv@liverpool.ac.uk::b6c0d291-429e-41c2-92f7-74b158d9b1a6" providerId="AD" clId="Web-{4D79D182-9574-C48B-FE5E-241D6AEA4C65}" dt="2024-10-22T15:08:34.479" v="698" actId="20577"/>
          <ac:spMkLst>
            <pc:docMk/>
            <pc:sldMk cId="3317599759" sldId="395"/>
            <ac:spMk id="2" creationId="{00000000-0000-0000-0000-000000000000}"/>
          </ac:spMkLst>
        </pc:spChg>
        <pc:picChg chg="add mod">
          <ac:chgData name="Silvestri, Stefania" userId="S::stefsilv@liverpool.ac.uk::b6c0d291-429e-41c2-92f7-74b158d9b1a6" providerId="AD" clId="Web-{4D79D182-9574-C48B-FE5E-241D6AEA4C65}" dt="2024-10-22T15:03:28.178" v="651" actId="1076"/>
          <ac:picMkLst>
            <pc:docMk/>
            <pc:sldMk cId="3317599759" sldId="395"/>
            <ac:picMk id="8" creationId="{7E886DF6-BFAA-0895-16D9-E7A293B9BA39}"/>
          </ac:picMkLst>
        </pc:picChg>
      </pc:sldChg>
      <pc:sldChg chg="modSp add">
        <pc:chgData name="Silvestri, Stefania" userId="S::stefsilv@liverpool.ac.uk::b6c0d291-429e-41c2-92f7-74b158d9b1a6" providerId="AD" clId="Web-{4D79D182-9574-C48B-FE5E-241D6AEA4C65}" dt="2024-10-22T15:08:11.541" v="694"/>
        <pc:sldMkLst>
          <pc:docMk/>
          <pc:sldMk cId="827240813" sldId="396"/>
        </pc:sldMkLst>
        <pc:picChg chg="mod">
          <ac:chgData name="Silvestri, Stefania" userId="S::stefsilv@liverpool.ac.uk::b6c0d291-429e-41c2-92f7-74b158d9b1a6" providerId="AD" clId="Web-{4D79D182-9574-C48B-FE5E-241D6AEA4C65}" dt="2024-10-22T15:08:11.541" v="694"/>
          <ac:picMkLst>
            <pc:docMk/>
            <pc:sldMk cId="827240813" sldId="396"/>
            <ac:picMk id="6" creationId="{83D49505-6651-4486-9CBA-B992BC8A1F53}"/>
          </ac:picMkLst>
        </pc:picChg>
      </pc:sldChg>
      <pc:sldMasterChg chg="addSldLayout">
        <pc:chgData name="Silvestri, Stefania" userId="S::stefsilv@liverpool.ac.uk::b6c0d291-429e-41c2-92f7-74b158d9b1a6" providerId="AD" clId="Web-{4D79D182-9574-C48B-FE5E-241D6AEA4C65}" dt="2024-10-22T15:07:51.010" v="692"/>
        <pc:sldMasterMkLst>
          <pc:docMk/>
          <pc:sldMasterMk cId="0" sldId="2147483648"/>
        </pc:sldMasterMkLst>
        <pc:sldLayoutChg chg="add replId">
          <pc:chgData name="Silvestri, Stefania" userId="S::stefsilv@liverpool.ac.uk::b6c0d291-429e-41c2-92f7-74b158d9b1a6" providerId="AD" clId="Web-{4D79D182-9574-C48B-FE5E-241D6AEA4C65}" dt="2024-10-22T13:23:42.389" v="0"/>
          <pc:sldLayoutMkLst>
            <pc:docMk/>
            <pc:sldMasterMk cId="0" sldId="2147483648"/>
            <pc:sldLayoutMk cId="3728398800" sldId="2147483693"/>
          </pc:sldLayoutMkLst>
        </pc:sldLayoutChg>
        <pc:sldLayoutChg chg="add">
          <pc:chgData name="Silvestri, Stefania" userId="S::stefsilv@liverpool.ac.uk::b6c0d291-429e-41c2-92f7-74b158d9b1a6" providerId="AD" clId="Web-{4D79D182-9574-C48B-FE5E-241D6AEA4C65}" dt="2024-10-22T14:39:41.969" v="461"/>
          <pc:sldLayoutMkLst>
            <pc:docMk/>
            <pc:sldMasterMk cId="0" sldId="2147483648"/>
            <pc:sldLayoutMk cId="379811727" sldId="2147483694"/>
          </pc:sldLayoutMkLst>
        </pc:sldLayoutChg>
        <pc:sldLayoutChg chg="add">
          <pc:chgData name="Silvestri, Stefania" userId="S::stefsilv@liverpool.ac.uk::b6c0d291-429e-41c2-92f7-74b158d9b1a6" providerId="AD" clId="Web-{4D79D182-9574-C48B-FE5E-241D6AEA4C65}" dt="2024-10-22T15:07:51.010" v="692"/>
          <pc:sldLayoutMkLst>
            <pc:docMk/>
            <pc:sldMasterMk cId="0" sldId="2147483648"/>
            <pc:sldLayoutMk cId="2110485334" sldId="2147483695"/>
          </pc:sldLayoutMkLst>
        </pc:sldLayoutChg>
      </pc:sldMasterChg>
    </pc:docChg>
  </pc:docChgLst>
  <pc:docChgLst>
    <pc:chgData name="Silvestri, Stefania" userId="S::stefsilv@liverpool.ac.uk::b6c0d291-429e-41c2-92f7-74b158d9b1a6" providerId="AD" clId="Web-{5C32087C-41DC-A5DD-3803-A85BDDDFEAFF}"/>
    <pc:docChg chg="modSld sldOrd">
      <pc:chgData name="Silvestri, Stefania" userId="S::stefsilv@liverpool.ac.uk::b6c0d291-429e-41c2-92f7-74b158d9b1a6" providerId="AD" clId="Web-{5C32087C-41DC-A5DD-3803-A85BDDDFEAFF}" dt="2024-11-11T14:25:14.829" v="21" actId="1076"/>
      <pc:docMkLst>
        <pc:docMk/>
      </pc:docMkLst>
      <pc:sldChg chg="addSp modSp ord">
        <pc:chgData name="Silvestri, Stefania" userId="S::stefsilv@liverpool.ac.uk::b6c0d291-429e-41c2-92f7-74b158d9b1a6" providerId="AD" clId="Web-{5C32087C-41DC-A5DD-3803-A85BDDDFEAFF}" dt="2024-11-11T14:25:14.829" v="21" actId="1076"/>
        <pc:sldMkLst>
          <pc:docMk/>
          <pc:sldMk cId="3239959493" sldId="372"/>
        </pc:sldMkLst>
        <pc:spChg chg="mod">
          <ac:chgData name="Silvestri, Stefania" userId="S::stefsilv@liverpool.ac.uk::b6c0d291-429e-41c2-92f7-74b158d9b1a6" providerId="AD" clId="Web-{5C32087C-41DC-A5DD-3803-A85BDDDFEAFF}" dt="2024-11-11T14:24:57.438" v="17" actId="20577"/>
          <ac:spMkLst>
            <pc:docMk/>
            <pc:sldMk cId="3239959493" sldId="372"/>
            <ac:spMk id="5" creationId="{13A7F827-60B9-50A2-C0B6-A6C972BD3EBE}"/>
          </ac:spMkLst>
        </pc:spChg>
        <pc:spChg chg="mod">
          <ac:chgData name="Silvestri, Stefania" userId="S::stefsilv@liverpool.ac.uk::b6c0d291-429e-41c2-92f7-74b158d9b1a6" providerId="AD" clId="Web-{5C32087C-41DC-A5DD-3803-A85BDDDFEAFF}" dt="2024-11-11T14:25:14.829" v="21" actId="1076"/>
          <ac:spMkLst>
            <pc:docMk/>
            <pc:sldMk cId="3239959493" sldId="372"/>
            <ac:spMk id="13" creationId="{8D74006E-F178-47A3-88CF-98B6E167755D}"/>
          </ac:spMkLst>
        </pc:spChg>
        <pc:grpChg chg="add mod">
          <ac:chgData name="Silvestri, Stefania" userId="S::stefsilv@liverpool.ac.uk::b6c0d291-429e-41c2-92f7-74b158d9b1a6" providerId="AD" clId="Web-{5C32087C-41DC-A5DD-3803-A85BDDDFEAFF}" dt="2024-11-11T14:24:49.250" v="9" actId="1076"/>
          <ac:grpSpMkLst>
            <pc:docMk/>
            <pc:sldMk cId="3239959493" sldId="372"/>
            <ac:grpSpMk id="17" creationId="{BF2AD119-5BD5-15DF-500F-605ECE03066C}"/>
          </ac:grpSpMkLst>
        </pc:grpChg>
        <pc:picChg chg="add mod">
          <ac:chgData name="Silvestri, Stefania" userId="S::stefsilv@liverpool.ac.uk::b6c0d291-429e-41c2-92f7-74b158d9b1a6" providerId="AD" clId="Web-{5C32087C-41DC-A5DD-3803-A85BDDDFEAFF}" dt="2024-11-11T14:25:03.016" v="18" actId="14100"/>
          <ac:picMkLst>
            <pc:docMk/>
            <pc:sldMk cId="3239959493" sldId="372"/>
            <ac:picMk id="3" creationId="{50D31550-CB5A-FAA0-0C8E-21037640526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358914604"/>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a:t>Welcome everyone to today’s session: Networking bingo. The session title is self-explanatory: we will work on networking today, I’ll get you to have a little hopefully fun activity, and end the session with some pizza!</a:t>
            </a:r>
          </a:p>
          <a:p>
            <a:endParaRPr lang="en-GB" dirty="0"/>
          </a:p>
        </p:txBody>
      </p:sp>
    </p:spTree>
    <p:extLst>
      <p:ext uri="{BB962C8B-B14F-4D97-AF65-F5344CB8AC3E}">
        <p14:creationId xmlns:p14="http://schemas.microsoft.com/office/powerpoint/2010/main" val="2007481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a:t>Thank you, enjoy your pizza and continue networking!</a:t>
            </a:r>
          </a:p>
          <a:p>
            <a:endParaRPr lang="en-GB" dirty="0"/>
          </a:p>
        </p:txBody>
      </p:sp>
    </p:spTree>
    <p:extLst>
      <p:ext uri="{BB962C8B-B14F-4D97-AF65-F5344CB8AC3E}">
        <p14:creationId xmlns:p14="http://schemas.microsoft.com/office/powerpoint/2010/main" val="220874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This is our agenda for today. We will talk about networking strategies or what you might want to consider when approaching networking. We will then set some ground rules for networking. Following this, and this will be the lengthiest part of the session, we will practice networking through a speed dating type of activity. Finally, we will collect some final tips that hopefully you can take away and reflect on.</a:t>
            </a:r>
          </a:p>
        </p:txBody>
      </p:sp>
    </p:spTree>
    <p:extLst>
      <p:ext uri="{BB962C8B-B14F-4D97-AF65-F5344CB8AC3E}">
        <p14:creationId xmlns:p14="http://schemas.microsoft.com/office/powerpoint/2010/main" val="3342983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a:t>So let’s talk about networking strategies. There is a lot of information and there is a wealth of resources on networking that you can use when trying to learn the art of connection with others. Networking in person and online is of course very different, and will require you to use different skills at time. But approaching any type of networking opportunity with a strategy is a good starting point to hopefully have an enjoyable and fruitful experience.</a:t>
            </a:r>
          </a:p>
          <a:p>
            <a:endParaRPr lang="en-GB" dirty="0"/>
          </a:p>
        </p:txBody>
      </p:sp>
    </p:spTree>
    <p:extLst>
      <p:ext uri="{BB962C8B-B14F-4D97-AF65-F5344CB8AC3E}">
        <p14:creationId xmlns:p14="http://schemas.microsoft.com/office/powerpoint/2010/main" val="4237302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On the screen you’ll see a list of networking strategies. When approaching a networking opportunity, having some strategies that you have already reflected on can increase the likelihood of having a more positive experience.</a:t>
            </a:r>
          </a:p>
          <a:p>
            <a:pPr marL="342900" indent="-342900">
              <a:buFontTx/>
              <a:buChar char="-"/>
            </a:pPr>
            <a:r>
              <a:rPr lang="en-GB" dirty="0"/>
              <a:t>Start with defining your goals: what do you want to achieve through the networking? Do you want to make X contacts? Do you want to meet potential collaborators?</a:t>
            </a:r>
          </a:p>
          <a:p>
            <a:pPr marL="342900" indent="-342900">
              <a:buFontTx/>
              <a:buChar char="-"/>
            </a:pPr>
            <a:r>
              <a:rPr lang="en-GB" dirty="0"/>
              <a:t>Remember that you bring a value into the conversation: you bring expertise, you have your own connections to put on the table, you can support others’ work. Similarly, you should be ready to ask for help: the more specific you can be, the more likely you are to obtain what you are looking for. For example, you could ask to be introduced to the someone in a more senior position.</a:t>
            </a:r>
          </a:p>
          <a:p>
            <a:pPr marL="342900" indent="-342900">
              <a:buFontTx/>
              <a:buChar char="-"/>
            </a:pPr>
            <a:r>
              <a:rPr lang="en-GB" dirty="0"/>
              <a:t>Before starting your networking think about your personal branding: do not just state your name and job game, consider what type of information you want to convey (what are the most important things about your role for example) and what language you use to communicate them (avoid jargon for example, you don’t know if you are talking to someone in your exact same field or not!)</a:t>
            </a:r>
          </a:p>
          <a:p>
            <a:pPr marL="342900" indent="-342900">
              <a:buFontTx/>
              <a:buChar char="-"/>
            </a:pPr>
            <a:r>
              <a:rPr lang="en-GB" dirty="0"/>
              <a:t>If you have made a positive connection, remember to keep that contact warm. Follow up at a later date, a couple of weeks for example, with an email. Share some information you had discussed in your first conversation (a paper you mentioned) and suggest a further contact, such as a meeting or a chat over a coffee.</a:t>
            </a:r>
          </a:p>
          <a:p>
            <a:pPr marL="342900" indent="-342900">
              <a:buFontTx/>
              <a:buChar char="-"/>
            </a:pPr>
            <a:r>
              <a:rPr lang="en-GB" dirty="0"/>
              <a:t>Remember to be patient: you might not get successful contacts at the first go, or a follow-up opportunity might not come to fruition, and that is discouraging, but it is a numbers game, so it is worth being persistent. </a:t>
            </a:r>
          </a:p>
        </p:txBody>
      </p:sp>
    </p:spTree>
    <p:extLst>
      <p:ext uri="{BB962C8B-B14F-4D97-AF65-F5344CB8AC3E}">
        <p14:creationId xmlns:p14="http://schemas.microsoft.com/office/powerpoint/2010/main" val="185325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Following from the strategies, it is worth keeping in mind some brief rules. These apply to all networking opportunities, but especially in this session for the practical activity you are about to take part in.</a:t>
            </a:r>
          </a:p>
        </p:txBody>
      </p:sp>
    </p:spTree>
    <p:extLst>
      <p:ext uri="{BB962C8B-B14F-4D97-AF65-F5344CB8AC3E}">
        <p14:creationId xmlns:p14="http://schemas.microsoft.com/office/powerpoint/2010/main" val="2893624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Tx/>
              <a:buChar char="-"/>
            </a:pPr>
            <a:r>
              <a:rPr lang="en-GB" dirty="0"/>
              <a:t>Be open, so be ready to answer questions. You can keep it professional; you don’t need to share personal information if you do not wish to.</a:t>
            </a:r>
          </a:p>
          <a:p>
            <a:pPr marL="342900" indent="-342900">
              <a:buFontTx/>
              <a:buChar char="-"/>
            </a:pPr>
            <a:r>
              <a:rPr lang="en-GB" dirty="0"/>
              <a:t>But at the same be a good listener, don’t just pretend you are. Listen and ask follow-up questions.</a:t>
            </a:r>
          </a:p>
          <a:p>
            <a:pPr marL="342900" indent="-342900">
              <a:buFontTx/>
              <a:buChar char="-"/>
            </a:pPr>
            <a:r>
              <a:rPr lang="en-GB" dirty="0"/>
              <a:t>Have a lively positive discussion, don’t make it a monologue</a:t>
            </a:r>
          </a:p>
          <a:p>
            <a:pPr marL="342900" indent="-342900">
              <a:buFontTx/>
              <a:buChar char="-"/>
            </a:pPr>
            <a:r>
              <a:rPr lang="en-GB" dirty="0"/>
              <a:t>And if the three points above have gone well, remember to exchange contact information!</a:t>
            </a:r>
          </a:p>
        </p:txBody>
      </p:sp>
    </p:spTree>
    <p:extLst>
      <p:ext uri="{BB962C8B-B14F-4D97-AF65-F5344CB8AC3E}">
        <p14:creationId xmlns:p14="http://schemas.microsoft.com/office/powerpoint/2010/main" val="1637293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And now it’s time for your networking activity.</a:t>
            </a:r>
          </a:p>
        </p:txBody>
      </p:sp>
    </p:spTree>
    <p:extLst>
      <p:ext uri="{BB962C8B-B14F-4D97-AF65-F5344CB8AC3E}">
        <p14:creationId xmlns:p14="http://schemas.microsoft.com/office/powerpoint/2010/main" val="315968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Tx/>
              <a:buChar char="-"/>
            </a:pPr>
            <a:r>
              <a:rPr lang="en-GB" dirty="0"/>
              <a:t>You have on screen some guidance.</a:t>
            </a:r>
          </a:p>
          <a:p>
            <a:pPr marL="342900" indent="-342900">
              <a:buFontTx/>
              <a:buChar char="-"/>
            </a:pPr>
            <a:r>
              <a:rPr lang="en-GB" dirty="0"/>
              <a:t>You’ll have 10 minutes to talk to as many people as possible</a:t>
            </a:r>
          </a:p>
          <a:p>
            <a:pPr marL="342900" indent="-342900">
              <a:buFontTx/>
              <a:buChar char="-"/>
            </a:pPr>
            <a:r>
              <a:rPr lang="en-GB" dirty="0"/>
              <a:t>The aim is of course to fill out your bingo card</a:t>
            </a:r>
          </a:p>
          <a:p>
            <a:pPr marL="342900" indent="-342900">
              <a:buFontTx/>
              <a:buChar char="-"/>
            </a:pPr>
            <a:r>
              <a:rPr lang="en-GB" dirty="0"/>
              <a:t>The first to finish a line gets a price</a:t>
            </a:r>
          </a:p>
          <a:p>
            <a:pPr marL="342900" indent="-342900">
              <a:buFontTx/>
              <a:buChar char="-"/>
            </a:pPr>
            <a:endParaRPr lang="en-GB" dirty="0"/>
          </a:p>
          <a:p>
            <a:pPr marL="0" indent="0">
              <a:buFontTx/>
              <a:buNone/>
            </a:pPr>
            <a:r>
              <a:rPr lang="en-GB" b="1" dirty="0"/>
              <a:t>Facilitator: timings can be adapted depending on audience size</a:t>
            </a:r>
          </a:p>
          <a:p>
            <a:endParaRPr lang="en-GB" dirty="0"/>
          </a:p>
        </p:txBody>
      </p:sp>
    </p:spTree>
    <p:extLst>
      <p:ext uri="{BB962C8B-B14F-4D97-AF65-F5344CB8AC3E}">
        <p14:creationId xmlns:p14="http://schemas.microsoft.com/office/powerpoint/2010/main" val="3636189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GB" dirty="0"/>
              <a:t>I hope you enjoyed the networking bingo. Before finishing the session, I’d like to encourage you to continue the conversations you started today, maybe even use the time you have now over pizza to continue talking to others in the room and fill out your card!</a:t>
            </a:r>
          </a:p>
        </p:txBody>
      </p:sp>
    </p:spTree>
    <p:extLst>
      <p:ext uri="{BB962C8B-B14F-4D97-AF65-F5344CB8AC3E}">
        <p14:creationId xmlns:p14="http://schemas.microsoft.com/office/powerpoint/2010/main" val="4173326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42400" y="914400"/>
            <a:ext cx="8359912" cy="1296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5200" y="3265370"/>
            <a:ext cx="22720300" cy="9677230"/>
          </a:xfrm>
          <a:prstGeom prst="rect">
            <a:avLst/>
          </a:prstGeom>
        </p:spPr>
      </p:pic>
    </p:spTree>
    <p:extLst>
      <p:ext uri="{BB962C8B-B14F-4D97-AF65-F5344CB8AC3E}">
        <p14:creationId xmlns:p14="http://schemas.microsoft.com/office/powerpoint/2010/main" val="384265532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cratising access">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9" name="Picture 8">
            <a:extLst>
              <a:ext uri="{FF2B5EF4-FFF2-40B4-BE49-F238E27FC236}">
                <a16:creationId xmlns:a16="http://schemas.microsoft.com/office/drawing/2014/main" id="{55226287-83D4-4142-95AA-804EAA204A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1999"/>
          </a:xfrm>
          <a:prstGeom prst="rect">
            <a:avLst/>
          </a:prstGeom>
        </p:spPr>
      </p:pic>
      <p:sp>
        <p:nvSpPr>
          <p:cNvPr id="10" name="Title Text">
            <a:extLst>
              <a:ext uri="{FF2B5EF4-FFF2-40B4-BE49-F238E27FC236}">
                <a16:creationId xmlns:a16="http://schemas.microsoft.com/office/drawing/2014/main" id="{94500FB2-F312-8043-92AC-74FB4D1613E7}"/>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chemeClr val="tx1"/>
                </a:solidFill>
                <a:latin typeface="Arial" panose="020B0604020202020204" pitchFamily="34" charset="0"/>
                <a:cs typeface="Arial" panose="020B0604020202020204" pitchFamily="34" charset="0"/>
              </a:rPr>
              <a:t>–</a:t>
            </a:r>
            <a:r>
              <a:rPr lang="en-GB" sz="5000" b="1" i="0" u="none">
                <a:solidFill>
                  <a:schemeClr val="tx1"/>
                </a:solidFill>
                <a:latin typeface="Arial" panose="020B0604020202020204" pitchFamily="34" charset="0"/>
                <a:cs typeface="Arial" panose="020B0604020202020204" pitchFamily="34" charset="0"/>
              </a:rPr>
              <a:t>Democratising access</a:t>
            </a:r>
          </a:p>
        </p:txBody>
      </p:sp>
      <p:sp>
        <p:nvSpPr>
          <p:cNvPr id="13" name="Text Placeholder 2">
            <a:extLst>
              <a:ext uri="{FF2B5EF4-FFF2-40B4-BE49-F238E27FC236}">
                <a16:creationId xmlns:a16="http://schemas.microsoft.com/office/drawing/2014/main" id="{7FB40D24-8A7D-1844-9547-0DC1F35B84BA}"/>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a:t>Click to edit Master text styles</a:t>
            </a:r>
            <a:endParaRPr lang="en-US"/>
          </a:p>
        </p:txBody>
      </p:sp>
    </p:spTree>
    <p:extLst>
      <p:ext uri="{BB962C8B-B14F-4D97-AF65-F5344CB8AC3E}">
        <p14:creationId xmlns:p14="http://schemas.microsoft.com/office/powerpoint/2010/main" val="418964085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_text_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Large style text goes in here.</a:t>
            </a:r>
            <a:endParaRPr/>
          </a:p>
        </p:txBody>
      </p:sp>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4042212262"/>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_text_Bullets_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Intro text or opening point here.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360000" indent="-360000" algn="l">
              <a:lnSpc>
                <a:spcPct val="93000"/>
              </a:lnSpc>
              <a:spcBef>
                <a:spcPts val="0"/>
              </a:spcBef>
              <a:buSzPct val="75000"/>
              <a:buFontTx/>
              <a:buBlip>
                <a:blip r:embed="rId2"/>
              </a:buBlip>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Bullet point one</a:t>
            </a:r>
          </a:p>
          <a:p>
            <a:r>
              <a:rPr lang="en-US" sz="6000" u="none" baseline="0">
                <a:solidFill>
                  <a:srgbClr val="000000"/>
                </a:solidFill>
                <a:latin typeface="CircularStd-Book"/>
              </a:rPr>
              <a:t>Bullet point two</a:t>
            </a:r>
          </a:p>
          <a:p>
            <a:r>
              <a:rPr lang="en-US" sz="6000" u="none" baseline="0">
                <a:solidFill>
                  <a:srgbClr val="000000"/>
                </a:solidFill>
                <a:latin typeface="CircularStd-Book"/>
              </a:rPr>
              <a:t>Bullet point three</a:t>
            </a:r>
          </a:p>
          <a:p>
            <a:r>
              <a:rPr lang="en-US" sz="6000" u="none" baseline="0">
                <a:solidFill>
                  <a:srgbClr val="000000"/>
                </a:solidFill>
                <a:latin typeface="CircularStd-Book"/>
              </a:rPr>
              <a:t>and so on…</a:t>
            </a:r>
            <a:endParaRPr/>
          </a:p>
        </p:txBody>
      </p:sp>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9899650"/>
            <a:ext cx="7810500" cy="1090613"/>
          </a:xfrm>
        </p:spPr>
        <p:txBody>
          <a:bodyPr vert="horz"/>
          <a:lstStyle>
            <a:lvl1pPr marL="0" indent="0">
              <a:lnSpc>
                <a:spcPct val="90000"/>
              </a:lnSpc>
              <a:spcBef>
                <a:spcPts val="0"/>
              </a:spcBef>
              <a:buFontTx/>
              <a:buNone/>
              <a:defRPr sz="3000" baseline="0"/>
            </a:lvl1pPr>
          </a:lstStyle>
          <a:p>
            <a:pPr lvl="0"/>
            <a:r>
              <a:rPr lang="en-GB"/>
              <a:t>References or footnotes here.</a:t>
            </a:r>
            <a:br>
              <a:rPr lang="en-GB"/>
            </a:br>
            <a:r>
              <a:rPr lang="en-GB"/>
              <a:t>Can also be repurposed for captions.</a:t>
            </a:r>
            <a:endParaRPr lang="en-US"/>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Tree>
    <p:extLst>
      <p:ext uri="{BB962C8B-B14F-4D97-AF65-F5344CB8AC3E}">
        <p14:creationId xmlns:p14="http://schemas.microsoft.com/office/powerpoint/2010/main" val="28119503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maller/generic_text">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94966" y="10501200"/>
            <a:ext cx="5548703"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3" name="Text Placeholder 2"/>
          <p:cNvSpPr>
            <a:spLocks noGrp="1"/>
          </p:cNvSpPr>
          <p:nvPr>
            <p:ph type="body" sz="quarter" idx="10" hasCustomPrompt="1"/>
          </p:nvPr>
        </p:nvSpPr>
        <p:spPr>
          <a:xfrm>
            <a:off x="965200" y="2754313"/>
            <a:ext cx="20234275" cy="7340600"/>
          </a:xfrm>
        </p:spPr>
        <p:txBody>
          <a:bodyPr vert="horz"/>
          <a:lstStyle>
            <a:lvl1pPr marL="0" indent="0">
              <a:lnSpc>
                <a:spcPct val="93000"/>
              </a:lnSpc>
              <a:spcBef>
                <a:spcPts val="0"/>
              </a:spcBef>
              <a:spcAft>
                <a:spcPts val="0"/>
              </a:spcAft>
              <a:buFont typeface="Arial"/>
              <a:buNone/>
              <a:defRPr sz="6000" baseline="0"/>
            </a:lvl1pPr>
          </a:lstStyle>
          <a:p>
            <a:pPr lvl="0"/>
            <a:r>
              <a:rPr lang="en-GB"/>
              <a:t>Generic text goes in here. </a:t>
            </a:r>
          </a:p>
          <a:p>
            <a:pPr lvl="0"/>
            <a:r>
              <a:rPr lang="en-GB"/>
              <a:t>References or footnotes here.</a:t>
            </a:r>
          </a:p>
          <a:p>
            <a:pPr lvl="0"/>
            <a:r>
              <a:rPr lang="en-GB"/>
              <a:t>Can also</a:t>
            </a:r>
            <a:r>
              <a:rPr lang="en-US"/>
              <a:t> be repurposed for captions.</a:t>
            </a:r>
            <a:endParaRPr lang="en-GB"/>
          </a:p>
        </p:txBody>
      </p:sp>
    </p:spTree>
    <p:extLst>
      <p:ext uri="{BB962C8B-B14F-4D97-AF65-F5344CB8AC3E}">
        <p14:creationId xmlns:p14="http://schemas.microsoft.com/office/powerpoint/2010/main" val="82012814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406800" y="288000"/>
            <a:ext cx="23641388" cy="971269"/>
          </a:xfrm>
          <a:prstGeom prst="rect">
            <a:avLst/>
          </a:prstGeom>
        </p:spPr>
        <p:txBody>
          <a:bodyPr anchor="t"/>
          <a:lstStyle>
            <a:lvl1pPr>
              <a:defRPr sz="6000" baseline="0"/>
            </a:lvl1pPr>
          </a:lstStyle>
          <a:p>
            <a:r>
              <a:rPr lang="en-GB"/>
              <a:t>Title to this image goes here.</a:t>
            </a:r>
            <a:endParaRPr/>
          </a:p>
        </p:txBody>
      </p:sp>
      <p:sp>
        <p:nvSpPr>
          <p:cNvPr id="3" name="Text Placeholder 2"/>
          <p:cNvSpPr>
            <a:spLocks noGrp="1"/>
          </p:cNvSpPr>
          <p:nvPr>
            <p:ph type="body" sz="quarter" idx="10" hasCustomPrompt="1"/>
          </p:nvPr>
        </p:nvSpPr>
        <p:spPr>
          <a:xfrm>
            <a:off x="406800" y="12927600"/>
            <a:ext cx="23641388" cy="420781"/>
          </a:xfrm>
        </p:spPr>
        <p:txBody>
          <a:bodyPr vert="horz"/>
          <a:lstStyle>
            <a:lvl1pPr marL="0" indent="0">
              <a:lnSpc>
                <a:spcPct val="90000"/>
              </a:lnSpc>
              <a:spcBef>
                <a:spcPts val="0"/>
              </a:spcBef>
              <a:spcAft>
                <a:spcPts val="0"/>
              </a:spcAft>
              <a:buFont typeface="Arial"/>
              <a:buNone/>
              <a:defRPr sz="3000" baseline="0"/>
            </a:lvl1pPr>
          </a:lstStyle>
          <a:p>
            <a:pPr lvl="0"/>
            <a:r>
              <a:rPr lang="en-GB"/>
              <a:t>Add a short caption here.</a:t>
            </a:r>
          </a:p>
        </p:txBody>
      </p:sp>
      <p:sp>
        <p:nvSpPr>
          <p:cNvPr id="5" name="Picture Placeholder 4"/>
          <p:cNvSpPr>
            <a:spLocks noGrp="1"/>
          </p:cNvSpPr>
          <p:nvPr>
            <p:ph type="pic" sz="quarter" idx="11"/>
          </p:nvPr>
        </p:nvSpPr>
        <p:spPr>
          <a:xfrm>
            <a:off x="291600" y="1537199"/>
            <a:ext cx="23803200" cy="11224800"/>
          </a:xfrm>
        </p:spPr>
        <p:txBody>
          <a:bodyPr vert="horz"/>
          <a:lstStyle/>
          <a:p>
            <a:endParaRPr lang="en-US"/>
          </a:p>
        </p:txBody>
      </p:sp>
    </p:spTree>
    <p:extLst>
      <p:ext uri="{BB962C8B-B14F-4D97-AF65-F5344CB8AC3E}">
        <p14:creationId xmlns:p14="http://schemas.microsoft.com/office/powerpoint/2010/main" val="3283085282"/>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6296400"/>
            <a:ext cx="22453200" cy="1231106"/>
          </a:xfrm>
          <a:prstGeom prst="rect">
            <a:avLst/>
          </a:prstGeom>
        </p:spPr>
        <p:txBody>
          <a:bodyPr anchor="t">
            <a:noAutofit/>
          </a:bodyPr>
          <a:lstStyle>
            <a:lvl1pPr>
              <a:defRPr baseline="0"/>
            </a:lvl1pPr>
          </a:lstStyle>
          <a:p>
            <a:r>
              <a:rPr lang="en-GB"/>
              <a:t>Name Surname</a:t>
            </a:r>
            <a:endParaRPr/>
          </a:p>
        </p:txBody>
      </p:sp>
      <p:sp>
        <p:nvSpPr>
          <p:cNvPr id="12" name="Body Level One…"/>
          <p:cNvSpPr txBox="1">
            <a:spLocks noGrp="1"/>
          </p:cNvSpPr>
          <p:nvPr>
            <p:ph type="body" sz="quarter" idx="1" hasCustomPrompt="1"/>
          </p:nvPr>
        </p:nvSpPr>
        <p:spPr>
          <a:xfrm>
            <a:off x="964800" y="7452000"/>
            <a:ext cx="22453200" cy="2610606"/>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a:t>Email</a:t>
            </a:r>
          </a:p>
          <a:p>
            <a:r>
              <a:rPr lang="en-GB"/>
              <a:t>Other</a:t>
            </a:r>
            <a:endParaRPr/>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7" name="Title Text"/>
          <p:cNvSpPr txBox="1">
            <a:spLocks/>
          </p:cNvSpPr>
          <p:nvPr userDrawn="1"/>
        </p:nvSpPr>
        <p:spPr>
          <a:xfrm>
            <a:off x="964800" y="3772800"/>
            <a:ext cx="5515348" cy="12891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b="1">
                <a:latin typeface="Arial"/>
                <a:cs typeface="Arial"/>
              </a:rPr>
              <a:t>Thank you.</a:t>
            </a:r>
          </a:p>
        </p:txBody>
      </p:sp>
      <p:sp>
        <p:nvSpPr>
          <p:cNvPr id="8" name="Title Text"/>
          <p:cNvSpPr txBox="1">
            <a:spLocks/>
          </p:cNvSpPr>
          <p:nvPr userDrawn="1"/>
        </p:nvSpPr>
        <p:spPr>
          <a:xfrm>
            <a:off x="964799" y="5144400"/>
            <a:ext cx="11409353" cy="1289185"/>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CircularStd-Bold"/>
                <a:ea typeface="+mn-ea"/>
                <a:cs typeface="CircularStd-Bold"/>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r>
              <a:rPr lang="en-GB">
                <a:latin typeface="CircularStd-Book"/>
                <a:cs typeface="CircularStd-Book"/>
              </a:rPr>
              <a:t>For more information:</a:t>
            </a:r>
          </a:p>
        </p:txBody>
      </p:sp>
    </p:spTree>
    <p:extLst>
      <p:ext uri="{BB962C8B-B14F-4D97-AF65-F5344CB8AC3E}">
        <p14:creationId xmlns:p14="http://schemas.microsoft.com/office/powerpoint/2010/main" val="350561470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0CA8-D3A9-456A-B8D3-28352FA86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9E7EA-90DE-4C8B-B050-FEF4913DF4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A5EEE-B658-42E4-9B4A-E3BA6CF2AEE9}"/>
              </a:ext>
            </a:extLst>
          </p:cNvPr>
          <p:cNvSpPr>
            <a:spLocks noGrp="1"/>
          </p:cNvSpPr>
          <p:nvPr>
            <p:ph type="dt" sz="half" idx="10"/>
          </p:nvPr>
        </p:nvSpPr>
        <p:spPr/>
        <p:txBody>
          <a:bodyPr/>
          <a:lstStyle/>
          <a:p>
            <a:fld id="{C7CDF5EE-68C7-477D-84AD-9A65742D8DB5}" type="datetimeFigureOut">
              <a:rPr lang="en-GB" smtClean="0"/>
              <a:t>11/03/2025</a:t>
            </a:fld>
            <a:endParaRPr lang="en-GB"/>
          </a:p>
        </p:txBody>
      </p:sp>
      <p:sp>
        <p:nvSpPr>
          <p:cNvPr id="5" name="Footer Placeholder 4">
            <a:extLst>
              <a:ext uri="{FF2B5EF4-FFF2-40B4-BE49-F238E27FC236}">
                <a16:creationId xmlns:a16="http://schemas.microsoft.com/office/drawing/2014/main" id="{90AB64FF-3C82-4FC0-BC12-5FC42E074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6E3F5-699F-4246-B571-2F498F659B89}"/>
              </a:ext>
            </a:extLst>
          </p:cNvPr>
          <p:cNvSpPr>
            <a:spLocks noGrp="1"/>
          </p:cNvSpPr>
          <p:nvPr>
            <p:ph type="sldNum" sz="quarter" idx="12"/>
          </p:nvPr>
        </p:nvSpPr>
        <p:spPr/>
        <p:txBody>
          <a:bodyPr/>
          <a:lstStyle/>
          <a:p>
            <a:fld id="{880B5298-83E2-46F8-9F37-281A7353F912}" type="slidenum">
              <a:rPr lang="en-GB" smtClean="0"/>
              <a:t>‹#›</a:t>
            </a:fld>
            <a:endParaRPr lang="en-GB"/>
          </a:p>
        </p:txBody>
      </p:sp>
    </p:spTree>
    <p:extLst>
      <p:ext uri="{BB962C8B-B14F-4D97-AF65-F5344CB8AC3E}">
        <p14:creationId xmlns:p14="http://schemas.microsoft.com/office/powerpoint/2010/main" val="459190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i="0">
                <a:latin typeface="Montserrat" pitchFamily="2" charset="77"/>
              </a:defRPr>
            </a:lvl1pPr>
          </a:lstStyle>
          <a:p>
            <a:fld id="{5F9D3BBF-DA9F-6F49-87D4-85CC27067750}" type="datetimeFigureOut">
              <a:rPr lang="en-US" smtClean="0"/>
              <a:pPr/>
              <a:t>3/11/2025</a:t>
            </a:fld>
            <a:endParaRPr lang="en-US"/>
          </a:p>
        </p:txBody>
      </p:sp>
      <p:sp>
        <p:nvSpPr>
          <p:cNvPr id="3" name="Footer Placeholder 2"/>
          <p:cNvSpPr>
            <a:spLocks noGrp="1"/>
          </p:cNvSpPr>
          <p:nvPr>
            <p:ph type="ftr" sz="quarter" idx="11"/>
          </p:nvPr>
        </p:nvSpPr>
        <p:spPr/>
        <p:txBody>
          <a:bodyPr/>
          <a:lstStyle>
            <a:lvl1pPr>
              <a:defRPr b="1" i="0">
                <a:latin typeface="Montserrat" pitchFamily="2" charset="77"/>
              </a:defRPr>
            </a:lvl1pPr>
          </a:lstStyle>
          <a:p>
            <a:endParaRPr lang="en-US"/>
          </a:p>
        </p:txBody>
      </p:sp>
      <p:sp>
        <p:nvSpPr>
          <p:cNvPr id="4" name="Slide Number Placeholder 3"/>
          <p:cNvSpPr>
            <a:spLocks noGrp="1"/>
          </p:cNvSpPr>
          <p:nvPr>
            <p:ph type="sldNum" sz="quarter" idx="12"/>
          </p:nvPr>
        </p:nvSpPr>
        <p:spPr/>
        <p:txBody>
          <a:bodyPr/>
          <a:lstStyle>
            <a:lvl1pPr>
              <a:defRPr b="1" i="0">
                <a:latin typeface="Montserrat" pitchFamily="2" charset="77"/>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3728398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text, screenshot, graphics, graphic design&#10;&#10;Description automatically generated">
            <a:extLst>
              <a:ext uri="{FF2B5EF4-FFF2-40B4-BE49-F238E27FC236}">
                <a16:creationId xmlns:a16="http://schemas.microsoft.com/office/drawing/2014/main" id="{60091EFA-D985-AA2D-6528-DD76B98B31FD}"/>
              </a:ext>
            </a:extLst>
          </p:cNvPr>
          <p:cNvPicPr>
            <a:picLocks noChangeAspect="1"/>
          </p:cNvPicPr>
          <p:nvPr userDrawn="1"/>
        </p:nvPicPr>
        <p:blipFill>
          <a:blip r:embed="rId2"/>
          <a:stretch>
            <a:fillRect/>
          </a:stretch>
        </p:blipFill>
        <p:spPr>
          <a:xfrm>
            <a:off x="0" y="446"/>
            <a:ext cx="24384800" cy="13715554"/>
          </a:xfrm>
          <a:prstGeom prst="rect">
            <a:avLst/>
          </a:prstGeom>
        </p:spPr>
      </p:pic>
    </p:spTree>
    <p:extLst>
      <p:ext uri="{BB962C8B-B14F-4D97-AF65-F5344CB8AC3E}">
        <p14:creationId xmlns:p14="http://schemas.microsoft.com/office/powerpoint/2010/main" val="379811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1" y="2244726"/>
            <a:ext cx="18288000" cy="4775200"/>
          </a:xfrm>
        </p:spPr>
        <p:txBody>
          <a:bodyPr anchor="b"/>
          <a:lstStyle>
            <a:lvl1pPr algn="ctr">
              <a:defRPr sz="11999" b="1" i="0">
                <a:latin typeface="Arial" panose="020B0604020202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3048001" y="7204076"/>
            <a:ext cx="18288000" cy="3311524"/>
          </a:xfrm>
        </p:spPr>
        <p:txBody>
          <a:bodyPr/>
          <a:lstStyle>
            <a:lvl1pPr marL="0" indent="0" algn="ctr">
              <a:buNone/>
              <a:defRPr sz="4800" b="1" i="0">
                <a:latin typeface="Arial" panose="020B0604020202020204" pitchFamily="34"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2110485334"/>
      </p:ext>
    </p:extLst>
  </p:cSld>
  <p:clrMapOvr>
    <a:masterClrMapping/>
  </p:clrMapOvr>
  <p:extLst>
    <p:ext uri="{DCECCB84-F9BA-43D5-87BE-67443E8EF086}">
      <p15:sldGuideLst xmlns:p15="http://schemas.microsoft.com/office/powerpoint/2012/main">
        <p15:guide id="1" orient="horz" pos="4320" userDrawn="1">
          <p15:clr>
            <a:srgbClr val="FBAE40"/>
          </p15:clr>
        </p15:guide>
        <p15:guide id="2" pos="76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pic>
        <p:nvPicPr>
          <p:cNvPr id="3" name="Picture 2" descr="Prosper_icon_set_D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374131" cy="13716000"/>
          </a:xfrm>
          <a:prstGeom prst="rect">
            <a:avLst/>
          </a:prstGeom>
        </p:spPr>
      </p:pic>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Tree>
    <p:extLst>
      <p:ext uri="{BB962C8B-B14F-4D97-AF65-F5344CB8AC3E}">
        <p14:creationId xmlns:p14="http://schemas.microsoft.com/office/powerpoint/2010/main" val="692620560"/>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1" y="2244726"/>
            <a:ext cx="18288000" cy="4775200"/>
          </a:xfrm>
        </p:spPr>
        <p:txBody>
          <a:bodyPr anchor="b"/>
          <a:lstStyle>
            <a:lvl1pPr algn="ctr">
              <a:defRPr sz="11999" b="1" i="0">
                <a:latin typeface="Arial" panose="020B0604020202020204" pitchFamily="34" charset="0"/>
              </a:defRPr>
            </a:lvl1pPr>
          </a:lstStyle>
          <a:p>
            <a:r>
              <a:rPr lang="en-GB"/>
              <a:t>Click to edit Master title style</a:t>
            </a:r>
            <a:endParaRPr lang="en-US"/>
          </a:p>
        </p:txBody>
      </p:sp>
      <p:sp>
        <p:nvSpPr>
          <p:cNvPr id="3" name="Subtitle 2"/>
          <p:cNvSpPr>
            <a:spLocks noGrp="1"/>
          </p:cNvSpPr>
          <p:nvPr>
            <p:ph type="subTitle" idx="1"/>
          </p:nvPr>
        </p:nvSpPr>
        <p:spPr>
          <a:xfrm>
            <a:off x="3048001" y="7204076"/>
            <a:ext cx="18288000" cy="3311524"/>
          </a:xfrm>
        </p:spPr>
        <p:txBody>
          <a:bodyPr/>
          <a:lstStyle>
            <a:lvl1pPr marL="0" indent="0" algn="ctr">
              <a:buNone/>
              <a:defRPr sz="4800" b="1" i="0">
                <a:latin typeface="Arial" panose="020B0604020202020204" pitchFamily="34" charset="0"/>
              </a:defRPr>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2914014191"/>
      </p:ext>
    </p:extLst>
  </p:cSld>
  <p:clrMapOvr>
    <a:masterClrMapping/>
  </p:clrMapOvr>
  <p:extLst>
    <p:ext uri="{DCECCB84-F9BA-43D5-87BE-67443E8EF086}">
      <p15:sldGuideLst xmlns:p15="http://schemas.microsoft.com/office/powerpoint/2012/main">
        <p15:guide id="1" orient="horz" pos="4320">
          <p15:clr>
            <a:srgbClr val="FBAE40"/>
          </p15:clr>
        </p15:guide>
        <p15:guide id="2" pos="767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picture containing font, diagram, graphics, graphic design&#10;&#10;Description automatically generated">
            <a:extLst>
              <a:ext uri="{FF2B5EF4-FFF2-40B4-BE49-F238E27FC236}">
                <a16:creationId xmlns:a16="http://schemas.microsoft.com/office/drawing/2014/main" id="{FCA90A04-3949-A738-662D-0FEAC8BC7E78}"/>
              </a:ext>
            </a:extLst>
          </p:cNvPr>
          <p:cNvPicPr>
            <a:picLocks noChangeAspect="1"/>
          </p:cNvPicPr>
          <p:nvPr userDrawn="1"/>
        </p:nvPicPr>
        <p:blipFill>
          <a:blip r:embed="rId2"/>
          <a:stretch>
            <a:fillRect/>
          </a:stretch>
        </p:blipFill>
        <p:spPr>
          <a:xfrm>
            <a:off x="0" y="446"/>
            <a:ext cx="24384800" cy="13715554"/>
          </a:xfrm>
          <a:prstGeom prst="rect">
            <a:avLst/>
          </a:prstGeom>
        </p:spPr>
      </p:pic>
    </p:spTree>
    <p:extLst>
      <p:ext uri="{BB962C8B-B14F-4D97-AF65-F5344CB8AC3E}">
        <p14:creationId xmlns:p14="http://schemas.microsoft.com/office/powerpoint/2010/main" val="3783719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descr="A picture containing text, screenshot, graphics, graphic design&#10;&#10;Description automatically generated">
            <a:extLst>
              <a:ext uri="{FF2B5EF4-FFF2-40B4-BE49-F238E27FC236}">
                <a16:creationId xmlns:a16="http://schemas.microsoft.com/office/drawing/2014/main" id="{60091EFA-D985-AA2D-6528-DD76B98B31FD}"/>
              </a:ext>
            </a:extLst>
          </p:cNvPr>
          <p:cNvPicPr>
            <a:picLocks noChangeAspect="1"/>
          </p:cNvPicPr>
          <p:nvPr userDrawn="1"/>
        </p:nvPicPr>
        <p:blipFill>
          <a:blip r:embed="rId2"/>
          <a:stretch>
            <a:fillRect/>
          </a:stretch>
        </p:blipFill>
        <p:spPr>
          <a:xfrm>
            <a:off x="0" y="446"/>
            <a:ext cx="24384800" cy="13715554"/>
          </a:xfrm>
          <a:prstGeom prst="rect">
            <a:avLst/>
          </a:prstGeom>
        </p:spPr>
      </p:pic>
    </p:spTree>
    <p:extLst>
      <p:ext uri="{BB962C8B-B14F-4D97-AF65-F5344CB8AC3E}">
        <p14:creationId xmlns:p14="http://schemas.microsoft.com/office/powerpoint/2010/main" val="184380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sz="half" idx="1"/>
          </p:nvPr>
        </p:nvSpPr>
        <p:spPr>
          <a:xfrm>
            <a:off x="1676400" y="3651250"/>
            <a:ext cx="10363200" cy="8702676"/>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12344400" y="3651250"/>
            <a:ext cx="10363200" cy="8702676"/>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28517209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7" y="730251"/>
            <a:ext cx="21031200" cy="2651126"/>
          </a:xfrm>
        </p:spPr>
        <p:txBody>
          <a:bodyPr/>
          <a:lstStyle>
            <a:lvl1pPr>
              <a:defRPr b="1" i="0">
                <a:latin typeface="Arial" panose="020B0604020202020204" pitchFamily="34" charset="0"/>
              </a:defRPr>
            </a:lvl1pPr>
          </a:lstStyle>
          <a:p>
            <a:r>
              <a:rPr lang="en-GB"/>
              <a:t>Click to edit Master title style</a:t>
            </a:r>
            <a:endParaRPr lang="en-US"/>
          </a:p>
        </p:txBody>
      </p:sp>
      <p:sp>
        <p:nvSpPr>
          <p:cNvPr id="3" name="Text Placeholder 2"/>
          <p:cNvSpPr>
            <a:spLocks noGrp="1"/>
          </p:cNvSpPr>
          <p:nvPr>
            <p:ph type="body" idx="1"/>
          </p:nvPr>
        </p:nvSpPr>
        <p:spPr>
          <a:xfrm>
            <a:off x="1679577" y="3362326"/>
            <a:ext cx="10315574" cy="1647824"/>
          </a:xfrm>
        </p:spPr>
        <p:txBody>
          <a:bodyPr anchor="b"/>
          <a:lstStyle>
            <a:lvl1pPr marL="0" indent="0">
              <a:buNone/>
              <a:defRPr sz="4800" b="1" i="0">
                <a:latin typeface="Arial" panose="020B0604020202020204" pitchFamily="34"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4" name="Content Placeholder 3"/>
          <p:cNvSpPr>
            <a:spLocks noGrp="1"/>
          </p:cNvSpPr>
          <p:nvPr>
            <p:ph sz="half" idx="2"/>
          </p:nvPr>
        </p:nvSpPr>
        <p:spPr>
          <a:xfrm>
            <a:off x="1679577" y="5010150"/>
            <a:ext cx="10315574" cy="7369176"/>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12344401" y="3362326"/>
            <a:ext cx="10366376" cy="1647824"/>
          </a:xfrm>
        </p:spPr>
        <p:txBody>
          <a:bodyPr anchor="b"/>
          <a:lstStyle>
            <a:lvl1pPr marL="0" indent="0">
              <a:buNone/>
              <a:defRPr sz="4800" b="1" i="0">
                <a:latin typeface="Arial" panose="020B0604020202020204" pitchFamily="34" charset="0"/>
              </a:defRPr>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a:t>Click to edit Master text styles</a:t>
            </a:r>
          </a:p>
        </p:txBody>
      </p:sp>
      <p:sp>
        <p:nvSpPr>
          <p:cNvPr id="6" name="Content Placeholder 5"/>
          <p:cNvSpPr>
            <a:spLocks noGrp="1"/>
          </p:cNvSpPr>
          <p:nvPr>
            <p:ph sz="quarter" idx="4"/>
          </p:nvPr>
        </p:nvSpPr>
        <p:spPr>
          <a:xfrm>
            <a:off x="12344401" y="5010150"/>
            <a:ext cx="10366376" cy="7369176"/>
          </a:xfrm>
        </p:spPr>
        <p:txBody>
          <a:bodyPr/>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a:p>
        </p:txBody>
      </p:sp>
      <p:sp>
        <p:nvSpPr>
          <p:cNvPr id="8" name="Footer Placeholder 7"/>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1440896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GB"/>
              <a:t>Click to edit Master title style</a:t>
            </a:r>
            <a:endParaRPr lang="en-US"/>
          </a:p>
        </p:txBody>
      </p:sp>
      <p:sp>
        <p:nvSpPr>
          <p:cNvPr id="3" name="Date Placeholder 2"/>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a:p>
        </p:txBody>
      </p:sp>
      <p:sp>
        <p:nvSpPr>
          <p:cNvPr id="4" name="Footer Placeholder 3"/>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601725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a:p>
        </p:txBody>
      </p:sp>
      <p:sp>
        <p:nvSpPr>
          <p:cNvPr id="3" name="Footer Placeholder 2"/>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1968492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b="1" i="0">
                <a:latin typeface="Arial" panose="020B0604020202020204" pitchFamily="34" charset="0"/>
              </a:defRPr>
            </a:lvl1pPr>
          </a:lstStyle>
          <a:p>
            <a:r>
              <a:rPr lang="en-GB"/>
              <a:t>Click to edit Master title style</a:t>
            </a:r>
            <a:endParaRPr lang="en-US"/>
          </a:p>
        </p:txBody>
      </p:sp>
      <p:sp>
        <p:nvSpPr>
          <p:cNvPr id="3" name="Content Placeholder 2"/>
          <p:cNvSpPr>
            <a:spLocks noGrp="1"/>
          </p:cNvSpPr>
          <p:nvPr>
            <p:ph idx="1"/>
          </p:nvPr>
        </p:nvSpPr>
        <p:spPr>
          <a:xfrm>
            <a:off x="10366376" y="1974851"/>
            <a:ext cx="12344400" cy="9747250"/>
          </a:xfrm>
        </p:spPr>
        <p:txBody>
          <a:bodyPr/>
          <a:lstStyle>
            <a:lvl1pPr>
              <a:defRPr sz="6400" b="1" i="0">
                <a:latin typeface="Arial" panose="020B0604020202020204" pitchFamily="34" charset="0"/>
              </a:defRPr>
            </a:lvl1pPr>
            <a:lvl2pPr>
              <a:defRPr sz="5600" b="1" i="0">
                <a:latin typeface="Arial" panose="020B0604020202020204" pitchFamily="34" charset="0"/>
              </a:defRPr>
            </a:lvl2pPr>
            <a:lvl3pPr>
              <a:defRPr sz="4800" b="1" i="0">
                <a:latin typeface="Arial" panose="020B0604020202020204" pitchFamily="34" charset="0"/>
              </a:defRPr>
            </a:lvl3pPr>
            <a:lvl4pPr>
              <a:defRPr sz="4000" b="1" i="0">
                <a:latin typeface="Arial" panose="020B0604020202020204" pitchFamily="34" charset="0"/>
              </a:defRPr>
            </a:lvl4pPr>
            <a:lvl5pPr>
              <a:defRPr sz="4000" b="1" i="0">
                <a:latin typeface="Arial" panose="020B0604020202020204" pitchFamily="34" charset="0"/>
              </a:defRPr>
            </a:lvl5pPr>
            <a:lvl6pPr>
              <a:defRPr sz="4000"/>
            </a:lvl6pPr>
            <a:lvl7pPr>
              <a:defRPr sz="4000"/>
            </a:lvl7pPr>
            <a:lvl8pPr>
              <a:defRPr sz="4000"/>
            </a:lvl8pPr>
            <a:lvl9pPr>
              <a:defRPr sz="4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b="1" i="0">
                <a:latin typeface="Arial" panose="020B0604020202020204" pitchFamily="34" charset="0"/>
              </a:defRPr>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22729993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p:spPr>
        <p:txBody>
          <a:bodyPr anchor="b"/>
          <a:lstStyle>
            <a:lvl1pPr>
              <a:defRPr sz="6400" b="1" i="0">
                <a:latin typeface="Arial" panose="020B0604020202020204" pitchFamily="34" charset="0"/>
              </a:defRPr>
            </a:lvl1pPr>
          </a:lstStyle>
          <a:p>
            <a:r>
              <a:rPr lang="en-GB"/>
              <a:t>Click to edit Master title style</a:t>
            </a:r>
            <a:endParaRPr lang="en-US"/>
          </a:p>
        </p:txBody>
      </p:sp>
      <p:sp>
        <p:nvSpPr>
          <p:cNvPr id="3" name="Picture Placeholder 2"/>
          <p:cNvSpPr>
            <a:spLocks noGrp="1" noChangeAspect="1"/>
          </p:cNvSpPr>
          <p:nvPr>
            <p:ph type="pic" idx="1"/>
          </p:nvPr>
        </p:nvSpPr>
        <p:spPr>
          <a:xfrm>
            <a:off x="10366376" y="1974851"/>
            <a:ext cx="12344400" cy="9747250"/>
          </a:xfrm>
        </p:spPr>
        <p:txBody>
          <a:bodyPr anchor="t"/>
          <a:lstStyle>
            <a:lvl1pPr marL="0" indent="0">
              <a:buNone/>
              <a:defRPr sz="6400" b="1" i="0">
                <a:latin typeface="Arial" panose="020B0604020202020204" pitchFamily="34" charset="0"/>
              </a:defRPr>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GB"/>
              <a:t>Click icon to add picture</a:t>
            </a:r>
            <a:endParaRPr lang="en-US"/>
          </a:p>
        </p:txBody>
      </p:sp>
      <p:sp>
        <p:nvSpPr>
          <p:cNvPr id="4" name="Text Placeholder 3"/>
          <p:cNvSpPr>
            <a:spLocks noGrp="1"/>
          </p:cNvSpPr>
          <p:nvPr>
            <p:ph type="body" sz="half" idx="2"/>
          </p:nvPr>
        </p:nvSpPr>
        <p:spPr>
          <a:xfrm>
            <a:off x="1679577" y="4114800"/>
            <a:ext cx="7864474" cy="7623176"/>
          </a:xfrm>
        </p:spPr>
        <p:txBody>
          <a:bodyPr/>
          <a:lstStyle>
            <a:lvl1pPr marL="0" indent="0">
              <a:buNone/>
              <a:defRPr sz="3200" b="1" i="0">
                <a:latin typeface="Arial" panose="020B0604020202020204" pitchFamily="34" charset="0"/>
              </a:defRPr>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a:p>
        </p:txBody>
      </p:sp>
      <p:sp>
        <p:nvSpPr>
          <p:cNvPr id="6" name="Footer Placeholder 5"/>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2003261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67766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_p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11" name="Title Text"/>
          <p:cNvSpPr txBox="1">
            <a:spLocks noGrp="1"/>
          </p:cNvSpPr>
          <p:nvPr>
            <p:ph type="title" hasCustomPrompt="1"/>
          </p:nvPr>
        </p:nvSpPr>
        <p:spPr>
          <a:xfrm>
            <a:off x="964800" y="3758400"/>
            <a:ext cx="22453200" cy="2225024"/>
          </a:xfrm>
          <a:prstGeom prst="rect">
            <a:avLst/>
          </a:prstGeom>
        </p:spPr>
        <p:txBody>
          <a:bodyPr anchor="t"/>
          <a:lstStyle>
            <a:lvl1pPr>
              <a:defRPr baseline="0"/>
            </a:lvl1pPr>
          </a:lstStyle>
          <a:p>
            <a:r>
              <a:rPr lang="en-GB"/>
              <a:t>Title of the document here.</a:t>
            </a:r>
            <a:br>
              <a:rPr lang="en-GB"/>
            </a:br>
            <a:r>
              <a:rPr lang="en-GB"/>
              <a:t>May run onto two lines.</a:t>
            </a:r>
            <a:endParaRPr/>
          </a:p>
        </p:txBody>
      </p:sp>
      <p:sp>
        <p:nvSpPr>
          <p:cNvPr id="12" name="Body Level One…"/>
          <p:cNvSpPr txBox="1">
            <a:spLocks noGrp="1"/>
          </p:cNvSpPr>
          <p:nvPr>
            <p:ph type="body" sz="quarter" idx="1" hasCustomPrompt="1"/>
          </p:nvPr>
        </p:nvSpPr>
        <p:spPr>
          <a:xfrm>
            <a:off x="964800" y="6958799"/>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a:t>Subtitle here, on one line</a:t>
            </a:r>
            <a:br>
              <a:rPr lang="en-GB"/>
            </a:br>
            <a:r>
              <a:rPr lang="en-GB"/>
              <a:t>or two lines.</a:t>
            </a:r>
            <a:endParaRPr/>
          </a:p>
        </p:txBody>
      </p:sp>
      <p:pic>
        <p:nvPicPr>
          <p:cNvPr id="4" name="Picture 3"/>
          <p:cNvPicPr>
            <a:picLocks noChangeAspect="1"/>
          </p:cNvPicPr>
          <p:nvPr userDrawn="1"/>
        </p:nvPicPr>
        <p:blipFill>
          <a:blip r:embed="rId3"/>
          <a:stretch>
            <a:fillRect/>
          </a:stretch>
        </p:blipFill>
        <p:spPr>
          <a:xfrm>
            <a:off x="842400" y="914400"/>
            <a:ext cx="8359912" cy="1296000"/>
          </a:xfrm>
          <a:prstGeom prst="rect">
            <a:avLst/>
          </a:prstGeom>
        </p:spPr>
      </p:pic>
      <p:sp>
        <p:nvSpPr>
          <p:cNvPr id="5" name="Text Placeholder 4"/>
          <p:cNvSpPr>
            <a:spLocks noGrp="1"/>
          </p:cNvSpPr>
          <p:nvPr>
            <p:ph type="body" sz="quarter" idx="10" hasCustomPrompt="1"/>
          </p:nvPr>
        </p:nvSpPr>
        <p:spPr>
          <a:xfrm>
            <a:off x="964800" y="11962801"/>
            <a:ext cx="10046153" cy="770142"/>
          </a:xfrm>
        </p:spPr>
        <p:txBody>
          <a:bodyPr vert="horz"/>
          <a:lstStyle>
            <a:lvl1pPr marL="0" indent="0">
              <a:buFontTx/>
              <a:buNone/>
              <a:defRPr sz="5000" b="0" baseline="0">
                <a:latin typeface="CircularStd-Book"/>
                <a:cs typeface="CircularStd-Book"/>
              </a:defRPr>
            </a:lvl1pPr>
            <a:lvl2pPr>
              <a:defRPr sz="5000"/>
            </a:lvl2pPr>
            <a:lvl3pPr>
              <a:defRPr sz="5000"/>
            </a:lvl3pPr>
            <a:lvl4pPr>
              <a:defRPr sz="5000"/>
            </a:lvl4pPr>
            <a:lvl5pPr>
              <a:defRPr sz="5000"/>
            </a:lvl5pPr>
          </a:lstStyle>
          <a:p>
            <a:pPr lvl="0"/>
            <a:r>
              <a:rPr lang="en-GB"/>
              <a:t>Name of speaker. 00 Month 2020</a:t>
            </a:r>
            <a:endParaRPr lang="en-US"/>
          </a:p>
        </p:txBody>
      </p:sp>
    </p:spTree>
    <p:extLst>
      <p:ext uri="{BB962C8B-B14F-4D97-AF65-F5344CB8AC3E}">
        <p14:creationId xmlns:p14="http://schemas.microsoft.com/office/powerpoint/2010/main" val="578053917"/>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p:spPr>
        <p:txBody>
          <a:bodyPr vert="eaVert"/>
          <a:lstStyle>
            <a:lvl1pPr>
              <a:defRPr b="1" i="0">
                <a:latin typeface="Arial" panose="020B0604020202020204" pitchFamily="34" charset="0"/>
              </a:defRPr>
            </a:lvl1pPr>
          </a:lstStyle>
          <a:p>
            <a:r>
              <a:rPr lang="en-GB"/>
              <a:t>Click to edit Master title style</a:t>
            </a:r>
            <a:endParaRPr lang="en-US"/>
          </a:p>
        </p:txBody>
      </p:sp>
      <p:sp>
        <p:nvSpPr>
          <p:cNvPr id="3" name="Vertical Text Placeholder 2"/>
          <p:cNvSpPr>
            <a:spLocks noGrp="1"/>
          </p:cNvSpPr>
          <p:nvPr>
            <p:ph type="body" orient="vert" idx="1"/>
          </p:nvPr>
        </p:nvSpPr>
        <p:spPr>
          <a:xfrm>
            <a:off x="1676400" y="730250"/>
            <a:ext cx="15468600" cy="11623676"/>
          </a:xfrm>
        </p:spPr>
        <p:txBody>
          <a:bodyPr vert="eaVert"/>
          <a:lstStyle>
            <a:lvl1pPr>
              <a:defRPr b="1" i="0">
                <a:latin typeface="Arial" panose="020B0604020202020204" pitchFamily="34" charset="0"/>
              </a:defRPr>
            </a:lvl1pPr>
            <a:lvl2pPr>
              <a:defRPr b="1" i="0">
                <a:latin typeface="Arial" panose="020B0604020202020204" pitchFamily="34" charset="0"/>
              </a:defRPr>
            </a:lvl2pPr>
            <a:lvl3pPr>
              <a:defRPr b="1" i="0">
                <a:latin typeface="Arial" panose="020B0604020202020204" pitchFamily="34" charset="0"/>
              </a:defRPr>
            </a:lvl3pPr>
            <a:lvl4pPr>
              <a:defRPr b="1" i="0">
                <a:latin typeface="Arial" panose="020B0604020202020204" pitchFamily="34" charset="0"/>
              </a:defRPr>
            </a:lvl4pPr>
            <a:lvl5pPr>
              <a:defRPr b="1" i="0">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b="1" i="0">
                <a:latin typeface="Arial" panose="020B0604020202020204" pitchFamily="34" charset="0"/>
              </a:defRPr>
            </a:lvl1pPr>
          </a:lstStyle>
          <a:p>
            <a:fld id="{5F9D3BBF-DA9F-6F49-87D4-85CC27067750}" type="datetimeFigureOut">
              <a:rPr lang="en-US" smtClean="0"/>
              <a:pPr/>
              <a:t>3/11/2025</a:t>
            </a:fld>
            <a:endParaRPr lang="en-US"/>
          </a:p>
        </p:txBody>
      </p:sp>
      <p:sp>
        <p:nvSpPr>
          <p:cNvPr id="5" name="Footer Placeholder 4"/>
          <p:cNvSpPr>
            <a:spLocks noGrp="1"/>
          </p:cNvSpPr>
          <p:nvPr>
            <p:ph type="ftr" sz="quarter" idx="11"/>
          </p:nvPr>
        </p:nvSpPr>
        <p:spPr/>
        <p:txBody>
          <a:bodyPr/>
          <a:lstStyle>
            <a:lvl1pPr>
              <a:defRPr b="1" i="0">
                <a:latin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b="1" i="0">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37985475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00CA8-D3A9-456A-B8D3-28352FA86F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839E7EA-90DE-4C8B-B050-FEF4913DF41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BA5EEE-B658-42E4-9B4A-E3BA6CF2AEE9}"/>
              </a:ext>
            </a:extLst>
          </p:cNvPr>
          <p:cNvSpPr>
            <a:spLocks noGrp="1"/>
          </p:cNvSpPr>
          <p:nvPr>
            <p:ph type="dt" sz="half" idx="10"/>
          </p:nvPr>
        </p:nvSpPr>
        <p:spPr/>
        <p:txBody>
          <a:bodyPr/>
          <a:lstStyle/>
          <a:p>
            <a:fld id="{C7CDF5EE-68C7-477D-84AD-9A65742D8DB5}" type="datetimeFigureOut">
              <a:rPr lang="en-GB" smtClean="0"/>
              <a:pPr/>
              <a:t>11/03/2025</a:t>
            </a:fld>
            <a:endParaRPr lang="en-GB"/>
          </a:p>
        </p:txBody>
      </p:sp>
      <p:sp>
        <p:nvSpPr>
          <p:cNvPr id="5" name="Footer Placeholder 4">
            <a:extLst>
              <a:ext uri="{FF2B5EF4-FFF2-40B4-BE49-F238E27FC236}">
                <a16:creationId xmlns:a16="http://schemas.microsoft.com/office/drawing/2014/main" id="{90AB64FF-3C82-4FC0-BC12-5FC42E0742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56E3F5-699F-4246-B571-2F498F659B89}"/>
              </a:ext>
            </a:extLst>
          </p:cNvPr>
          <p:cNvSpPr>
            <a:spLocks noGrp="1"/>
          </p:cNvSpPr>
          <p:nvPr>
            <p:ph type="sldNum" sz="quarter" idx="12"/>
          </p:nvPr>
        </p:nvSpPr>
        <p:spPr/>
        <p:txBody>
          <a:bodyPr/>
          <a:lstStyle/>
          <a:p>
            <a:fld id="{880B5298-83E2-46F8-9F37-281A7353F912}" type="slidenum">
              <a:rPr lang="en-GB" smtClean="0"/>
              <a:pPr/>
              <a:t>‹#›</a:t>
            </a:fld>
            <a:endParaRPr lang="en-GB"/>
          </a:p>
        </p:txBody>
      </p:sp>
    </p:spTree>
    <p:extLst>
      <p:ext uri="{BB962C8B-B14F-4D97-AF65-F5344CB8AC3E}">
        <p14:creationId xmlns:p14="http://schemas.microsoft.com/office/powerpoint/2010/main" val="40315208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arge_text_Bullets_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1"/>
            <a:ext cx="22453200" cy="971270"/>
          </a:xfrm>
          <a:prstGeom prst="rect">
            <a:avLst/>
          </a:prstGeom>
        </p:spPr>
        <p:txBody>
          <a:bodyPr anchor="t"/>
          <a:lstStyle>
            <a:lvl1pPr>
              <a:defRPr sz="6000" baseline="0"/>
            </a:lvl1pPr>
          </a:lstStyle>
          <a:p>
            <a:r>
              <a:rPr lang="en-GB"/>
              <a:t>Intro text or opening point here.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359982" indent="-359982" algn="l">
              <a:lnSpc>
                <a:spcPct val="93000"/>
              </a:lnSpc>
              <a:spcBef>
                <a:spcPts val="0"/>
              </a:spcBef>
              <a:buSzPct val="75000"/>
              <a:buFontTx/>
              <a:buBlip>
                <a:blip r:embed="rId2"/>
              </a:buBlip>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Bullet point one</a:t>
            </a:r>
          </a:p>
          <a:p>
            <a:r>
              <a:rPr lang="en-US" sz="6000" u="none" baseline="0">
                <a:solidFill>
                  <a:srgbClr val="000000"/>
                </a:solidFill>
                <a:latin typeface="CircularStd-Book"/>
              </a:rPr>
              <a:t>Bullet point two</a:t>
            </a:r>
          </a:p>
          <a:p>
            <a:r>
              <a:rPr lang="en-US" sz="6000" u="none" baseline="0">
                <a:solidFill>
                  <a:srgbClr val="000000"/>
                </a:solidFill>
                <a:latin typeface="CircularStd-Book"/>
              </a:rPr>
              <a:t>Bullet point three</a:t>
            </a:r>
          </a:p>
          <a:p>
            <a:r>
              <a:rPr lang="en-US" sz="6000" u="none" baseline="0">
                <a:solidFill>
                  <a:srgbClr val="000000"/>
                </a:solidFill>
                <a:latin typeface="CircularStd-Book"/>
              </a:rPr>
              <a:t>and so on…</a:t>
            </a:r>
            <a:endParaRPr/>
          </a:p>
        </p:txBody>
      </p:sp>
      <p:pic>
        <p:nvPicPr>
          <p:cNvPr id="14" name="Picture 13"/>
          <p:cNvPicPr>
            <a:picLocks noChangeAspect="1"/>
          </p:cNvPicPr>
          <p:nvPr userDrawn="1"/>
        </p:nvPicPr>
        <p:blipFill>
          <a:blip r:embed="rId3"/>
          <a:stretch>
            <a:fillRect/>
          </a:stretch>
        </p:blipFill>
        <p:spPr>
          <a:xfrm>
            <a:off x="842403" y="11880000"/>
            <a:ext cx="7431034" cy="1152000"/>
          </a:xfrm>
          <a:prstGeom prst="rect">
            <a:avLst/>
          </a:prstGeom>
        </p:spPr>
      </p:pic>
      <p:sp>
        <p:nvSpPr>
          <p:cNvPr id="3" name="Text Placeholder 2"/>
          <p:cNvSpPr>
            <a:spLocks noGrp="1"/>
          </p:cNvSpPr>
          <p:nvPr>
            <p:ph type="body" sz="quarter" idx="10" hasCustomPrompt="1"/>
          </p:nvPr>
        </p:nvSpPr>
        <p:spPr>
          <a:xfrm>
            <a:off x="965200" y="9899651"/>
            <a:ext cx="7810500" cy="1090614"/>
          </a:xfrm>
        </p:spPr>
        <p:txBody>
          <a:bodyPr vert="horz"/>
          <a:lstStyle>
            <a:lvl1pPr marL="0" indent="0">
              <a:lnSpc>
                <a:spcPct val="90000"/>
              </a:lnSpc>
              <a:spcBef>
                <a:spcPts val="0"/>
              </a:spcBef>
              <a:buFontTx/>
              <a:buNone/>
              <a:defRPr sz="3000" baseline="0"/>
            </a:lvl1pPr>
          </a:lstStyle>
          <a:p>
            <a:pPr lvl="0"/>
            <a:r>
              <a:rPr lang="en-GB"/>
              <a:t>References or footnotes here.</a:t>
            </a:r>
            <a:br>
              <a:rPr lang="en-GB"/>
            </a:br>
            <a:r>
              <a:rPr lang="en-GB"/>
              <a:t>Can also be repurposed for captions.</a:t>
            </a:r>
            <a:endParaRPr lang="en-US"/>
          </a:p>
        </p:txBody>
      </p:sp>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779165" y="10501200"/>
            <a:ext cx="5548704" cy="2592000"/>
          </a:xfrm>
          <a:prstGeom prst="rect">
            <a:avLst/>
          </a:prstGeom>
        </p:spPr>
      </p:pic>
    </p:spTree>
    <p:extLst>
      <p:ext uri="{BB962C8B-B14F-4D97-AF65-F5344CB8AC3E}">
        <p14:creationId xmlns:p14="http://schemas.microsoft.com/office/powerpoint/2010/main" val="117558044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_titl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7377200" y="10501200"/>
            <a:ext cx="6384236" cy="2592000"/>
          </a:xfrm>
          <a:prstGeom prst="rect">
            <a:avLst/>
          </a:prstGeom>
        </p:spPr>
      </p:pic>
      <p:sp>
        <p:nvSpPr>
          <p:cNvPr id="11" name="Title Text"/>
          <p:cNvSpPr txBox="1">
            <a:spLocks noGrp="1"/>
          </p:cNvSpPr>
          <p:nvPr>
            <p:ph type="title" hasCustomPrompt="1"/>
          </p:nvPr>
        </p:nvSpPr>
        <p:spPr>
          <a:xfrm>
            <a:off x="964800" y="1015200"/>
            <a:ext cx="22453200" cy="2225024"/>
          </a:xfrm>
          <a:prstGeom prst="rect">
            <a:avLst/>
          </a:prstGeom>
        </p:spPr>
        <p:txBody>
          <a:bodyPr anchor="t"/>
          <a:lstStyle>
            <a:lvl1pPr>
              <a:defRPr baseline="0"/>
            </a:lvl1pPr>
          </a:lstStyle>
          <a:p>
            <a:r>
              <a:rPr lang="en-GB"/>
              <a:t>Section name here.</a:t>
            </a:r>
            <a:br>
              <a:rPr lang="en-GB"/>
            </a:br>
            <a:r>
              <a:rPr lang="en-GB"/>
              <a:t>May run onto two lines.</a:t>
            </a:r>
            <a:endParaRPr/>
          </a:p>
        </p:txBody>
      </p:sp>
      <p:sp>
        <p:nvSpPr>
          <p:cNvPr id="12" name="Body Level One…"/>
          <p:cNvSpPr txBox="1">
            <a:spLocks noGrp="1"/>
          </p:cNvSpPr>
          <p:nvPr>
            <p:ph type="body" sz="quarter" idx="1" hasCustomPrompt="1"/>
          </p:nvPr>
        </p:nvSpPr>
        <p:spPr>
          <a:xfrm>
            <a:off x="964800" y="4089600"/>
            <a:ext cx="22453200" cy="2338528"/>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a:t>Subtitle here.</a:t>
            </a:r>
            <a:endParaRPr/>
          </a:p>
        </p:txBody>
      </p:sp>
      <p:pic>
        <p:nvPicPr>
          <p:cNvPr id="4" name="Picture 3"/>
          <p:cNvPicPr>
            <a:picLocks noChangeAspect="1"/>
          </p:cNvPicPr>
          <p:nvPr userDrawn="1"/>
        </p:nvPicPr>
        <p:blipFill>
          <a:blip r:embed="rId3"/>
          <a:stretch>
            <a:fillRect/>
          </a:stretch>
        </p:blipFill>
        <p:spPr>
          <a:xfrm>
            <a:off x="842403" y="11880000"/>
            <a:ext cx="7431034" cy="1152000"/>
          </a:xfrm>
          <a:prstGeom prst="rect">
            <a:avLst/>
          </a:prstGeom>
        </p:spPr>
      </p:pic>
    </p:spTree>
    <p:extLst>
      <p:ext uri="{BB962C8B-B14F-4D97-AF65-F5344CB8AC3E}">
        <p14:creationId xmlns:p14="http://schemas.microsoft.com/office/powerpoint/2010/main" val="214421386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_titles">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17377200" y="10501200"/>
            <a:ext cx="6384236" cy="2592000"/>
          </a:xfrm>
          <a:prstGeom prst="rect">
            <a:avLst/>
          </a:prstGeom>
        </p:spPr>
      </p:pic>
      <p:sp>
        <p:nvSpPr>
          <p:cNvPr id="11" name="Title Text"/>
          <p:cNvSpPr txBox="1">
            <a:spLocks noGrp="1"/>
          </p:cNvSpPr>
          <p:nvPr>
            <p:ph type="title" hasCustomPrompt="1"/>
          </p:nvPr>
        </p:nvSpPr>
        <p:spPr>
          <a:xfrm>
            <a:off x="964800" y="1015200"/>
            <a:ext cx="22453200" cy="2225024"/>
          </a:xfrm>
          <a:prstGeom prst="rect">
            <a:avLst/>
          </a:prstGeom>
        </p:spPr>
        <p:txBody>
          <a:bodyPr anchor="t"/>
          <a:lstStyle>
            <a:lvl1pPr>
              <a:defRPr baseline="0"/>
            </a:lvl1pPr>
          </a:lstStyle>
          <a:p>
            <a:r>
              <a:rPr lang="en-GB"/>
              <a:t>Section name here.</a:t>
            </a:r>
            <a:br>
              <a:rPr lang="en-GB"/>
            </a:br>
            <a:r>
              <a:rPr lang="en-GB"/>
              <a:t>May run onto two lines.</a:t>
            </a:r>
            <a:endParaRPr/>
          </a:p>
        </p:txBody>
      </p:sp>
      <p:sp>
        <p:nvSpPr>
          <p:cNvPr id="12" name="Body Level One…"/>
          <p:cNvSpPr txBox="1">
            <a:spLocks noGrp="1"/>
          </p:cNvSpPr>
          <p:nvPr>
            <p:ph type="body" sz="quarter" idx="1" hasCustomPrompt="1"/>
          </p:nvPr>
        </p:nvSpPr>
        <p:spPr>
          <a:xfrm>
            <a:off x="964800" y="4089600"/>
            <a:ext cx="22453200" cy="2338527"/>
          </a:xfrm>
          <a:prstGeom prst="rect">
            <a:avLst/>
          </a:prstGeom>
        </p:spPr>
        <p:txBody>
          <a:bodyPr anchor="t"/>
          <a:lstStyle>
            <a:lvl1pPr marL="0" indent="0" algn="l">
              <a:spcBef>
                <a:spcPts val="0"/>
              </a:spcBef>
              <a:buSzTx/>
              <a:buNone/>
              <a:defRPr sz="8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GB"/>
              <a:t>Subtitle here.</a:t>
            </a:r>
            <a:endParaRPr/>
          </a:p>
        </p:txBody>
      </p:sp>
      <p:pic>
        <p:nvPicPr>
          <p:cNvPr id="4" name="Picture 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6309390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ilerplateV2">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Large style text goes in here.</a:t>
            </a:r>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41767987"/>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ilerplateV3">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Large style text goes in here.</a:t>
            </a:r>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256009131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ilerplateV4">
    <p:spTree>
      <p:nvGrpSpPr>
        <p:cNvPr id="1" name=""/>
        <p:cNvGrpSpPr/>
        <p:nvPr/>
      </p:nvGrpSpPr>
      <p:grpSpPr>
        <a:xfrm>
          <a:off x="0" y="0"/>
          <a:ext cx="0" cy="0"/>
          <a:chOff x="0" y="0"/>
          <a:chExt cx="0" cy="0"/>
        </a:xfrm>
      </p:grpSpPr>
      <p:sp>
        <p:nvSpPr>
          <p:cNvPr id="11" name="Title Text"/>
          <p:cNvSpPr txBox="1">
            <a:spLocks noGrp="1"/>
          </p:cNvSpPr>
          <p:nvPr>
            <p:ph type="title" hasCustomPrompt="1"/>
          </p:nvPr>
        </p:nvSpPr>
        <p:spPr>
          <a:xfrm>
            <a:off x="964800" y="1015200"/>
            <a:ext cx="22453200" cy="971269"/>
          </a:xfrm>
          <a:prstGeom prst="rect">
            <a:avLst/>
          </a:prstGeom>
        </p:spPr>
        <p:txBody>
          <a:bodyPr anchor="t"/>
          <a:lstStyle>
            <a:lvl1pPr>
              <a:defRPr sz="6000" baseline="0"/>
            </a:lvl1pPr>
          </a:lstStyle>
          <a:p>
            <a:r>
              <a:rPr lang="en-GB"/>
              <a:t>Page title</a:t>
            </a:r>
            <a:endParaRPr/>
          </a:p>
        </p:txBody>
      </p:sp>
      <p:sp>
        <p:nvSpPr>
          <p:cNvPr id="12" name="Body Level One…"/>
          <p:cNvSpPr txBox="1">
            <a:spLocks noGrp="1"/>
          </p:cNvSpPr>
          <p:nvPr>
            <p:ph type="body" sz="quarter" idx="1" hasCustomPrompt="1"/>
          </p:nvPr>
        </p:nvSpPr>
        <p:spPr>
          <a:xfrm>
            <a:off x="964800" y="2754000"/>
            <a:ext cx="18619200" cy="7146000"/>
          </a:xfrm>
          <a:prstGeom prst="rect">
            <a:avLst/>
          </a:prstGeom>
        </p:spPr>
        <p:txBody>
          <a:bodyPr anchor="t"/>
          <a:lstStyle>
            <a:lvl1pPr marL="0" indent="0" algn="l">
              <a:lnSpc>
                <a:spcPct val="90000"/>
              </a:lnSpc>
              <a:spcBef>
                <a:spcPts val="0"/>
              </a:spcBef>
              <a:buSzTx/>
              <a:buNone/>
              <a:defRPr sz="6000" baseline="0"/>
            </a:lvl1pPr>
            <a:lvl2pPr marL="0" indent="0" algn="l">
              <a:spcBef>
                <a:spcPts val="0"/>
              </a:spcBef>
              <a:buSzTx/>
              <a:buNone/>
              <a:defRPr sz="5400"/>
            </a:lvl2pPr>
            <a:lvl3pPr marL="0" indent="0" algn="l">
              <a:spcBef>
                <a:spcPts val="0"/>
              </a:spcBef>
              <a:buSzTx/>
              <a:buNone/>
              <a:defRPr sz="5400"/>
            </a:lvl3pPr>
            <a:lvl4pPr marL="0" indent="0" algn="l">
              <a:spcBef>
                <a:spcPts val="0"/>
              </a:spcBef>
              <a:buSzTx/>
              <a:buNone/>
              <a:defRPr sz="5400"/>
            </a:lvl4pPr>
            <a:lvl5pPr marL="0" indent="0" algn="l">
              <a:spcBef>
                <a:spcPts val="0"/>
              </a:spcBef>
              <a:buSzTx/>
              <a:buNone/>
              <a:defRPr sz="5400"/>
            </a:lvl5pPr>
          </a:lstStyle>
          <a:p>
            <a:r>
              <a:rPr lang="en-US" sz="6000" u="none" baseline="0">
                <a:solidFill>
                  <a:srgbClr val="000000"/>
                </a:solidFill>
                <a:latin typeface="CircularStd-Book"/>
              </a:rPr>
              <a:t>Large style text goes in here.</a:t>
            </a:r>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808837" y="10501200"/>
            <a:ext cx="5520960" cy="2592000"/>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Tree>
    <p:extLst>
      <p:ext uri="{BB962C8B-B14F-4D97-AF65-F5344CB8AC3E}">
        <p14:creationId xmlns:p14="http://schemas.microsoft.com/office/powerpoint/2010/main" val="3303643796"/>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crea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842401" y="11880000"/>
            <a:ext cx="7431033" cy="1152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79163" y="10501200"/>
            <a:ext cx="5548703" cy="2592000"/>
          </a:xfrm>
          <a:prstGeom prst="rect">
            <a:avLst/>
          </a:prstGeom>
        </p:spPr>
      </p:pic>
      <p:sp>
        <p:nvSpPr>
          <p:cNvPr id="7" name="Title Text">
            <a:extLst>
              <a:ext uri="{FF2B5EF4-FFF2-40B4-BE49-F238E27FC236}">
                <a16:creationId xmlns:a16="http://schemas.microsoft.com/office/drawing/2014/main" id="{D67168F6-0158-814F-94AD-8F9FBFA9B872}"/>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a:uFill>
                  <a:solidFill>
                    <a:schemeClr val="accent1"/>
                  </a:solidFill>
                </a:uFill>
                <a:latin typeface="Arial" panose="020B0604020202020204" pitchFamily="34" charset="0"/>
                <a:cs typeface="Arial" panose="020B0604020202020204" pitchFamily="34" charset="0"/>
              </a:rPr>
              <a:t>–</a:t>
            </a:r>
            <a:r>
              <a:rPr lang="en-GB" sz="5000" b="1" i="0" u="none" baseline="0">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rgbClr val="575959"/>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rgbClr val="575959"/>
                </a:solidFill>
                <a:latin typeface="Arial" panose="020B0604020202020204" pitchFamily="34" charset="0"/>
                <a:cs typeface="Arial" panose="020B0604020202020204" pitchFamily="34" charset="0"/>
              </a:rPr>
              <a:t>–Democratising access</a:t>
            </a:r>
          </a:p>
        </p:txBody>
      </p:sp>
      <p:sp>
        <p:nvSpPr>
          <p:cNvPr id="8" name="Text Placeholder 4">
            <a:extLst>
              <a:ext uri="{FF2B5EF4-FFF2-40B4-BE49-F238E27FC236}">
                <a16:creationId xmlns:a16="http://schemas.microsoft.com/office/drawing/2014/main" id="{309587A8-6DD9-A743-B1EC-ED5349A6C870}"/>
              </a:ext>
            </a:extLst>
          </p:cNvPr>
          <p:cNvSpPr>
            <a:spLocks noGrp="1"/>
          </p:cNvSpPr>
          <p:nvPr>
            <p:ph type="body" sz="quarter" idx="10"/>
          </p:nvPr>
        </p:nvSpPr>
        <p:spPr>
          <a:xfrm>
            <a:off x="965400" y="5461200"/>
            <a:ext cx="19244242" cy="5040000"/>
          </a:xfrm>
        </p:spPr>
        <p:txBody>
          <a:bodyPr/>
          <a:lstStyle>
            <a:lvl1pPr marL="0" indent="0">
              <a:buNone/>
              <a:defRPr/>
            </a:lvl1pPr>
          </a:lstStyle>
          <a:p>
            <a:endParaRPr lang="en-US"/>
          </a:p>
        </p:txBody>
      </p:sp>
    </p:spTree>
    <p:extLst>
      <p:ext uri="{BB962C8B-B14F-4D97-AF65-F5344CB8AC3E}">
        <p14:creationId xmlns:p14="http://schemas.microsoft.com/office/powerpoint/2010/main" val="2849119102"/>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cognising_the_rol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2960DD2-8418-BA4C-98F4-A02962747F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79164" y="10501200"/>
            <a:ext cx="5548701" cy="2591999"/>
          </a:xfrm>
          <a:prstGeom prst="rect">
            <a:avLst/>
          </a:prstGeom>
        </p:spPr>
      </p:pic>
      <p:pic>
        <p:nvPicPr>
          <p:cNvPr id="14" name="Picture 13"/>
          <p:cNvPicPr>
            <a:picLocks noChangeAspect="1"/>
          </p:cNvPicPr>
          <p:nvPr userDrawn="1"/>
        </p:nvPicPr>
        <p:blipFill>
          <a:blip r:embed="rId3"/>
          <a:stretch>
            <a:fillRect/>
          </a:stretch>
        </p:blipFill>
        <p:spPr>
          <a:xfrm>
            <a:off x="842401" y="11880000"/>
            <a:ext cx="7431033" cy="1152000"/>
          </a:xfrm>
          <a:prstGeom prst="rect">
            <a:avLst/>
          </a:prstGeom>
        </p:spPr>
      </p:pic>
      <p:sp>
        <p:nvSpPr>
          <p:cNvPr id="8" name="Title Text">
            <a:extLst>
              <a:ext uri="{FF2B5EF4-FFF2-40B4-BE49-F238E27FC236}">
                <a16:creationId xmlns:a16="http://schemas.microsoft.com/office/drawing/2014/main" id="{9B3B1C29-2176-304E-A48B-2A4F5E5DCFF6}"/>
              </a:ext>
            </a:extLst>
          </p:cNvPr>
          <p:cNvSpPr txBox="1">
            <a:spLocks/>
          </p:cNvSpPr>
          <p:nvPr userDrawn="1"/>
        </p:nvSpPr>
        <p:spPr>
          <a:xfrm>
            <a:off x="965400" y="1015200"/>
            <a:ext cx="22453200" cy="321991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lvl1pPr marL="0" marR="0" indent="0" algn="l" defTabSz="825500" rtl="0" latinLnBrk="0">
              <a:lnSpc>
                <a:spcPct val="100000"/>
              </a:lnSpc>
              <a:spcBef>
                <a:spcPts val="0"/>
              </a:spcBef>
              <a:spcAft>
                <a:spcPts val="0"/>
              </a:spcAft>
              <a:buClrTx/>
              <a:buSzTx/>
              <a:buFontTx/>
              <a:buNone/>
              <a:tabLst/>
              <a:defRPr sz="6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a:lstStyle>
          <a:p>
            <a:pPr hangingPunct="1">
              <a:lnSpc>
                <a:spcPct val="90000"/>
              </a:lnSpc>
            </a:pPr>
            <a:r>
              <a:rPr lang="en-GB" sz="5000" u="none">
                <a:latin typeface="Arial" panose="020B0604020202020204" pitchFamily="34" charset="0"/>
                <a:cs typeface="Arial" panose="020B0604020202020204" pitchFamily="34" charset="0"/>
              </a:rPr>
              <a:t>Our Three Pillars: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baseline="0">
                <a:solidFill>
                  <a:srgbClr val="575959"/>
                </a:solidFill>
                <a:uFill>
                  <a:solidFill>
                    <a:schemeClr val="accent1"/>
                  </a:solidFill>
                </a:uFill>
                <a:latin typeface="Arial" panose="020B0604020202020204" pitchFamily="34" charset="0"/>
                <a:cs typeface="Arial" panose="020B0604020202020204" pitchFamily="34" charset="0"/>
              </a:rPr>
              <a:t>–Co-creation with employers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chemeClr val="tx1"/>
                </a:solidFill>
                <a:latin typeface="Arial" panose="020B0604020202020204" pitchFamily="34" charset="0"/>
                <a:cs typeface="Arial" panose="020B0604020202020204" pitchFamily="34" charset="0"/>
              </a:rPr>
              <a:t>–</a:t>
            </a:r>
            <a:r>
              <a:rPr lang="en-GB" sz="5000" b="1" i="0" u="none">
                <a:solidFill>
                  <a:schemeClr val="tx1"/>
                </a:solidFill>
                <a:latin typeface="Arial" panose="020B0604020202020204" pitchFamily="34" charset="0"/>
                <a:cs typeface="Arial" panose="020B0604020202020204" pitchFamily="34" charset="0"/>
              </a:rPr>
              <a:t>Recognising the role of Principal Investigators</a:t>
            </a:r>
          </a:p>
          <a:p>
            <a:pPr marL="0" marR="0" indent="0" algn="l" defTabSz="825500" rtl="0" eaLnBrk="1" fontAlgn="auto" latinLnBrk="0" hangingPunct="1">
              <a:lnSpc>
                <a:spcPct val="90000"/>
              </a:lnSpc>
              <a:spcBef>
                <a:spcPts val="0"/>
              </a:spcBef>
              <a:spcAft>
                <a:spcPts val="0"/>
              </a:spcAft>
              <a:buClrTx/>
              <a:buSzTx/>
              <a:buFontTx/>
              <a:buNone/>
              <a:tabLst/>
              <a:defRPr/>
            </a:pPr>
            <a:r>
              <a:rPr lang="en-GB" sz="5000" b="0" i="0" u="none">
                <a:solidFill>
                  <a:srgbClr val="575959"/>
                </a:solidFill>
                <a:latin typeface="Arial" panose="020B0604020202020204" pitchFamily="34" charset="0"/>
                <a:cs typeface="Arial" panose="020B0604020202020204" pitchFamily="34" charset="0"/>
              </a:rPr>
              <a:t>–Democratising access</a:t>
            </a:r>
          </a:p>
        </p:txBody>
      </p:sp>
      <p:sp>
        <p:nvSpPr>
          <p:cNvPr id="3" name="Text Placeholder 2">
            <a:extLst>
              <a:ext uri="{FF2B5EF4-FFF2-40B4-BE49-F238E27FC236}">
                <a16:creationId xmlns:a16="http://schemas.microsoft.com/office/drawing/2014/main" id="{0E866DC9-3AAC-1D45-84FE-44F2A2BFEC76}"/>
              </a:ext>
            </a:extLst>
          </p:cNvPr>
          <p:cNvSpPr>
            <a:spLocks noGrp="1"/>
          </p:cNvSpPr>
          <p:nvPr>
            <p:ph type="body" sz="quarter" idx="10"/>
          </p:nvPr>
        </p:nvSpPr>
        <p:spPr>
          <a:xfrm>
            <a:off x="842401" y="5454650"/>
            <a:ext cx="17597437" cy="5046663"/>
          </a:xfrm>
        </p:spPr>
        <p:txBody>
          <a:bodyPr/>
          <a:lstStyle>
            <a:lvl1pPr marL="0" indent="0">
              <a:buFont typeface="Arial" panose="020B0604020202020204" pitchFamily="34" charset="0"/>
              <a:buNone/>
              <a:defRPr/>
            </a:lvl1pPr>
          </a:lstStyle>
          <a:p>
            <a:pPr lvl="0"/>
            <a:r>
              <a:rPr lang="en-GB"/>
              <a:t>Click to edit Master text styles</a:t>
            </a:r>
            <a:endParaRPr lang="en-US"/>
          </a:p>
        </p:txBody>
      </p:sp>
    </p:spTree>
    <p:extLst>
      <p:ext uri="{BB962C8B-B14F-4D97-AF65-F5344CB8AC3E}">
        <p14:creationId xmlns:p14="http://schemas.microsoft.com/office/powerpoint/2010/main" val="2018570646"/>
      </p:ext>
    </p:extLst>
  </p:cSld>
  <p:clrMapOvr>
    <a:masterClrMapping/>
  </p:clrMapOvr>
  <p:transition spd="med"/>
  <p:extLst>
    <p:ext uri="{DCECCB84-F9BA-43D5-87BE-67443E8EF086}">
      <p15:sldGuideLst xmlns:p15="http://schemas.microsoft.com/office/powerpoint/2012/main">
        <p15:guide id="1" orient="horz" pos="1735" userDrawn="1">
          <p15:clr>
            <a:srgbClr val="FBAE40"/>
          </p15:clr>
        </p15:guide>
        <p15:guide id="2" pos="76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2.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64800" y="1015200"/>
            <a:ext cx="22366990" cy="1746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r>
              <a:t>Title Text</a:t>
            </a:r>
          </a:p>
        </p:txBody>
      </p:sp>
      <p:sp>
        <p:nvSpPr>
          <p:cNvPr id="3" name="Body Level One…"/>
          <p:cNvSpPr txBox="1">
            <a:spLocks noGrp="1"/>
          </p:cNvSpPr>
          <p:nvPr>
            <p:ph type="body" idx="1"/>
          </p:nvPr>
        </p:nvSpPr>
        <p:spPr>
          <a:xfrm>
            <a:off x="964800" y="2761200"/>
            <a:ext cx="21730100" cy="92964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oAutofit/>
          </a:bodyPr>
          <a:lstStyle/>
          <a:p>
            <a:r>
              <a:t>Body Level One</a:t>
            </a: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61" r:id="rId3"/>
    <p:sldLayoutId id="2147483662" r:id="rId4"/>
    <p:sldLayoutId id="2147483672" r:id="rId5"/>
    <p:sldLayoutId id="2147483673" r:id="rId6"/>
    <p:sldLayoutId id="2147483674" r:id="rId7"/>
    <p:sldLayoutId id="2147483663" r:id="rId8"/>
    <p:sldLayoutId id="2147483675" r:id="rId9"/>
    <p:sldLayoutId id="2147483676" r:id="rId10"/>
    <p:sldLayoutId id="2147483664" r:id="rId11"/>
    <p:sldLayoutId id="2147483668" r:id="rId12"/>
    <p:sldLayoutId id="2147483665" r:id="rId13"/>
    <p:sldLayoutId id="2147483666" r:id="rId14"/>
    <p:sldLayoutId id="2147483669" r:id="rId15"/>
    <p:sldLayoutId id="2147483677" r:id="rId16"/>
    <p:sldLayoutId id="2147483693" r:id="rId17"/>
    <p:sldLayoutId id="2147483694" r:id="rId18"/>
    <p:sldLayoutId id="2147483695" r:id="rId19"/>
  </p:sldLayoutIdLst>
  <p:transition spd="med"/>
  <p:txStyles>
    <p:titleStyle>
      <a:lvl1pPr marL="0" marR="0" indent="0" algn="l" defTabSz="825500" rtl="0" latinLnBrk="0">
        <a:lnSpc>
          <a:spcPct val="100000"/>
        </a:lnSpc>
        <a:spcBef>
          <a:spcPts val="0"/>
        </a:spcBef>
        <a:spcAft>
          <a:spcPts val="0"/>
        </a:spcAft>
        <a:buClrTx/>
        <a:buSzTx/>
        <a:buFontTx/>
        <a:buNone/>
        <a:tabLst/>
        <a:defRPr sz="8000" b="1" i="0" u="none" strike="noStrike" cap="none" spc="0" baseline="0">
          <a:solidFill>
            <a:srgbClr val="000000"/>
          </a:solidFill>
          <a:uFillTx/>
          <a:latin typeface="Arial"/>
          <a:ea typeface="+mn-ea"/>
          <a:cs typeface="Arial"/>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360000" marR="0" indent="-360000" algn="l" defTabSz="825500" latinLnBrk="0">
        <a:lnSpc>
          <a:spcPct val="100000"/>
        </a:lnSpc>
        <a:spcBef>
          <a:spcPts val="5900"/>
        </a:spcBef>
        <a:spcAft>
          <a:spcPts val="0"/>
        </a:spcAft>
        <a:buClr>
          <a:schemeClr val="tx1"/>
        </a:buClr>
        <a:buSzPct val="75000"/>
        <a:buFontTx/>
        <a:buBlip>
          <a:blip r:embed="rId21"/>
        </a:buBlip>
        <a:tabLst/>
        <a:defRPr sz="5200" b="0" i="0" u="none" strike="noStrike" cap="none" spc="0" baseline="0">
          <a:solidFill>
            <a:srgbClr val="000000"/>
          </a:solidFill>
          <a:uFillTx/>
          <a:latin typeface="Arial"/>
          <a:ea typeface="Helvetica Neue"/>
          <a:cs typeface="Arial"/>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CircularStd-Bold"/>
          <a:ea typeface="Helvetica Neue"/>
          <a:cs typeface="CircularStd-Bold"/>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1" y="730251"/>
            <a:ext cx="21031200" cy="2651126"/>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1676401" y="3651250"/>
            <a:ext cx="21031200" cy="87026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1676401" y="12712701"/>
            <a:ext cx="5486400" cy="730250"/>
          </a:xfrm>
          <a:prstGeom prst="rect">
            <a:avLst/>
          </a:prstGeom>
        </p:spPr>
        <p:txBody>
          <a:bodyPr vert="horz" lIns="91440" tIns="45720" rIns="91440" bIns="45720" rtlCol="0" anchor="ctr"/>
          <a:lstStyle>
            <a:lvl1pPr algn="l">
              <a:defRPr sz="2400" b="1" i="0">
                <a:solidFill>
                  <a:schemeClr val="tx1">
                    <a:tint val="75000"/>
                  </a:schemeClr>
                </a:solidFill>
                <a:latin typeface="Arial" panose="020B0604020202020204" pitchFamily="34" charset="0"/>
              </a:defRPr>
            </a:lvl1pPr>
          </a:lstStyle>
          <a:p>
            <a:fld id="{5F9D3BBF-DA9F-6F49-87D4-85CC27067750}" type="datetimeFigureOut">
              <a:rPr lang="en-US" smtClean="0"/>
              <a:pPr/>
              <a:t>3/11/2025</a:t>
            </a:fld>
            <a:endParaRPr lang="en-US"/>
          </a:p>
        </p:txBody>
      </p:sp>
      <p:sp>
        <p:nvSpPr>
          <p:cNvPr id="5" name="Footer Placeholder 4"/>
          <p:cNvSpPr>
            <a:spLocks noGrp="1"/>
          </p:cNvSpPr>
          <p:nvPr>
            <p:ph type="ftr" sz="quarter" idx="3"/>
          </p:nvPr>
        </p:nvSpPr>
        <p:spPr>
          <a:xfrm>
            <a:off x="8077201" y="12712701"/>
            <a:ext cx="8229600" cy="730250"/>
          </a:xfrm>
          <a:prstGeom prst="rect">
            <a:avLst/>
          </a:prstGeom>
        </p:spPr>
        <p:txBody>
          <a:bodyPr vert="horz" lIns="91440" tIns="45720" rIns="91440" bIns="45720" rtlCol="0" anchor="ctr"/>
          <a:lstStyle>
            <a:lvl1pPr algn="ctr">
              <a:defRPr sz="2400" b="1" i="0">
                <a:solidFill>
                  <a:schemeClr val="tx1">
                    <a:tint val="75000"/>
                  </a:schemeClr>
                </a:solidFill>
                <a:latin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b="1" i="0">
                <a:solidFill>
                  <a:schemeClr val="tx1">
                    <a:tint val="75000"/>
                  </a:schemeClr>
                </a:solidFill>
                <a:latin typeface="Arial" panose="020B0604020202020204" pitchFamily="34" charset="0"/>
              </a:defRPr>
            </a:lvl1pPr>
          </a:lstStyle>
          <a:p>
            <a:fld id="{0CF562EF-14D6-D047-8699-99757825CB01}" type="slidenum">
              <a:rPr lang="en-US" smtClean="0"/>
              <a:pPr/>
              <a:t>‹#›</a:t>
            </a:fld>
            <a:endParaRPr lang="en-US"/>
          </a:p>
        </p:txBody>
      </p:sp>
    </p:spTree>
    <p:extLst>
      <p:ext uri="{BB962C8B-B14F-4D97-AF65-F5344CB8AC3E}">
        <p14:creationId xmlns:p14="http://schemas.microsoft.com/office/powerpoint/2010/main" val="407386777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1828709" rtl="0" eaLnBrk="1" latinLnBrk="0" hangingPunct="1">
        <a:lnSpc>
          <a:spcPct val="90000"/>
        </a:lnSpc>
        <a:spcBef>
          <a:spcPct val="0"/>
        </a:spcBef>
        <a:buNone/>
        <a:defRPr sz="8800" b="1" i="0" kern="1200">
          <a:solidFill>
            <a:schemeClr val="tx1"/>
          </a:solidFill>
          <a:latin typeface="Arial" panose="020B0604020202020204" pitchFamily="34" charset="0"/>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b="1" i="0" kern="1200">
          <a:solidFill>
            <a:schemeClr val="tx1"/>
          </a:solidFill>
          <a:latin typeface="Arial" panose="020B0604020202020204" pitchFamily="34" charset="0"/>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b="1" i="0" kern="1200">
          <a:solidFill>
            <a:schemeClr val="tx1"/>
          </a:solidFill>
          <a:latin typeface="Arial" panose="020B0604020202020204" pitchFamily="34" charset="0"/>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b="1" i="0" kern="1200">
          <a:solidFill>
            <a:schemeClr val="tx1"/>
          </a:solidFill>
          <a:latin typeface="Arial" panose="020B0604020202020204" pitchFamily="34" charset="0"/>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b="1" i="0" kern="1200">
          <a:solidFill>
            <a:schemeClr val="tx1"/>
          </a:solidFill>
          <a:latin typeface="Arial" panose="020B0604020202020204" pitchFamily="34" charset="0"/>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b="1" i="0" kern="1200">
          <a:solidFill>
            <a:schemeClr val="tx1"/>
          </a:solidFill>
          <a:latin typeface="Arial" panose="020B0604020202020204" pitchFamily="34" charset="0"/>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hyperlink" Target="https://www.linkedin.com/company/prosperproject/" TargetMode="External"/><Relationship Id="rId13" Type="http://schemas.openxmlformats.org/officeDocument/2006/relationships/hyperlink" Target="https://creativecommons.org/licenses/by-nc-sa/4.0/" TargetMode="External"/><Relationship Id="rId3" Type="http://schemas.openxmlformats.org/officeDocument/2006/relationships/image" Target="../media/image30.png"/><Relationship Id="rId7" Type="http://schemas.openxmlformats.org/officeDocument/2006/relationships/hyperlink" Target="https://www.liverpool.ac.uk/researcher/prosper/" TargetMode="External"/><Relationship Id="rId12"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31.xml"/><Relationship Id="rId6" Type="http://schemas.openxmlformats.org/officeDocument/2006/relationships/hyperlink" Target="https://prosper.liverpool.ac.uk/" TargetMode="External"/><Relationship Id="rId11" Type="http://schemas.openxmlformats.org/officeDocument/2006/relationships/image" Target="../media/image21.png"/><Relationship Id="rId5" Type="http://schemas.openxmlformats.org/officeDocument/2006/relationships/hyperlink" Target="mailto:prosper.postdoc@liverpool.ac.uk" TargetMode="External"/><Relationship Id="rId10" Type="http://schemas.openxmlformats.org/officeDocument/2006/relationships/image" Target="../media/image20.png"/><Relationship Id="rId4" Type="http://schemas.openxmlformats.org/officeDocument/2006/relationships/image" Target="../media/image18.png"/><Relationship Id="rId9" Type="http://schemas.openxmlformats.org/officeDocument/2006/relationships/image" Target="../media/image19.png"/><Relationship Id="rId1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6.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Pizza and networking time</a:t>
            </a:r>
          </a:p>
        </p:txBody>
      </p:sp>
      <p:sp>
        <p:nvSpPr>
          <p:cNvPr id="5" name="Text Placeholder 4"/>
          <p:cNvSpPr>
            <a:spLocks noGrp="1"/>
          </p:cNvSpPr>
          <p:nvPr>
            <p:ph type="body" sz="quarter" idx="1"/>
          </p:nvPr>
        </p:nvSpPr>
        <p:spPr>
          <a:xfrm>
            <a:off x="964800" y="4089600"/>
            <a:ext cx="14615486" cy="5713098"/>
          </a:xfrm>
        </p:spPr>
        <p:txBody>
          <a:bodyPr/>
          <a:lstStyle/>
          <a:p>
            <a:r>
              <a:rPr lang="en-US"/>
              <a:t>Action</a:t>
            </a:r>
            <a:br>
              <a:rPr lang="en-US"/>
            </a:br>
            <a:r>
              <a:rPr lang="en-US" sz="6000"/>
              <a:t>Continue the conversations </a:t>
            </a:r>
            <a:br>
              <a:rPr lang="en-US" sz="6000"/>
            </a:br>
            <a:r>
              <a:rPr lang="en-US" sz="6000"/>
              <a:t>that you started during the activity</a:t>
            </a:r>
          </a:p>
          <a:p>
            <a:r>
              <a:rPr lang="en-US" sz="6000"/>
              <a:t>Or continue filling out your bingo card</a:t>
            </a:r>
          </a:p>
        </p:txBody>
      </p:sp>
      <p:pic>
        <p:nvPicPr>
          <p:cNvPr id="2" name="Picture 1" descr="Vector illustration of a pepperoni ...">
            <a:extLst>
              <a:ext uri="{FF2B5EF4-FFF2-40B4-BE49-F238E27FC236}">
                <a16:creationId xmlns:a16="http://schemas.microsoft.com/office/drawing/2014/main" id="{012A64B1-122A-96E1-E8FC-4C28E58E7C1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15414051" y="4089711"/>
            <a:ext cx="7181850" cy="4838700"/>
          </a:xfrm>
          <a:prstGeom prst="rect">
            <a:avLst/>
          </a:prstGeom>
        </p:spPr>
      </p:pic>
    </p:spTree>
    <p:extLst>
      <p:ext uri="{BB962C8B-B14F-4D97-AF65-F5344CB8AC3E}">
        <p14:creationId xmlns:p14="http://schemas.microsoft.com/office/powerpoint/2010/main" val="344171735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633" y="1160959"/>
            <a:ext cx="8749398" cy="1329735"/>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182" y="447"/>
            <a:ext cx="5933304" cy="2853994"/>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90634" y="4117292"/>
            <a:ext cx="22257267" cy="5324535"/>
          </a:xfrm>
          <a:prstGeom prst="rect">
            <a:avLst/>
          </a:prstGeom>
          <a:noFill/>
        </p:spPr>
        <p:txBody>
          <a:bodyPr wrap="square" lIns="91440" tIns="45720" rIns="91440" bIns="45720" rtlCol="0" anchor="t">
            <a:spAutoFit/>
          </a:bodyPr>
          <a:lstStyle/>
          <a:p>
            <a:pPr algn="l" defTabSz="1828709" hangingPunct="1"/>
            <a:r>
              <a:rPr lang="en-GB" sz="7200" b="0" kern="1200">
                <a:latin typeface="Arial"/>
                <a:ea typeface="+mn-ea"/>
                <a:cs typeface="Arial"/>
              </a:rPr>
              <a:t>Thank you. Get in touch:</a:t>
            </a:r>
          </a:p>
          <a:p>
            <a:pPr algn="l" defTabSz="1828709" hangingPunct="1"/>
            <a:endParaRPr lang="en-GB" sz="4800" b="0" kern="1200">
              <a:latin typeface="Arial" panose="020B0604020202020204" pitchFamily="34" charset="0"/>
              <a:ea typeface="+mn-ea"/>
              <a:cs typeface="Arial" panose="020B0604020202020204" pitchFamily="34" charset="0"/>
            </a:endParaRPr>
          </a:p>
          <a:p>
            <a:pPr algn="l" defTabSz="1828709" hangingPunct="1"/>
            <a:r>
              <a:rPr lang="en-GB" sz="4400" b="0" kern="1200">
                <a:latin typeface="Arial"/>
                <a:ea typeface="+mn-ea"/>
                <a:cs typeface="Arial"/>
              </a:rPr>
              <a:t>Email </a:t>
            </a:r>
            <a:r>
              <a:rPr lang="en-GB" sz="4400" b="0" kern="1200">
                <a:latin typeface="Arial"/>
                <a:ea typeface="+mn-ea"/>
                <a:cs typeface="Arial"/>
                <a:hlinkClick r:id="rId5"/>
              </a:rPr>
              <a:t>prosper.postdoc@liverpool.ac.uk</a:t>
            </a:r>
            <a:r>
              <a:rPr lang="en-GB" sz="4400" b="0" kern="1200">
                <a:latin typeface="Arial"/>
                <a:ea typeface="+mn-ea"/>
                <a:cs typeface="Arial"/>
              </a:rPr>
              <a:t> </a:t>
            </a:r>
          </a:p>
          <a:p>
            <a:pPr algn="l" defTabSz="1828709" hangingPunct="1"/>
            <a:r>
              <a:rPr lang="en-GB" sz="4400" b="0" kern="1200">
                <a:latin typeface="Arial"/>
                <a:ea typeface="+mn-ea"/>
                <a:cs typeface="Arial"/>
              </a:rPr>
              <a:t>Website </a:t>
            </a:r>
            <a:r>
              <a:rPr lang="en-GB" sz="4400" b="0" kern="1200">
                <a:solidFill>
                  <a:prstClr val="black"/>
                </a:solidFill>
                <a:latin typeface="Arial"/>
                <a:ea typeface="+mn-ea"/>
                <a:cs typeface="Arial"/>
                <a:hlinkClick r:id="rId6">
                  <a:extLst>
                    <a:ext uri="{A12FA001-AC4F-418D-AE19-62706E023703}">
                      <ahyp:hlinkClr xmlns:ahyp="http://schemas.microsoft.com/office/drawing/2018/hyperlinkcolor" val="tx"/>
                    </a:ext>
                  </a:extLst>
                </a:hlinkClick>
              </a:rPr>
              <a:t>https://prosper.liverpool.ac.uk/</a:t>
            </a:r>
            <a:r>
              <a:rPr lang="en-GB" sz="4400" b="0" kern="1200">
                <a:solidFill>
                  <a:prstClr val="black"/>
                </a:solidFill>
                <a:latin typeface="Arial"/>
                <a:ea typeface="+mn-ea"/>
                <a:cs typeface="Arial"/>
              </a:rPr>
              <a:t> and </a:t>
            </a:r>
            <a:r>
              <a:rPr lang="en-GB" sz="4400" b="0" kern="1200">
                <a:latin typeface="Arial"/>
                <a:ea typeface="+mn-ea"/>
                <a:cs typeface="Arial"/>
                <a:hlinkClick r:id="rId7"/>
              </a:rPr>
              <a:t>https://www.liverpool.ac.uk/researcher/prosper/</a:t>
            </a:r>
            <a:r>
              <a:rPr lang="en-GB" sz="4400" b="0" kern="1200">
                <a:latin typeface="Arial"/>
                <a:ea typeface="+mn-ea"/>
                <a:cs typeface="Arial"/>
              </a:rPr>
              <a:t> </a:t>
            </a:r>
          </a:p>
          <a:p>
            <a:pPr algn="l" defTabSz="1828709" hangingPunct="1"/>
            <a:r>
              <a:rPr lang="en-GB" sz="4400" b="0" kern="1200">
                <a:latin typeface="Arial"/>
                <a:ea typeface="+mn-ea"/>
                <a:cs typeface="Arial"/>
              </a:rPr>
              <a:t>LinkedIn </a:t>
            </a:r>
            <a:r>
              <a:rPr lang="en-GB" sz="4400" b="0" kern="1200">
                <a:latin typeface="Arial"/>
                <a:ea typeface="+mn-ea"/>
                <a:cs typeface="Arial"/>
                <a:hlinkClick r:id="rId8"/>
              </a:rPr>
              <a:t>https://www.linkedin.com/company/prosperproject/</a:t>
            </a:r>
            <a:r>
              <a:rPr lang="en-GB" sz="4400" b="0" kern="1200">
                <a:latin typeface="Arial"/>
                <a:ea typeface="+mn-ea"/>
                <a:cs typeface="Arial"/>
              </a:rPr>
              <a:t> </a:t>
            </a:r>
          </a:p>
          <a:p>
            <a:pPr algn="l" defTabSz="1828709" hangingPunct="1"/>
            <a:r>
              <a:rPr lang="en-GB" sz="4400" b="0" kern="1200">
                <a:latin typeface="Arial"/>
                <a:ea typeface="+mn-ea"/>
                <a:cs typeface="Arial"/>
              </a:rPr>
              <a:t>X/Twitter @ProsperPostdoc</a:t>
            </a:r>
          </a:p>
        </p:txBody>
      </p:sp>
      <p:grpSp>
        <p:nvGrpSpPr>
          <p:cNvPr id="8" name="Group 7">
            <a:extLst>
              <a:ext uri="{FF2B5EF4-FFF2-40B4-BE49-F238E27FC236}">
                <a16:creationId xmlns:a16="http://schemas.microsoft.com/office/drawing/2014/main" id="{8C36C595-0118-4BAD-A088-8050473B8451}"/>
              </a:ext>
            </a:extLst>
          </p:cNvPr>
          <p:cNvGrpSpPr/>
          <p:nvPr/>
        </p:nvGrpSpPr>
        <p:grpSpPr>
          <a:xfrm>
            <a:off x="821693" y="10752412"/>
            <a:ext cx="15667824" cy="2368479"/>
            <a:chOff x="821693" y="10752412"/>
            <a:chExt cx="15667824" cy="2368479"/>
          </a:xfrm>
        </p:grpSpPr>
        <p:pic>
          <p:nvPicPr>
            <p:cNvPr id="10" name="Picture 9">
              <a:extLst>
                <a:ext uri="{FF2B5EF4-FFF2-40B4-BE49-F238E27FC236}">
                  <a16:creationId xmlns:a16="http://schemas.microsoft.com/office/drawing/2014/main" id="{4C714D52-4C98-493A-842B-BF6EC3727A4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820757" y="11495274"/>
              <a:ext cx="3668760" cy="1625617"/>
            </a:xfrm>
            <a:prstGeom prst="rect">
              <a:avLst/>
            </a:prstGeom>
          </p:spPr>
        </p:pic>
        <p:pic>
          <p:nvPicPr>
            <p:cNvPr id="11" name="Picture 10">
              <a:extLst>
                <a:ext uri="{FF2B5EF4-FFF2-40B4-BE49-F238E27FC236}">
                  <a16:creationId xmlns:a16="http://schemas.microsoft.com/office/drawing/2014/main" id="{5FD84586-EAEA-4410-BF3C-DC7993CB55D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38528" y="11713492"/>
              <a:ext cx="4703704" cy="1209051"/>
            </a:xfrm>
            <a:prstGeom prst="rect">
              <a:avLst/>
            </a:prstGeom>
          </p:spPr>
        </p:pic>
        <p:pic>
          <p:nvPicPr>
            <p:cNvPr id="12" name="Picture 11">
              <a:extLst>
                <a:ext uri="{FF2B5EF4-FFF2-40B4-BE49-F238E27FC236}">
                  <a16:creationId xmlns:a16="http://schemas.microsoft.com/office/drawing/2014/main" id="{7FA9433B-3F3E-4DB1-AEA8-617F0F224D9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662594" y="11713492"/>
              <a:ext cx="4154556" cy="1224951"/>
            </a:xfrm>
            <a:prstGeom prst="rect">
              <a:avLst/>
            </a:prstGeom>
          </p:spPr>
        </p:pic>
        <p:sp>
          <p:nvSpPr>
            <p:cNvPr id="14" name="TextBox 13">
              <a:extLst>
                <a:ext uri="{FF2B5EF4-FFF2-40B4-BE49-F238E27FC236}">
                  <a16:creationId xmlns:a16="http://schemas.microsoft.com/office/drawing/2014/main" id="{C7E486A0-72BF-4414-919E-589C6B828286}"/>
                </a:ext>
              </a:extLst>
            </p:cNvPr>
            <p:cNvSpPr txBox="1"/>
            <p:nvPr/>
          </p:nvSpPr>
          <p:spPr>
            <a:xfrm>
              <a:off x="821693" y="10752412"/>
              <a:ext cx="19257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rgbClr val="000000"/>
                  </a:solidFill>
                  <a:effectLst/>
                  <a:uFillTx/>
                  <a:latin typeface="Helvetica Neue"/>
                  <a:ea typeface="Helvetica Neue"/>
                  <a:cs typeface="Helvetica Neue"/>
                  <a:sym typeface="Helvetica Neue"/>
                </a:rPr>
                <a:t>Led by</a:t>
              </a:r>
            </a:p>
          </p:txBody>
        </p:sp>
        <p:sp>
          <p:nvSpPr>
            <p:cNvPr id="15" name="TextBox 14">
              <a:extLst>
                <a:ext uri="{FF2B5EF4-FFF2-40B4-BE49-F238E27FC236}">
                  <a16:creationId xmlns:a16="http://schemas.microsoft.com/office/drawing/2014/main" id="{F0B161F7-EA1E-4303-A158-5DCF537EE31E}"/>
                </a:ext>
              </a:extLst>
            </p:cNvPr>
            <p:cNvSpPr txBox="1"/>
            <p:nvPr/>
          </p:nvSpPr>
          <p:spPr>
            <a:xfrm>
              <a:off x="13129369" y="10752412"/>
              <a:ext cx="305153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400" b="0"/>
                <a:t>An Academy project</a:t>
              </a:r>
              <a:endParaRPr kumimoji="0" lang="en-GB" sz="2400" b="0" i="0" u="none" strike="noStrike" cap="none" spc="0" normalizeH="0" baseline="0">
                <a:ln>
                  <a:noFill/>
                </a:ln>
                <a:solidFill>
                  <a:srgbClr val="000000"/>
                </a:solidFill>
                <a:effectLst/>
                <a:uFillTx/>
                <a:latin typeface="Helvetica Neue"/>
                <a:ea typeface="Helvetica Neue"/>
                <a:cs typeface="Helvetica Neue"/>
                <a:sym typeface="Helvetica Neue"/>
              </a:endParaRPr>
            </a:p>
          </p:txBody>
        </p:sp>
        <p:sp>
          <p:nvSpPr>
            <p:cNvPr id="16" name="TextBox 15">
              <a:extLst>
                <a:ext uri="{FF2B5EF4-FFF2-40B4-BE49-F238E27FC236}">
                  <a16:creationId xmlns:a16="http://schemas.microsoft.com/office/drawing/2014/main" id="{541BB01E-988C-4E2E-9431-975799DD14DF}"/>
                </a:ext>
              </a:extLst>
            </p:cNvPr>
            <p:cNvSpPr txBox="1"/>
            <p:nvPr/>
          </p:nvSpPr>
          <p:spPr>
            <a:xfrm>
              <a:off x="7662594" y="10752412"/>
              <a:ext cx="19257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400" b="0"/>
                <a:t>Supported</a:t>
              </a:r>
              <a:r>
                <a:rPr kumimoji="0" lang="en-GB" sz="2400" b="0" i="0" u="none" strike="noStrike" cap="none" spc="0" normalizeH="0" baseline="0">
                  <a:ln>
                    <a:noFill/>
                  </a:ln>
                  <a:solidFill>
                    <a:srgbClr val="000000"/>
                  </a:solidFill>
                  <a:effectLst/>
                  <a:uFillTx/>
                  <a:latin typeface="Helvetica Neue"/>
                  <a:ea typeface="Helvetica Neue"/>
                  <a:cs typeface="Helvetica Neue"/>
                  <a:sym typeface="Helvetica Neue"/>
                </a:rPr>
                <a:t> by</a:t>
              </a:r>
            </a:p>
          </p:txBody>
        </p:sp>
      </p:grpSp>
      <p:pic>
        <p:nvPicPr>
          <p:cNvPr id="3" name="Picture 2" descr="A qr code on a white background&#10;&#10;Description automatically generated">
            <a:extLst>
              <a:ext uri="{FF2B5EF4-FFF2-40B4-BE49-F238E27FC236}">
                <a16:creationId xmlns:a16="http://schemas.microsoft.com/office/drawing/2014/main" id="{50D31550-CB5A-FAA0-0C8E-210376405269}"/>
              </a:ext>
            </a:extLst>
          </p:cNvPr>
          <p:cNvPicPr>
            <a:picLocks noChangeAspect="1"/>
          </p:cNvPicPr>
          <p:nvPr/>
        </p:nvPicPr>
        <p:blipFill>
          <a:blip r:embed="rId12"/>
          <a:stretch>
            <a:fillRect/>
          </a:stretch>
        </p:blipFill>
        <p:spPr>
          <a:xfrm>
            <a:off x="18456385" y="4383576"/>
            <a:ext cx="4571073" cy="4648564"/>
          </a:xfrm>
          <a:prstGeom prst="rect">
            <a:avLst/>
          </a:prstGeom>
        </p:spPr>
      </p:pic>
      <p:grpSp>
        <p:nvGrpSpPr>
          <p:cNvPr id="17" name="Group 16">
            <a:extLst>
              <a:ext uri="{FF2B5EF4-FFF2-40B4-BE49-F238E27FC236}">
                <a16:creationId xmlns:a16="http://schemas.microsoft.com/office/drawing/2014/main" id="{BF2AD119-5BD5-15DF-500F-605ECE03066C}"/>
              </a:ext>
            </a:extLst>
          </p:cNvPr>
          <p:cNvGrpSpPr/>
          <p:nvPr/>
        </p:nvGrpSpPr>
        <p:grpSpPr>
          <a:xfrm>
            <a:off x="17322983" y="10749564"/>
            <a:ext cx="6693244" cy="2100991"/>
            <a:chOff x="13816180" y="5662227"/>
            <a:chExt cx="10567820" cy="3392130"/>
          </a:xfrm>
        </p:grpSpPr>
        <p:sp>
          <p:nvSpPr>
            <p:cNvPr id="5" name="Rectangle 4">
              <a:extLst>
                <a:ext uri="{FF2B5EF4-FFF2-40B4-BE49-F238E27FC236}">
                  <a16:creationId xmlns:a16="http://schemas.microsoft.com/office/drawing/2014/main" id="{13A7F827-60B9-50A2-C0B6-A6C972BD3EBE}"/>
                </a:ext>
              </a:extLst>
            </p:cNvPr>
            <p:cNvSpPr/>
            <p:nvPr/>
          </p:nvSpPr>
          <p:spPr>
            <a:xfrm>
              <a:off x="13816180" y="7116380"/>
              <a:ext cx="10567820" cy="1937977"/>
            </a:xfrm>
            <a:prstGeom prst="rect">
              <a:avLst/>
            </a:prstGeom>
          </p:spPr>
          <p:txBody>
            <a:bodyPr wrap="square" lIns="91440" tIns="45720" rIns="91440" bIns="45720" anchor="t">
              <a:spAutoFit/>
            </a:bodyPr>
            <a:lstStyle/>
            <a:p>
              <a:pPr algn="l"/>
              <a:r>
                <a:rPr lang="en-GB" sz="1800" b="0">
                  <a:latin typeface="Arial"/>
                  <a:cs typeface="Arial"/>
                </a:rPr>
                <a:t>Except where otherwise noted, this work is licensed under the Creative Commons Attribution-</a:t>
              </a:r>
              <a:r>
                <a:rPr lang="en-GB" sz="1800" b="0" err="1">
                  <a:latin typeface="Arial"/>
                  <a:cs typeface="Arial"/>
                </a:rPr>
                <a:t>NonCommercial</a:t>
              </a:r>
              <a:r>
                <a:rPr lang="en-GB" sz="1800" b="0">
                  <a:latin typeface="Arial"/>
                  <a:cs typeface="Arial"/>
                </a:rPr>
                <a:t>-</a:t>
              </a:r>
              <a:r>
                <a:rPr lang="en-GB" sz="1800" b="0" err="1">
                  <a:latin typeface="Arial"/>
                  <a:cs typeface="Arial"/>
                </a:rPr>
                <a:t>ShareAlike</a:t>
              </a:r>
              <a:r>
                <a:rPr lang="en-GB" sz="1800" b="0">
                  <a:latin typeface="Arial"/>
                  <a:cs typeface="Arial"/>
                </a:rPr>
                <a:t> 4.0 International License. To view a copy of this license, </a:t>
              </a:r>
              <a:r>
                <a:rPr lang="en-GB" sz="1800" b="0" u="sng">
                  <a:latin typeface="Arial"/>
                  <a:cs typeface="Arial"/>
                  <a:hlinkClick r:id="rId13"/>
                </a:rPr>
                <a:t>https://creativecommons.org/licenses/by-nc-sa/4.0/</a:t>
              </a:r>
              <a:r>
                <a:rPr lang="en-GB" sz="1800" b="0">
                  <a:latin typeface="Arial"/>
                  <a:cs typeface="Arial"/>
                </a:rPr>
                <a:t> </a:t>
              </a:r>
            </a:p>
          </p:txBody>
        </p:sp>
        <p:pic>
          <p:nvPicPr>
            <p:cNvPr id="6" name="Picture 5">
              <a:extLst>
                <a:ext uri="{FF2B5EF4-FFF2-40B4-BE49-F238E27FC236}">
                  <a16:creationId xmlns:a16="http://schemas.microsoft.com/office/drawing/2014/main" id="{3BC194A0-2729-A753-70B0-8BEE25AADE5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7003898" y="5662227"/>
              <a:ext cx="3417702" cy="1195773"/>
            </a:xfrm>
            <a:prstGeom prst="rect">
              <a:avLst/>
            </a:prstGeom>
          </p:spPr>
        </p:pic>
      </p:grpSp>
    </p:spTree>
    <p:extLst>
      <p:ext uri="{BB962C8B-B14F-4D97-AF65-F5344CB8AC3E}">
        <p14:creationId xmlns:p14="http://schemas.microsoft.com/office/powerpoint/2010/main" val="3239959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E4C096-5FEC-4A64-AB21-D15F761F01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904" y="1160585"/>
            <a:ext cx="8749968" cy="1329821"/>
          </a:xfrm>
          <a:prstGeom prst="rect">
            <a:avLst/>
          </a:prstGeom>
        </p:spPr>
      </p:pic>
      <p:pic>
        <p:nvPicPr>
          <p:cNvPr id="9" name="Picture 8">
            <a:extLst>
              <a:ext uri="{FF2B5EF4-FFF2-40B4-BE49-F238E27FC236}">
                <a16:creationId xmlns:a16="http://schemas.microsoft.com/office/drawing/2014/main" id="{6D4F65DF-FA0E-4D67-8583-05250ACF0653}"/>
              </a:ext>
            </a:extLst>
          </p:cNvPr>
          <p:cNvPicPr>
            <a:picLocks noChangeAspect="1"/>
          </p:cNvPicPr>
          <p:nvPr/>
        </p:nvPicPr>
        <p:blipFill>
          <a:blip r:embed="rId4"/>
          <a:stretch>
            <a:fillRect/>
          </a:stretch>
        </p:blipFill>
        <p:spPr>
          <a:xfrm>
            <a:off x="18040561" y="0"/>
            <a:ext cx="5933690" cy="2854180"/>
          </a:xfrm>
          <a:prstGeom prst="rect">
            <a:avLst/>
          </a:prstGeom>
        </p:spPr>
      </p:pic>
      <p:sp>
        <p:nvSpPr>
          <p:cNvPr id="13" name="TextBox 12">
            <a:extLst>
              <a:ext uri="{FF2B5EF4-FFF2-40B4-BE49-F238E27FC236}">
                <a16:creationId xmlns:a16="http://schemas.microsoft.com/office/drawing/2014/main" id="{8D74006E-F178-47A3-88CF-98B6E167755D}"/>
              </a:ext>
            </a:extLst>
          </p:cNvPr>
          <p:cNvSpPr txBox="1"/>
          <p:nvPr/>
        </p:nvSpPr>
        <p:spPr>
          <a:xfrm>
            <a:off x="989904" y="3892493"/>
            <a:ext cx="15469296" cy="1323439"/>
          </a:xfrm>
          <a:prstGeom prst="rect">
            <a:avLst/>
          </a:prstGeom>
          <a:noFill/>
        </p:spPr>
        <p:txBody>
          <a:bodyPr wrap="square" lIns="91440" tIns="45720" rIns="91440" bIns="45720" rtlCol="0" anchor="t">
            <a:spAutoFit/>
          </a:bodyPr>
          <a:lstStyle/>
          <a:p>
            <a:pPr algn="l"/>
            <a:r>
              <a:rPr lang="en-GB" sz="8000" dirty="0">
                <a:latin typeface="Arial"/>
                <a:cs typeface="Arial"/>
              </a:rPr>
              <a:t>Networking bingo</a:t>
            </a:r>
          </a:p>
        </p:txBody>
      </p:sp>
      <p:sp>
        <p:nvSpPr>
          <p:cNvPr id="14" name="TextBox 13">
            <a:extLst>
              <a:ext uri="{FF2B5EF4-FFF2-40B4-BE49-F238E27FC236}">
                <a16:creationId xmlns:a16="http://schemas.microsoft.com/office/drawing/2014/main" id="{2937ECBC-3977-4499-B38D-CE180DE8051B}"/>
              </a:ext>
            </a:extLst>
          </p:cNvPr>
          <p:cNvSpPr txBox="1"/>
          <p:nvPr/>
        </p:nvSpPr>
        <p:spPr>
          <a:xfrm>
            <a:off x="886582" y="6806339"/>
            <a:ext cx="20740041" cy="2677656"/>
          </a:xfrm>
          <a:prstGeom prst="rect">
            <a:avLst/>
          </a:prstGeom>
          <a:noFill/>
        </p:spPr>
        <p:txBody>
          <a:bodyPr wrap="square" lIns="91440" tIns="45720" rIns="91440" bIns="45720" rtlCol="0" anchor="t">
            <a:spAutoFit/>
          </a:bodyPr>
          <a:lstStyle/>
          <a:p>
            <a:pPr algn="l"/>
            <a:r>
              <a:rPr lang="en-GB" sz="5600" b="0">
                <a:latin typeface="Arial"/>
                <a:cs typeface="Arial"/>
              </a:rPr>
              <a:t>Dr Stefania Silvestri</a:t>
            </a:r>
            <a:endParaRPr lang="en-US">
              <a:cs typeface="Arial"/>
            </a:endParaRPr>
          </a:p>
          <a:p>
            <a:pPr algn="l"/>
            <a:r>
              <a:rPr lang="en-GB" sz="5600" b="0">
                <a:latin typeface="Arial"/>
                <a:cs typeface="Arial"/>
              </a:rPr>
              <a:t>Researcher Developer,</a:t>
            </a:r>
            <a:endParaRPr lang="en-GB" sz="5600" b="0">
              <a:latin typeface="Arial" panose="020B0604020202020204" pitchFamily="34" charset="0"/>
              <a:cs typeface="Arial" panose="020B0604020202020204" pitchFamily="34" charset="0"/>
            </a:endParaRPr>
          </a:p>
          <a:p>
            <a:pPr algn="l"/>
            <a:r>
              <a:rPr lang="en-GB" sz="5600" b="0">
                <a:latin typeface="Arial"/>
                <a:cs typeface="Arial"/>
              </a:rPr>
              <a:t>Researcher Development and Culture team</a:t>
            </a:r>
            <a:endParaRPr lang="en-GB" sz="5600" b="0">
              <a:latin typeface="Arial" panose="020B060402020202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01B8A481-8236-4F93-931F-AE1A12902AB6}"/>
              </a:ext>
            </a:extLst>
          </p:cNvPr>
          <p:cNvGrpSpPr/>
          <p:nvPr/>
        </p:nvGrpSpPr>
        <p:grpSpPr>
          <a:xfrm>
            <a:off x="821693" y="10752412"/>
            <a:ext cx="15667824" cy="2368479"/>
            <a:chOff x="821693" y="10752412"/>
            <a:chExt cx="15667824" cy="2368479"/>
          </a:xfrm>
        </p:grpSpPr>
        <p:pic>
          <p:nvPicPr>
            <p:cNvPr id="4" name="Picture 3">
              <a:extLst>
                <a:ext uri="{FF2B5EF4-FFF2-40B4-BE49-F238E27FC236}">
                  <a16:creationId xmlns:a16="http://schemas.microsoft.com/office/drawing/2014/main" id="{6E993437-65DE-4C22-813D-C4ABD76F54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20757" y="11495274"/>
              <a:ext cx="3668760" cy="1625617"/>
            </a:xfrm>
            <a:prstGeom prst="rect">
              <a:avLst/>
            </a:prstGeom>
          </p:spPr>
        </p:pic>
        <p:pic>
          <p:nvPicPr>
            <p:cNvPr id="10" name="Picture 9">
              <a:extLst>
                <a:ext uri="{FF2B5EF4-FFF2-40B4-BE49-F238E27FC236}">
                  <a16:creationId xmlns:a16="http://schemas.microsoft.com/office/drawing/2014/main" id="{BD7425C8-C2B2-4C4B-9EAE-BF90CD5F62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38528" y="11713492"/>
              <a:ext cx="4703704" cy="1209051"/>
            </a:xfrm>
            <a:prstGeom prst="rect">
              <a:avLst/>
            </a:prstGeom>
          </p:spPr>
        </p:pic>
        <p:pic>
          <p:nvPicPr>
            <p:cNvPr id="12" name="Picture 11">
              <a:extLst>
                <a:ext uri="{FF2B5EF4-FFF2-40B4-BE49-F238E27FC236}">
                  <a16:creationId xmlns:a16="http://schemas.microsoft.com/office/drawing/2014/main" id="{4F0F1739-33CB-4677-87C0-E45EA71156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62594" y="11713492"/>
              <a:ext cx="4154556" cy="1224951"/>
            </a:xfrm>
            <a:prstGeom prst="rect">
              <a:avLst/>
            </a:prstGeom>
          </p:spPr>
        </p:pic>
        <p:sp>
          <p:nvSpPr>
            <p:cNvPr id="15" name="TextBox 14">
              <a:extLst>
                <a:ext uri="{FF2B5EF4-FFF2-40B4-BE49-F238E27FC236}">
                  <a16:creationId xmlns:a16="http://schemas.microsoft.com/office/drawing/2014/main" id="{C0BF740C-3B0F-440F-8EF1-2D982868B344}"/>
                </a:ext>
              </a:extLst>
            </p:cNvPr>
            <p:cNvSpPr txBox="1"/>
            <p:nvPr/>
          </p:nvSpPr>
          <p:spPr>
            <a:xfrm>
              <a:off x="821693" y="10752412"/>
              <a:ext cx="19257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400" b="0" i="0" u="none" strike="noStrike" cap="none" spc="0" normalizeH="0" baseline="0">
                  <a:ln>
                    <a:noFill/>
                  </a:ln>
                  <a:solidFill>
                    <a:srgbClr val="000000"/>
                  </a:solidFill>
                  <a:effectLst/>
                  <a:uFillTx/>
                  <a:latin typeface="Helvetica Neue"/>
                  <a:ea typeface="Helvetica Neue"/>
                  <a:cs typeface="Helvetica Neue"/>
                  <a:sym typeface="Helvetica Neue"/>
                </a:rPr>
                <a:t>Led by</a:t>
              </a:r>
            </a:p>
          </p:txBody>
        </p:sp>
        <p:sp>
          <p:nvSpPr>
            <p:cNvPr id="16" name="TextBox 15">
              <a:extLst>
                <a:ext uri="{FF2B5EF4-FFF2-40B4-BE49-F238E27FC236}">
                  <a16:creationId xmlns:a16="http://schemas.microsoft.com/office/drawing/2014/main" id="{244031A0-1C73-49D0-B711-D41FA8A385D2}"/>
                </a:ext>
              </a:extLst>
            </p:cNvPr>
            <p:cNvSpPr txBox="1"/>
            <p:nvPr/>
          </p:nvSpPr>
          <p:spPr>
            <a:xfrm>
              <a:off x="13129369" y="10752412"/>
              <a:ext cx="3051536"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400" b="0"/>
                <a:t>An Academy project</a:t>
              </a:r>
              <a:endParaRPr kumimoji="0" lang="en-GB" sz="2400" b="0" i="0" u="none" strike="noStrike" cap="none" spc="0" normalizeH="0" baseline="0">
                <a:ln>
                  <a:noFill/>
                </a:ln>
                <a:solidFill>
                  <a:srgbClr val="000000"/>
                </a:solidFill>
                <a:effectLst/>
                <a:uFillTx/>
                <a:latin typeface="Helvetica Neue"/>
                <a:ea typeface="Helvetica Neue"/>
                <a:cs typeface="Helvetica Neue"/>
                <a:sym typeface="Helvetica Neue"/>
              </a:endParaRPr>
            </a:p>
          </p:txBody>
        </p:sp>
        <p:sp>
          <p:nvSpPr>
            <p:cNvPr id="17" name="TextBox 16">
              <a:extLst>
                <a:ext uri="{FF2B5EF4-FFF2-40B4-BE49-F238E27FC236}">
                  <a16:creationId xmlns:a16="http://schemas.microsoft.com/office/drawing/2014/main" id="{A7A5B840-69E1-451A-AF55-BE3EAC1317DF}"/>
                </a:ext>
              </a:extLst>
            </p:cNvPr>
            <p:cNvSpPr txBox="1"/>
            <p:nvPr/>
          </p:nvSpPr>
          <p:spPr>
            <a:xfrm>
              <a:off x="7662594" y="10752412"/>
              <a:ext cx="192573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400" b="0"/>
                <a:t>Supported</a:t>
              </a:r>
              <a:r>
                <a:rPr kumimoji="0" lang="en-GB" sz="2400" b="0" i="0" u="none" strike="noStrike" cap="none" spc="0" normalizeH="0" baseline="0">
                  <a:ln>
                    <a:noFill/>
                  </a:ln>
                  <a:solidFill>
                    <a:srgbClr val="000000"/>
                  </a:solidFill>
                  <a:effectLst/>
                  <a:uFillTx/>
                  <a:latin typeface="Helvetica Neue"/>
                  <a:ea typeface="Helvetica Neue"/>
                  <a:cs typeface="Helvetica Neue"/>
                  <a:sym typeface="Helvetica Neue"/>
                </a:rPr>
                <a:t> by</a:t>
              </a:r>
            </a:p>
          </p:txBody>
        </p:sp>
      </p:grpSp>
    </p:spTree>
    <p:extLst>
      <p:ext uri="{BB962C8B-B14F-4D97-AF65-F5344CB8AC3E}">
        <p14:creationId xmlns:p14="http://schemas.microsoft.com/office/powerpoint/2010/main" val="1154678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Text Placeholder 2"/>
          <p:cNvSpPr>
            <a:spLocks noGrp="1"/>
          </p:cNvSpPr>
          <p:nvPr>
            <p:ph type="body" sz="quarter" idx="1"/>
          </p:nvPr>
        </p:nvSpPr>
        <p:spPr/>
        <p:txBody>
          <a:bodyPr/>
          <a:lstStyle/>
          <a:p>
            <a:pPr marL="359410" indent="-359410"/>
            <a:r>
              <a:rPr lang="en-US" dirty="0"/>
              <a:t>Networking strategies</a:t>
            </a:r>
          </a:p>
          <a:p>
            <a:pPr marL="359410" indent="-359410"/>
            <a:r>
              <a:rPr lang="en-US" dirty="0"/>
              <a:t>Networking rules</a:t>
            </a:r>
          </a:p>
          <a:p>
            <a:pPr marL="359410" indent="-359410"/>
            <a:r>
              <a:rPr lang="en-US" dirty="0"/>
              <a:t>Networking bingo</a:t>
            </a:r>
          </a:p>
          <a:p>
            <a:pPr marL="359410" indent="-359410"/>
            <a:r>
              <a:rPr lang="en-US" dirty="0"/>
              <a:t>Final tips</a:t>
            </a:r>
          </a:p>
        </p:txBody>
      </p:sp>
      <p:pic>
        <p:nvPicPr>
          <p:cNvPr id="1028" name="Picture 4" descr="Vector illustration of a pepperoni ...">
            <a:extLst>
              <a:ext uri="{FF2B5EF4-FFF2-40B4-BE49-F238E27FC236}">
                <a16:creationId xmlns:a16="http://schemas.microsoft.com/office/drawing/2014/main" id="{724E6861-76E0-560F-8DF4-FFDBB2FD45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13731" y="3820886"/>
            <a:ext cx="6991073" cy="47026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7959" y="5658777"/>
            <a:ext cx="22453200" cy="2225024"/>
          </a:xfrm>
        </p:spPr>
        <p:txBody>
          <a:bodyPr/>
          <a:lstStyle/>
          <a:p>
            <a:r>
              <a:rPr lang="en-US" dirty="0"/>
              <a:t>Networking strategies</a:t>
            </a:r>
          </a:p>
        </p:txBody>
      </p:sp>
      <p:pic>
        <p:nvPicPr>
          <p:cNvPr id="7" name="Graphic 6" descr="A group of people with speech bubbles&#10;&#10;Description automatically generated">
            <a:extLst>
              <a:ext uri="{FF2B5EF4-FFF2-40B4-BE49-F238E27FC236}">
                <a16:creationId xmlns:a16="http://schemas.microsoft.com/office/drawing/2014/main" id="{30C1CAE0-DF6D-B94F-8883-4B434F7483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952781" y="4163712"/>
            <a:ext cx="5246913" cy="5246913"/>
          </a:xfrm>
          <a:prstGeom prst="rect">
            <a:avLst/>
          </a:prstGeom>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
          </p:nvPr>
        </p:nvSpPr>
        <p:spPr/>
        <p:txBody>
          <a:bodyPr/>
          <a:lstStyle/>
          <a:p>
            <a:pPr marL="359410" indent="-359410"/>
            <a:r>
              <a:rPr lang="en-US" dirty="0"/>
              <a:t>Define your networking goals</a:t>
            </a:r>
          </a:p>
          <a:p>
            <a:pPr marL="359410" indent="-359410"/>
            <a:r>
              <a:rPr lang="en-US" dirty="0"/>
              <a:t>Ask for help and offer value</a:t>
            </a:r>
          </a:p>
          <a:p>
            <a:pPr marL="359410" indent="-359410"/>
            <a:r>
              <a:rPr lang="en-US" dirty="0"/>
              <a:t>Work on your personal branding</a:t>
            </a:r>
          </a:p>
          <a:p>
            <a:pPr marL="359410" indent="-359410"/>
            <a:r>
              <a:rPr lang="en-US" dirty="0"/>
              <a:t>Follow up and keep your contact warm</a:t>
            </a:r>
          </a:p>
          <a:p>
            <a:pPr marL="359410" indent="-359410"/>
            <a:r>
              <a:rPr lang="en-US" dirty="0"/>
              <a:t>Be patient and don't get discouraged</a:t>
            </a:r>
          </a:p>
          <a:p>
            <a:pPr marL="359410" indent="-359410">
              <a:buChar char="•"/>
            </a:pPr>
            <a:endParaRPr lang="en-US" dirty="0"/>
          </a:p>
          <a:p>
            <a:pPr marL="0" indent="0">
              <a:buNone/>
            </a:pPr>
            <a:endParaRPr lang="en-US" dirty="0"/>
          </a:p>
        </p:txBody>
      </p:sp>
      <p:sp>
        <p:nvSpPr>
          <p:cNvPr id="4" name="Title 1">
            <a:extLst>
              <a:ext uri="{FF2B5EF4-FFF2-40B4-BE49-F238E27FC236}">
                <a16:creationId xmlns:a16="http://schemas.microsoft.com/office/drawing/2014/main" id="{3FBC94B9-E19E-20A0-F7B1-D808C4447BF7}"/>
              </a:ext>
            </a:extLst>
          </p:cNvPr>
          <p:cNvSpPr>
            <a:spLocks noGrp="1"/>
          </p:cNvSpPr>
          <p:nvPr>
            <p:ph type="title"/>
          </p:nvPr>
        </p:nvSpPr>
        <p:spPr>
          <a:xfrm>
            <a:off x="964800" y="1015200"/>
            <a:ext cx="22453200" cy="971269"/>
          </a:xfrm>
        </p:spPr>
        <p:txBody>
          <a:bodyPr/>
          <a:lstStyle/>
          <a:p>
            <a:r>
              <a:rPr lang="en-US" dirty="0"/>
              <a:t>Networking strategies</a:t>
            </a:r>
            <a:br>
              <a:rPr lang="en-US" dirty="0"/>
            </a:br>
            <a:endParaRPr lang="en-US" dirty="0"/>
          </a:p>
        </p:txBody>
      </p:sp>
    </p:spTree>
    <p:extLst>
      <p:ext uri="{BB962C8B-B14F-4D97-AF65-F5344CB8AC3E}">
        <p14:creationId xmlns:p14="http://schemas.microsoft.com/office/powerpoint/2010/main" val="41892215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7959" y="5363521"/>
            <a:ext cx="22453200" cy="2225024"/>
          </a:xfrm>
        </p:spPr>
        <p:txBody>
          <a:bodyPr/>
          <a:lstStyle/>
          <a:p>
            <a:r>
              <a:rPr lang="en-US" dirty="0"/>
              <a:t>Networking rules</a:t>
            </a:r>
          </a:p>
        </p:txBody>
      </p:sp>
      <p:pic>
        <p:nvPicPr>
          <p:cNvPr id="2" name="Graphic 1" descr="A blue line drawing of a clipboard and a pen&#10;&#10;Description automatically generated">
            <a:extLst>
              <a:ext uri="{FF2B5EF4-FFF2-40B4-BE49-F238E27FC236}">
                <a16:creationId xmlns:a16="http://schemas.microsoft.com/office/drawing/2014/main" id="{51A5D9D7-14CD-867F-3756-B13EC40156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691821" y="3730519"/>
            <a:ext cx="5519057" cy="5519057"/>
          </a:xfrm>
          <a:prstGeom prst="rect">
            <a:avLst/>
          </a:prstGeom>
        </p:spPr>
      </p:pic>
    </p:spTree>
    <p:extLst>
      <p:ext uri="{BB962C8B-B14F-4D97-AF65-F5344CB8AC3E}">
        <p14:creationId xmlns:p14="http://schemas.microsoft.com/office/powerpoint/2010/main" val="296897599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Networking rules</a:t>
            </a:r>
            <a:br>
              <a:rPr lang="en-US" dirty="0"/>
            </a:br>
            <a:endParaRPr lang="en-US" dirty="0"/>
          </a:p>
        </p:txBody>
      </p:sp>
      <p:sp>
        <p:nvSpPr>
          <p:cNvPr id="3" name="Text Placeholder 2"/>
          <p:cNvSpPr>
            <a:spLocks noGrp="1"/>
          </p:cNvSpPr>
          <p:nvPr>
            <p:ph type="body" sz="quarter" idx="1"/>
          </p:nvPr>
        </p:nvSpPr>
        <p:spPr/>
        <p:txBody>
          <a:bodyPr/>
          <a:lstStyle/>
          <a:p>
            <a:pPr marL="359410" indent="-359410"/>
            <a:r>
              <a:rPr lang="en-US" dirty="0"/>
              <a:t>Be open</a:t>
            </a:r>
          </a:p>
          <a:p>
            <a:pPr marL="359410" indent="-359410"/>
            <a:r>
              <a:rPr lang="en-US" dirty="0"/>
              <a:t>Be a good listener</a:t>
            </a:r>
          </a:p>
          <a:p>
            <a:pPr marL="359410" indent="-359410"/>
            <a:r>
              <a:rPr lang="en-US"/>
              <a:t>Engage in discussion</a:t>
            </a:r>
          </a:p>
          <a:p>
            <a:pPr marL="359410" indent="-359410"/>
            <a:r>
              <a:rPr lang="en-US" dirty="0"/>
              <a:t>Exchange contact information if you find potential collaborators</a:t>
            </a:r>
          </a:p>
          <a:p>
            <a:pPr marL="0" indent="0">
              <a:buNone/>
            </a:pPr>
            <a:endParaRPr lang="en-US" dirty="0"/>
          </a:p>
        </p:txBody>
      </p:sp>
    </p:spTree>
    <p:extLst>
      <p:ext uri="{BB962C8B-B14F-4D97-AF65-F5344CB8AC3E}">
        <p14:creationId xmlns:p14="http://schemas.microsoft.com/office/powerpoint/2010/main" val="140700055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8483" y="3672507"/>
            <a:ext cx="22453200" cy="2225024"/>
          </a:xfrm>
        </p:spPr>
        <p:txBody>
          <a:bodyPr/>
          <a:lstStyle/>
          <a:p>
            <a:r>
              <a:rPr lang="en-US" dirty="0"/>
              <a:t>Networking bingo</a:t>
            </a:r>
          </a:p>
        </p:txBody>
      </p:sp>
      <p:pic>
        <p:nvPicPr>
          <p:cNvPr id="2" name="Graphic 5" descr="A blue light bulb and people&#10;&#10;Description automatically generated">
            <a:extLst>
              <a:ext uri="{FF2B5EF4-FFF2-40B4-BE49-F238E27FC236}">
                <a16:creationId xmlns:a16="http://schemas.microsoft.com/office/drawing/2014/main" id="{D5C0F658-7EDE-17C2-5D89-53DD24B8DE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305822" y="3443466"/>
            <a:ext cx="4947556" cy="4920342"/>
          </a:xfrm>
          <a:prstGeom prst="rect">
            <a:avLst/>
          </a:prstGeom>
        </p:spPr>
      </p:pic>
    </p:spTree>
    <p:extLst>
      <p:ext uri="{BB962C8B-B14F-4D97-AF65-F5344CB8AC3E}">
        <p14:creationId xmlns:p14="http://schemas.microsoft.com/office/powerpoint/2010/main" val="122730606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Networking bingo</a:t>
            </a:r>
          </a:p>
        </p:txBody>
      </p:sp>
      <p:sp>
        <p:nvSpPr>
          <p:cNvPr id="3" name="Text Placeholder 2"/>
          <p:cNvSpPr>
            <a:spLocks noGrp="1"/>
          </p:cNvSpPr>
          <p:nvPr>
            <p:ph type="body" sz="quarter" idx="1"/>
          </p:nvPr>
        </p:nvSpPr>
        <p:spPr/>
        <p:txBody>
          <a:bodyPr/>
          <a:lstStyle/>
          <a:p>
            <a:pPr marL="359410" indent="-359410"/>
            <a:r>
              <a:rPr lang="en-US"/>
              <a:t> 10 minutes</a:t>
            </a:r>
          </a:p>
          <a:p>
            <a:pPr marL="359410" indent="-359410"/>
            <a:r>
              <a:rPr lang="en-US"/>
              <a:t> Talk to as many people as possible</a:t>
            </a:r>
          </a:p>
          <a:p>
            <a:pPr marL="359410" indent="-359410"/>
            <a:r>
              <a:rPr lang="en-US"/>
              <a:t> Fill out your bingo card</a:t>
            </a:r>
          </a:p>
          <a:p>
            <a:pPr marL="359410" indent="-359410"/>
            <a:r>
              <a:rPr lang="en-US"/>
              <a:t> First to finish (get a line) gets a prize</a:t>
            </a:r>
          </a:p>
          <a:p>
            <a:pPr marL="0" indent="0">
              <a:buNone/>
            </a:pPr>
            <a:endParaRPr lang="en-US"/>
          </a:p>
        </p:txBody>
      </p:sp>
    </p:spTree>
    <p:extLst>
      <p:ext uri="{BB962C8B-B14F-4D97-AF65-F5344CB8AC3E}">
        <p14:creationId xmlns:p14="http://schemas.microsoft.com/office/powerpoint/2010/main" val="1176587275"/>
      </p:ext>
    </p:extLst>
  </p:cSld>
  <p:clrMapOvr>
    <a:masterClrMapping/>
  </p:clrMapOvr>
  <p:transition spd="med"/>
</p:sld>
</file>

<file path=ppt/theme/theme1.xml><?xml version="1.0" encoding="utf-8"?>
<a:theme xmlns:a="http://schemas.openxmlformats.org/drawingml/2006/main" name="White">
  <a:themeElements>
    <a:clrScheme name="Prosper">
      <a:dk1>
        <a:srgbClr val="000000"/>
      </a:dk1>
      <a:lt1>
        <a:srgbClr val="FFFFFF"/>
      </a:lt1>
      <a:dk2>
        <a:srgbClr val="5E5E5E"/>
      </a:dk2>
      <a:lt2>
        <a:srgbClr val="D5D5D5"/>
      </a:lt2>
      <a:accent1>
        <a:srgbClr val="FACF35"/>
      </a:accent1>
      <a:accent2>
        <a:srgbClr val="2CBEC0"/>
      </a:accent2>
      <a:accent3>
        <a:srgbClr val="EE5127"/>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25F32C0F53DF48B3E47551D7EC4F69" ma:contentTypeVersion="20" ma:contentTypeDescription="Create a new document." ma:contentTypeScope="" ma:versionID="c853b1c8df97f73f11b13096f474ea89">
  <xsd:schema xmlns:xsd="http://www.w3.org/2001/XMLSchema" xmlns:xs="http://www.w3.org/2001/XMLSchema" xmlns:p="http://schemas.microsoft.com/office/2006/metadata/properties" xmlns:ns1="http://schemas.microsoft.com/sharepoint/v3" xmlns:ns2="51c8a0a0-30a2-4aea-a631-07f16a169a79" xmlns:ns3="f16359fa-b7b0-49ed-a307-549d00d08faa" targetNamespace="http://schemas.microsoft.com/office/2006/metadata/properties" ma:root="true" ma:fieldsID="36e8fce7374eb2f872ff307dcb97d95a" ns1:_="" ns2:_="" ns3:_="">
    <xsd:import namespace="http://schemas.microsoft.com/sharepoint/v3"/>
    <xsd:import namespace="51c8a0a0-30a2-4aea-a631-07f16a169a79"/>
    <xsd:import namespace="f16359fa-b7b0-49ed-a307-549d00d08f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1c8a0a0-30a2-4aea-a631-07f16a169a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fd38f81-9561-40ce-98eb-cd713668d4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16359fa-b7b0-49ed-a307-549d00d08fa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69b34857-5037-452a-a4a7-39e1872ba64f}" ma:internalName="TaxCatchAll" ma:showField="CatchAllData" ma:web="f16359fa-b7b0-49ed-a307-549d00d08f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51c8a0a0-30a2-4aea-a631-07f16a169a79">
      <Terms xmlns="http://schemas.microsoft.com/office/infopath/2007/PartnerControls"/>
    </lcf76f155ced4ddcb4097134ff3c332f>
    <TaxCatchAll xmlns="f16359fa-b7b0-49ed-a307-549d00d08fa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DE1BED-D6DB-44B7-9DE4-2CFBFC434381}">
  <ds:schemaRefs>
    <ds:schemaRef ds:uri="51c8a0a0-30a2-4aea-a631-07f16a169a79"/>
    <ds:schemaRef ds:uri="f16359fa-b7b0-49ed-a307-549d00d08fa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0EAFD13-F87D-434A-A9B6-E8E5FE421AE2}">
  <ds:schemaRefs>
    <ds:schemaRef ds:uri="51c8a0a0-30a2-4aea-a631-07f16a169a79"/>
    <ds:schemaRef ds:uri="f16359fa-b7b0-49ed-a307-549d00d08fa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E1A953C-92C3-48BA-AE74-E64C6261E3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1017</Words>
  <Application>Microsoft Office PowerPoint</Application>
  <PresentationFormat>Custom</PresentationFormat>
  <Paragraphs>67</Paragraphs>
  <Slides>11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CircularStd-Bold</vt:lpstr>
      <vt:lpstr>CircularStd-Book</vt:lpstr>
      <vt:lpstr>Helvetica Neue</vt:lpstr>
      <vt:lpstr>Montserrat</vt:lpstr>
      <vt:lpstr>White</vt:lpstr>
      <vt:lpstr>Office Theme</vt:lpstr>
      <vt:lpstr>PowerPoint Presentation</vt:lpstr>
      <vt:lpstr>PowerPoint Presentation</vt:lpstr>
      <vt:lpstr>Agenda</vt:lpstr>
      <vt:lpstr>Networking strategies</vt:lpstr>
      <vt:lpstr>Networking strategies </vt:lpstr>
      <vt:lpstr>Networking rules</vt:lpstr>
      <vt:lpstr>Networking rules </vt:lpstr>
      <vt:lpstr>Networking bingo</vt:lpstr>
      <vt:lpstr>Networking bingo</vt:lpstr>
      <vt:lpstr>Pizza and networking time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Kennedy, Catherine</dc:creator>
  <cp:keywords/>
  <dc:description/>
  <cp:lastModifiedBy>Silvestri, Stefania</cp:lastModifiedBy>
  <cp:revision>4</cp:revision>
  <dcterms:modified xsi:type="dcterms:W3CDTF">2025-03-11T11:03:59Z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0x0101007925F32C0F53DF48B3E47551D7EC4F69</vt:lpwstr>
  </property>
  <property fmtid="{D5CDD505-2E9C-101B-9397-08002B2CF9AE}" pid="3" name="MediaServiceImageTags">
    <vt:lpwstr/>
  </property>
</Properties>
</file>