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 id="2147483678" r:id="rId5"/>
  </p:sldMasterIdLst>
  <p:notesMasterIdLst>
    <p:notesMasterId r:id="rId18"/>
  </p:notesMasterIdLst>
  <p:sldIdLst>
    <p:sldId id="256" r:id="rId6"/>
    <p:sldId id="257" r:id="rId7"/>
    <p:sldId id="269" r:id="rId8"/>
    <p:sldId id="259" r:id="rId9"/>
    <p:sldId id="374" r:id="rId10"/>
    <p:sldId id="375" r:id="rId11"/>
    <p:sldId id="380" r:id="rId12"/>
    <p:sldId id="376" r:id="rId13"/>
    <p:sldId id="379" r:id="rId14"/>
    <p:sldId id="377" r:id="rId15"/>
    <p:sldId id="381" r:id="rId16"/>
    <p:sldId id="372" r:id="rId17"/>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15:guide id="1" orient="horz" pos="4320">
          <p15:clr>
            <a:srgbClr val="A4A3A4"/>
          </p15:clr>
        </p15:guide>
        <p15:guide id="2" pos="76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287C31-A612-1361-BB54-303FD185C6A4}" v="2" dt="2024-09-10T10:44:43.077"/>
    <p1510:client id="{79F4C189-065E-AEA1-7371-550B3E563A43}" v="9" dt="2024-09-10T10:55:24.198"/>
    <p1510:client id="{7A056E25-0A83-7206-6866-9FB681F04481}" v="1" dt="2024-09-10T10:42:20.187"/>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960"/>
    <p:restoredTop sz="71709" autoAdjust="0"/>
  </p:normalViewPr>
  <p:slideViewPr>
    <p:cSldViewPr snapToGrid="0" snapToObjects="1">
      <p:cViewPr varScale="1">
        <p:scale>
          <a:sx n="21" d="100"/>
          <a:sy n="21" d="100"/>
        </p:scale>
        <p:origin x="1688" y="56"/>
      </p:cViewPr>
      <p:guideLst>
        <p:guide orient="horz" pos="4320"/>
        <p:guide pos="76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cBride, Fiona [fmcbride]" userId="67c6f884-baf0-4320-a811-73eeed40c403" providerId="ADAL" clId="{E3846E9E-12B5-4349-AACF-6A3CDBF82980}"/>
    <pc:docChg chg="custSel modSld">
      <pc:chgData name="McBride, Fiona [fmcbride]" userId="67c6f884-baf0-4320-a811-73eeed40c403" providerId="ADAL" clId="{E3846E9E-12B5-4349-AACF-6A3CDBF82980}" dt="2024-09-10T10:47:21.295" v="49" actId="20577"/>
      <pc:docMkLst>
        <pc:docMk/>
      </pc:docMkLst>
      <pc:sldChg chg="addSp delSp modSp mod">
        <pc:chgData name="McBride, Fiona [fmcbride]" userId="67c6f884-baf0-4320-a811-73eeed40c403" providerId="ADAL" clId="{E3846E9E-12B5-4349-AACF-6A3CDBF82980}" dt="2024-09-10T10:45:39.923" v="7" actId="478"/>
        <pc:sldMkLst>
          <pc:docMk/>
          <pc:sldMk cId="0" sldId="269"/>
        </pc:sldMkLst>
        <pc:spChg chg="del">
          <ac:chgData name="McBride, Fiona [fmcbride]" userId="67c6f884-baf0-4320-a811-73eeed40c403" providerId="ADAL" clId="{E3846E9E-12B5-4349-AACF-6A3CDBF82980}" dt="2024-09-10T10:45:38.155" v="6" actId="478"/>
          <ac:spMkLst>
            <pc:docMk/>
            <pc:sldMk cId="0" sldId="269"/>
            <ac:spMk id="4" creationId="{00000000-0000-0000-0000-000000000000}"/>
          </ac:spMkLst>
        </pc:spChg>
        <pc:spChg chg="add del mod">
          <ac:chgData name="McBride, Fiona [fmcbride]" userId="67c6f884-baf0-4320-a811-73eeed40c403" providerId="ADAL" clId="{E3846E9E-12B5-4349-AACF-6A3CDBF82980}" dt="2024-09-10T10:45:39.923" v="7" actId="478"/>
          <ac:spMkLst>
            <pc:docMk/>
            <pc:sldMk cId="0" sldId="269"/>
            <ac:spMk id="7" creationId="{742BFF6B-968F-2959-513E-968C1EDD5BCB}"/>
          </ac:spMkLst>
        </pc:spChg>
      </pc:sldChg>
      <pc:sldChg chg="addSp delSp modSp mod">
        <pc:chgData name="McBride, Fiona [fmcbride]" userId="67c6f884-baf0-4320-a811-73eeed40c403" providerId="ADAL" clId="{E3846E9E-12B5-4349-AACF-6A3CDBF82980}" dt="2024-09-10T10:45:34.342" v="5" actId="478"/>
        <pc:sldMkLst>
          <pc:docMk/>
          <pc:sldMk cId="4189221548" sldId="374"/>
        </pc:sldMkLst>
        <pc:spChg chg="mod">
          <ac:chgData name="McBride, Fiona [fmcbride]" userId="67c6f884-baf0-4320-a811-73eeed40c403" providerId="ADAL" clId="{E3846E9E-12B5-4349-AACF-6A3CDBF82980}" dt="2024-09-10T10:45:16.759" v="2" actId="20577"/>
          <ac:spMkLst>
            <pc:docMk/>
            <pc:sldMk cId="4189221548" sldId="374"/>
            <ac:spMk id="3" creationId="{00000000-0000-0000-0000-000000000000}"/>
          </ac:spMkLst>
        </pc:spChg>
        <pc:spChg chg="del">
          <ac:chgData name="McBride, Fiona [fmcbride]" userId="67c6f884-baf0-4320-a811-73eeed40c403" providerId="ADAL" clId="{E3846E9E-12B5-4349-AACF-6A3CDBF82980}" dt="2024-09-10T10:45:31.117" v="3" actId="478"/>
          <ac:spMkLst>
            <pc:docMk/>
            <pc:sldMk cId="4189221548" sldId="374"/>
            <ac:spMk id="4" creationId="{00000000-0000-0000-0000-000000000000}"/>
          </ac:spMkLst>
        </pc:spChg>
        <pc:spChg chg="add del mod">
          <ac:chgData name="McBride, Fiona [fmcbride]" userId="67c6f884-baf0-4320-a811-73eeed40c403" providerId="ADAL" clId="{E3846E9E-12B5-4349-AACF-6A3CDBF82980}" dt="2024-09-10T10:45:34.342" v="5" actId="478"/>
          <ac:spMkLst>
            <pc:docMk/>
            <pc:sldMk cId="4189221548" sldId="374"/>
            <ac:spMk id="5" creationId="{DA0BABCB-95C2-A8EE-2544-995AA31F8BD6}"/>
          </ac:spMkLst>
        </pc:spChg>
        <pc:spChg chg="del">
          <ac:chgData name="McBride, Fiona [fmcbride]" userId="67c6f884-baf0-4320-a811-73eeed40c403" providerId="ADAL" clId="{E3846E9E-12B5-4349-AACF-6A3CDBF82980}" dt="2024-09-10T10:45:32.905" v="4" actId="478"/>
          <ac:spMkLst>
            <pc:docMk/>
            <pc:sldMk cId="4189221548" sldId="374"/>
            <ac:spMk id="6" creationId="{507F1842-85D8-525E-E207-12023718C2B2}"/>
          </ac:spMkLst>
        </pc:spChg>
      </pc:sldChg>
      <pc:sldChg chg="addSp delSp modSp mod">
        <pc:chgData name="McBride, Fiona [fmcbride]" userId="67c6f884-baf0-4320-a811-73eeed40c403" providerId="ADAL" clId="{E3846E9E-12B5-4349-AACF-6A3CDBF82980}" dt="2024-09-10T10:46:37.475" v="37" actId="478"/>
        <pc:sldMkLst>
          <pc:docMk/>
          <pc:sldMk cId="1176587275" sldId="379"/>
        </pc:sldMkLst>
        <pc:spChg chg="mod">
          <ac:chgData name="McBride, Fiona [fmcbride]" userId="67c6f884-baf0-4320-a811-73eeed40c403" providerId="ADAL" clId="{E3846E9E-12B5-4349-AACF-6A3CDBF82980}" dt="2024-09-10T10:46:23.006" v="35" actId="20577"/>
          <ac:spMkLst>
            <pc:docMk/>
            <pc:sldMk cId="1176587275" sldId="379"/>
            <ac:spMk id="2" creationId="{00000000-0000-0000-0000-000000000000}"/>
          </ac:spMkLst>
        </pc:spChg>
        <pc:spChg chg="del">
          <ac:chgData name="McBride, Fiona [fmcbride]" userId="67c6f884-baf0-4320-a811-73eeed40c403" providerId="ADAL" clId="{E3846E9E-12B5-4349-AACF-6A3CDBF82980}" dt="2024-09-10T10:46:35.113" v="36" actId="478"/>
          <ac:spMkLst>
            <pc:docMk/>
            <pc:sldMk cId="1176587275" sldId="379"/>
            <ac:spMk id="4" creationId="{00000000-0000-0000-0000-000000000000}"/>
          </ac:spMkLst>
        </pc:spChg>
        <pc:spChg chg="add del mod">
          <ac:chgData name="McBride, Fiona [fmcbride]" userId="67c6f884-baf0-4320-a811-73eeed40c403" providerId="ADAL" clId="{E3846E9E-12B5-4349-AACF-6A3CDBF82980}" dt="2024-09-10T10:46:37.475" v="37" actId="478"/>
          <ac:spMkLst>
            <pc:docMk/>
            <pc:sldMk cId="1176587275" sldId="379"/>
            <ac:spMk id="6" creationId="{5AA672B2-37C2-BC45-47A7-D5BD453399FA}"/>
          </ac:spMkLst>
        </pc:spChg>
      </pc:sldChg>
      <pc:sldChg chg="addSp delSp modSp mod">
        <pc:chgData name="McBride, Fiona [fmcbride]" userId="67c6f884-baf0-4320-a811-73eeed40c403" providerId="ADAL" clId="{E3846E9E-12B5-4349-AACF-6A3CDBF82980}" dt="2024-09-10T10:46:03.679" v="31" actId="20577"/>
        <pc:sldMkLst>
          <pc:docMk/>
          <pc:sldMk cId="1407000558" sldId="380"/>
        </pc:sldMkLst>
        <pc:spChg chg="mod">
          <ac:chgData name="McBride, Fiona [fmcbride]" userId="67c6f884-baf0-4320-a811-73eeed40c403" providerId="ADAL" clId="{E3846E9E-12B5-4349-AACF-6A3CDBF82980}" dt="2024-09-10T10:46:03.679" v="31" actId="20577"/>
          <ac:spMkLst>
            <pc:docMk/>
            <pc:sldMk cId="1407000558" sldId="380"/>
            <ac:spMk id="2" creationId="{00000000-0000-0000-0000-000000000000}"/>
          </ac:spMkLst>
        </pc:spChg>
        <pc:spChg chg="del">
          <ac:chgData name="McBride, Fiona [fmcbride]" userId="67c6f884-baf0-4320-a811-73eeed40c403" providerId="ADAL" clId="{E3846E9E-12B5-4349-AACF-6A3CDBF82980}" dt="2024-09-10T10:45:48.877" v="8" actId="478"/>
          <ac:spMkLst>
            <pc:docMk/>
            <pc:sldMk cId="1407000558" sldId="380"/>
            <ac:spMk id="4" creationId="{00000000-0000-0000-0000-000000000000}"/>
          </ac:spMkLst>
        </pc:spChg>
        <pc:spChg chg="add del mod">
          <ac:chgData name="McBride, Fiona [fmcbride]" userId="67c6f884-baf0-4320-a811-73eeed40c403" providerId="ADAL" clId="{E3846E9E-12B5-4349-AACF-6A3CDBF82980}" dt="2024-09-10T10:45:51.419" v="9" actId="478"/>
          <ac:spMkLst>
            <pc:docMk/>
            <pc:sldMk cId="1407000558" sldId="380"/>
            <ac:spMk id="6" creationId="{3A9248DF-D4E1-5C0C-80E8-9D5107020268}"/>
          </ac:spMkLst>
        </pc:spChg>
      </pc:sldChg>
      <pc:sldChg chg="addSp delSp modSp mod">
        <pc:chgData name="McBride, Fiona [fmcbride]" userId="67c6f884-baf0-4320-a811-73eeed40c403" providerId="ADAL" clId="{E3846E9E-12B5-4349-AACF-6A3CDBF82980}" dt="2024-09-10T10:47:21.295" v="49" actId="20577"/>
        <pc:sldMkLst>
          <pc:docMk/>
          <pc:sldMk cId="2935331069" sldId="381"/>
        </pc:sldMkLst>
        <pc:spChg chg="mod">
          <ac:chgData name="McBride, Fiona [fmcbride]" userId="67c6f884-baf0-4320-a811-73eeed40c403" providerId="ADAL" clId="{E3846E9E-12B5-4349-AACF-6A3CDBF82980}" dt="2024-09-10T10:47:21.295" v="49" actId="20577"/>
          <ac:spMkLst>
            <pc:docMk/>
            <pc:sldMk cId="2935331069" sldId="381"/>
            <ac:spMk id="2" creationId="{00000000-0000-0000-0000-000000000000}"/>
          </ac:spMkLst>
        </pc:spChg>
        <pc:spChg chg="del">
          <ac:chgData name="McBride, Fiona [fmcbride]" userId="67c6f884-baf0-4320-a811-73eeed40c403" providerId="ADAL" clId="{E3846E9E-12B5-4349-AACF-6A3CDBF82980}" dt="2024-09-10T10:47:09.784" v="38" actId="478"/>
          <ac:spMkLst>
            <pc:docMk/>
            <pc:sldMk cId="2935331069" sldId="381"/>
            <ac:spMk id="4" creationId="{00000000-0000-0000-0000-000000000000}"/>
          </ac:spMkLst>
        </pc:spChg>
        <pc:spChg chg="add del mod">
          <ac:chgData name="McBride, Fiona [fmcbride]" userId="67c6f884-baf0-4320-a811-73eeed40c403" providerId="ADAL" clId="{E3846E9E-12B5-4349-AACF-6A3CDBF82980}" dt="2024-09-10T10:47:12.481" v="39" actId="478"/>
          <ac:spMkLst>
            <pc:docMk/>
            <pc:sldMk cId="2935331069" sldId="381"/>
            <ac:spMk id="6" creationId="{561EC5E2-20F9-B43C-F36F-813343CE74F3}"/>
          </ac:spMkLst>
        </pc:spChg>
      </pc:sldChg>
    </pc:docChg>
  </pc:docChgLst>
  <pc:docChgLst>
    <pc:chgData name="Silvestri, Stefania" userId="S::stefsilv@liverpool.ac.uk::b6c0d291-429e-41c2-92f7-74b158d9b1a6" providerId="AD" clId="Web-{F7F3BC6D-F7AD-70B2-A9BF-FDF8A8DA3042}"/>
    <pc:docChg chg="addSld modSld sldOrd">
      <pc:chgData name="Silvestri, Stefania" userId="S::stefsilv@liverpool.ac.uk::b6c0d291-429e-41c2-92f7-74b158d9b1a6" providerId="AD" clId="Web-{F7F3BC6D-F7AD-70B2-A9BF-FDF8A8DA3042}" dt="2024-08-16T12:58:48.075" v="613"/>
      <pc:docMkLst>
        <pc:docMk/>
      </pc:docMkLst>
      <pc:sldChg chg="modSp">
        <pc:chgData name="Silvestri, Stefania" userId="S::stefsilv@liverpool.ac.uk::b6c0d291-429e-41c2-92f7-74b158d9b1a6" providerId="AD" clId="Web-{F7F3BC6D-F7AD-70B2-A9BF-FDF8A8DA3042}" dt="2024-08-16T12:29:09.763" v="45" actId="20577"/>
        <pc:sldMkLst>
          <pc:docMk/>
          <pc:sldMk cId="1154678772" sldId="257"/>
        </pc:sldMkLst>
        <pc:spChg chg="mod">
          <ac:chgData name="Silvestri, Stefania" userId="S::stefsilv@liverpool.ac.uk::b6c0d291-429e-41c2-92f7-74b158d9b1a6" providerId="AD" clId="Web-{F7F3BC6D-F7AD-70B2-A9BF-FDF8A8DA3042}" dt="2024-08-16T12:29:09.763" v="45" actId="20577"/>
          <ac:spMkLst>
            <pc:docMk/>
            <pc:sldMk cId="1154678772" sldId="257"/>
            <ac:spMk id="13" creationId="{8D74006E-F178-47A3-88CF-98B6E167755D}"/>
          </ac:spMkLst>
        </pc:spChg>
        <pc:spChg chg="mod">
          <ac:chgData name="Silvestri, Stefania" userId="S::stefsilv@liverpool.ac.uk::b6c0d291-429e-41c2-92f7-74b158d9b1a6" providerId="AD" clId="Web-{F7F3BC6D-F7AD-70B2-A9BF-FDF8A8DA3042}" dt="2024-08-16T12:28:58.372" v="40" actId="20577"/>
          <ac:spMkLst>
            <pc:docMk/>
            <pc:sldMk cId="1154678772" sldId="257"/>
            <ac:spMk id="14" creationId="{2937ECBC-3977-4499-B38D-CE180DE8051B}"/>
          </ac:spMkLst>
        </pc:spChg>
      </pc:sldChg>
      <pc:sldChg chg="addSp delSp modSp">
        <pc:chgData name="Silvestri, Stefania" userId="S::stefsilv@liverpool.ac.uk::b6c0d291-429e-41c2-92f7-74b158d9b1a6" providerId="AD" clId="Web-{F7F3BC6D-F7AD-70B2-A9BF-FDF8A8DA3042}" dt="2024-08-16T12:46:20.227" v="316" actId="1076"/>
        <pc:sldMkLst>
          <pc:docMk/>
          <pc:sldMk cId="0" sldId="259"/>
        </pc:sldMkLst>
        <pc:spChg chg="add del mod">
          <ac:chgData name="Silvestri, Stefania" userId="S::stefsilv@liverpool.ac.uk::b6c0d291-429e-41c2-92f7-74b158d9b1a6" providerId="AD" clId="Web-{F7F3BC6D-F7AD-70B2-A9BF-FDF8A8DA3042}" dt="2024-08-16T12:44:48.678" v="305"/>
          <ac:spMkLst>
            <pc:docMk/>
            <pc:sldMk cId="0" sldId="259"/>
            <ac:spMk id="3" creationId="{A82DF41E-597C-D685-7632-2C7FFDA4D183}"/>
          </ac:spMkLst>
        </pc:spChg>
        <pc:spChg chg="mod">
          <ac:chgData name="Silvestri, Stefania" userId="S::stefsilv@liverpool.ac.uk::b6c0d291-429e-41c2-92f7-74b158d9b1a6" providerId="AD" clId="Web-{F7F3BC6D-F7AD-70B2-A9BF-FDF8A8DA3042}" dt="2024-08-16T12:44:56.366" v="307" actId="1076"/>
          <ac:spMkLst>
            <pc:docMk/>
            <pc:sldMk cId="0" sldId="259"/>
            <ac:spMk id="4" creationId="{00000000-0000-0000-0000-000000000000}"/>
          </ac:spMkLst>
        </pc:spChg>
        <pc:spChg chg="del">
          <ac:chgData name="Silvestri, Stefania" userId="S::stefsilv@liverpool.ac.uk::b6c0d291-429e-41c2-92f7-74b158d9b1a6" providerId="AD" clId="Web-{F7F3BC6D-F7AD-70B2-A9BF-FDF8A8DA3042}" dt="2024-08-16T12:44:30.412" v="301"/>
          <ac:spMkLst>
            <pc:docMk/>
            <pc:sldMk cId="0" sldId="259"/>
            <ac:spMk id="5" creationId="{00000000-0000-0000-0000-000000000000}"/>
          </ac:spMkLst>
        </pc:spChg>
        <pc:picChg chg="add del mod">
          <ac:chgData name="Silvestri, Stefania" userId="S::stefsilv@liverpool.ac.uk::b6c0d291-429e-41c2-92f7-74b158d9b1a6" providerId="AD" clId="Web-{F7F3BC6D-F7AD-70B2-A9BF-FDF8A8DA3042}" dt="2024-08-16T12:46:02.633" v="312"/>
          <ac:picMkLst>
            <pc:docMk/>
            <pc:sldMk cId="0" sldId="259"/>
            <ac:picMk id="6" creationId="{D5C0F658-7EDE-17C2-5D89-53DD24B8DEFC}"/>
          </ac:picMkLst>
        </pc:picChg>
        <pc:picChg chg="add mod">
          <ac:chgData name="Silvestri, Stefania" userId="S::stefsilv@liverpool.ac.uk::b6c0d291-429e-41c2-92f7-74b158d9b1a6" providerId="AD" clId="Web-{F7F3BC6D-F7AD-70B2-A9BF-FDF8A8DA3042}" dt="2024-08-16T12:46:20.227" v="316" actId="1076"/>
          <ac:picMkLst>
            <pc:docMk/>
            <pc:sldMk cId="0" sldId="259"/>
            <ac:picMk id="7" creationId="{30C1CAE0-DF6D-B94F-8883-4B434F748388}"/>
          </ac:picMkLst>
        </pc:picChg>
      </pc:sldChg>
      <pc:sldChg chg="addSp modSp ord">
        <pc:chgData name="Silvestri, Stefania" userId="S::stefsilv@liverpool.ac.uk::b6c0d291-429e-41c2-92f7-74b158d9b1a6" providerId="AD" clId="Web-{F7F3BC6D-F7AD-70B2-A9BF-FDF8A8DA3042}" dt="2024-08-16T12:53:28.082" v="416"/>
        <pc:sldMkLst>
          <pc:docMk/>
          <pc:sldMk cId="0" sldId="269"/>
        </pc:sldMkLst>
        <pc:spChg chg="mod">
          <ac:chgData name="Silvestri, Stefania" userId="S::stefsilv@liverpool.ac.uk::b6c0d291-429e-41c2-92f7-74b158d9b1a6" providerId="AD" clId="Web-{F7F3BC6D-F7AD-70B2-A9BF-FDF8A8DA3042}" dt="2024-08-16T12:29:29.763" v="55" actId="20577"/>
          <ac:spMkLst>
            <pc:docMk/>
            <pc:sldMk cId="0" sldId="269"/>
            <ac:spMk id="2" creationId="{00000000-0000-0000-0000-000000000000}"/>
          </ac:spMkLst>
        </pc:spChg>
        <pc:spChg chg="mod">
          <ac:chgData name="Silvestri, Stefania" userId="S::stefsilv@liverpool.ac.uk::b6c0d291-429e-41c2-92f7-74b158d9b1a6" providerId="AD" clId="Web-{F7F3BC6D-F7AD-70B2-A9BF-FDF8A8DA3042}" dt="2024-08-16T12:35:13.553" v="179" actId="20577"/>
          <ac:spMkLst>
            <pc:docMk/>
            <pc:sldMk cId="0" sldId="269"/>
            <ac:spMk id="3" creationId="{00000000-0000-0000-0000-000000000000}"/>
          </ac:spMkLst>
        </pc:spChg>
        <pc:picChg chg="add mod">
          <ac:chgData name="Silvestri, Stefania" userId="S::stefsilv@liverpool.ac.uk::b6c0d291-429e-41c2-92f7-74b158d9b1a6" providerId="AD" clId="Web-{F7F3BC6D-F7AD-70B2-A9BF-FDF8A8DA3042}" dt="2024-08-16T12:53:28.082" v="416"/>
          <ac:picMkLst>
            <pc:docMk/>
            <pc:sldMk cId="0" sldId="269"/>
            <ac:picMk id="5" creationId="{1B566623-618C-37F9-EA5C-CE81F256A127}"/>
          </ac:picMkLst>
        </pc:picChg>
      </pc:sldChg>
      <pc:sldChg chg="addSp modSp ord">
        <pc:chgData name="Silvestri, Stefania" userId="S::stefsilv@liverpool.ac.uk::b6c0d291-429e-41c2-92f7-74b158d9b1a6" providerId="AD" clId="Web-{F7F3BC6D-F7AD-70B2-A9BF-FDF8A8DA3042}" dt="2024-08-16T12:58:48.075" v="613"/>
        <pc:sldMkLst>
          <pc:docMk/>
          <pc:sldMk cId="3239959493" sldId="372"/>
        </pc:sldMkLst>
        <pc:spChg chg="mod">
          <ac:chgData name="Silvestri, Stefania" userId="S::stefsilv@liverpool.ac.uk::b6c0d291-429e-41c2-92f7-74b158d9b1a6" providerId="AD" clId="Web-{F7F3BC6D-F7AD-70B2-A9BF-FDF8A8DA3042}" dt="2024-08-16T12:58:11.293" v="607" actId="1076"/>
          <ac:spMkLst>
            <pc:docMk/>
            <pc:sldMk cId="3239959493" sldId="372"/>
            <ac:spMk id="3" creationId="{1F6825B5-E074-39F8-916A-9D9DEDD93EC9}"/>
          </ac:spMkLst>
        </pc:spChg>
        <pc:spChg chg="mod">
          <ac:chgData name="Silvestri, Stefania" userId="S::stefsilv@liverpool.ac.uk::b6c0d291-429e-41c2-92f7-74b158d9b1a6" providerId="AD" clId="Web-{F7F3BC6D-F7AD-70B2-A9BF-FDF8A8DA3042}" dt="2024-08-16T12:58:19.652" v="609" actId="20577"/>
          <ac:spMkLst>
            <pc:docMk/>
            <pc:sldMk cId="3239959493" sldId="372"/>
            <ac:spMk id="13" creationId="{8D74006E-F178-47A3-88CF-98B6E167755D}"/>
          </ac:spMkLst>
        </pc:spChg>
        <pc:grpChg chg="add mod">
          <ac:chgData name="Silvestri, Stefania" userId="S::stefsilv@liverpool.ac.uk::b6c0d291-429e-41c2-92f7-74b158d9b1a6" providerId="AD" clId="Web-{F7F3BC6D-F7AD-70B2-A9BF-FDF8A8DA3042}" dt="2024-08-16T12:57:08.791" v="584" actId="1076"/>
          <ac:grpSpMkLst>
            <pc:docMk/>
            <pc:sldMk cId="3239959493" sldId="372"/>
            <ac:grpSpMk id="5" creationId="{B734C05E-4D55-BEDD-30C4-B84410399A15}"/>
          </ac:grpSpMkLst>
        </pc:grpChg>
        <pc:picChg chg="mod">
          <ac:chgData name="Silvestri, Stefania" userId="S::stefsilv@liverpool.ac.uk::b6c0d291-429e-41c2-92f7-74b158d9b1a6" providerId="AD" clId="Web-{F7F3BC6D-F7AD-70B2-A9BF-FDF8A8DA3042}" dt="2024-08-16T12:57:20.791" v="590" actId="14100"/>
          <ac:picMkLst>
            <pc:docMk/>
            <pc:sldMk cId="3239959493" sldId="372"/>
            <ac:picMk id="4" creationId="{C32BBBCC-5E80-DCB0-74C6-C15549267916}"/>
          </ac:picMkLst>
        </pc:picChg>
        <pc:picChg chg="add mod">
          <ac:chgData name="Silvestri, Stefania" userId="S::stefsilv@liverpool.ac.uk::b6c0d291-429e-41c2-92f7-74b158d9b1a6" providerId="AD" clId="Web-{F7F3BC6D-F7AD-70B2-A9BF-FDF8A8DA3042}" dt="2024-08-16T12:58:28.684" v="611" actId="14100"/>
          <ac:picMkLst>
            <pc:docMk/>
            <pc:sldMk cId="3239959493" sldId="372"/>
            <ac:picMk id="17" creationId="{B4E6408B-5D67-C8BF-CBDB-FFCB15B68605}"/>
          </ac:picMkLst>
        </pc:picChg>
      </pc:sldChg>
      <pc:sldChg chg="modSp add ord replId">
        <pc:chgData name="Silvestri, Stefania" userId="S::stefsilv@liverpool.ac.uk::b6c0d291-429e-41c2-92f7-74b158d9b1a6" providerId="AD" clId="Web-{F7F3BC6D-F7AD-70B2-A9BF-FDF8A8DA3042}" dt="2024-08-16T12:42:52.831" v="291" actId="20577"/>
        <pc:sldMkLst>
          <pc:docMk/>
          <pc:sldMk cId="4189221548" sldId="374"/>
        </pc:sldMkLst>
        <pc:spChg chg="mod">
          <ac:chgData name="Silvestri, Stefania" userId="S::stefsilv@liverpool.ac.uk::b6c0d291-429e-41c2-92f7-74b158d9b1a6" providerId="AD" clId="Web-{F7F3BC6D-F7AD-70B2-A9BF-FDF8A8DA3042}" dt="2024-08-16T12:42:52.831" v="291" actId="20577"/>
          <ac:spMkLst>
            <pc:docMk/>
            <pc:sldMk cId="4189221548" sldId="374"/>
            <ac:spMk id="3" creationId="{00000000-0000-0000-0000-000000000000}"/>
          </ac:spMkLst>
        </pc:spChg>
      </pc:sldChg>
      <pc:sldChg chg="addSp delSp modSp add replId">
        <pc:chgData name="Silvestri, Stefania" userId="S::stefsilv@liverpool.ac.uk::b6c0d291-429e-41c2-92f7-74b158d9b1a6" providerId="AD" clId="Web-{F7F3BC6D-F7AD-70B2-A9BF-FDF8A8DA3042}" dt="2024-08-16T12:44:25.318" v="300" actId="1076"/>
        <pc:sldMkLst>
          <pc:docMk/>
          <pc:sldMk cId="2968975992" sldId="375"/>
        </pc:sldMkLst>
        <pc:spChg chg="mod">
          <ac:chgData name="Silvestri, Stefania" userId="S::stefsilv@liverpool.ac.uk::b6c0d291-429e-41c2-92f7-74b158d9b1a6" providerId="AD" clId="Web-{F7F3BC6D-F7AD-70B2-A9BF-FDF8A8DA3042}" dt="2024-08-16T12:44:25.318" v="300" actId="1076"/>
          <ac:spMkLst>
            <pc:docMk/>
            <pc:sldMk cId="2968975992" sldId="375"/>
            <ac:spMk id="4" creationId="{00000000-0000-0000-0000-000000000000}"/>
          </ac:spMkLst>
        </pc:spChg>
        <pc:spChg chg="del">
          <ac:chgData name="Silvestri, Stefania" userId="S::stefsilv@liverpool.ac.uk::b6c0d291-429e-41c2-92f7-74b158d9b1a6" providerId="AD" clId="Web-{F7F3BC6D-F7AD-70B2-A9BF-FDF8A8DA3042}" dt="2024-08-16T12:44:16.208" v="297"/>
          <ac:spMkLst>
            <pc:docMk/>
            <pc:sldMk cId="2968975992" sldId="375"/>
            <ac:spMk id="5" creationId="{00000000-0000-0000-0000-000000000000}"/>
          </ac:spMkLst>
        </pc:spChg>
        <pc:spChg chg="add del mod">
          <ac:chgData name="Silvestri, Stefania" userId="S::stefsilv@liverpool.ac.uk::b6c0d291-429e-41c2-92f7-74b158d9b1a6" providerId="AD" clId="Web-{F7F3BC6D-F7AD-70B2-A9BF-FDF8A8DA3042}" dt="2024-08-16T12:44:18.271" v="298"/>
          <ac:spMkLst>
            <pc:docMk/>
            <pc:sldMk cId="2968975992" sldId="375"/>
            <ac:spMk id="6" creationId="{031E4125-7C53-8A6C-2CAC-D0F92CD73FC7}"/>
          </ac:spMkLst>
        </pc:spChg>
        <pc:picChg chg="add mod">
          <ac:chgData name="Silvestri, Stefania" userId="S::stefsilv@liverpool.ac.uk::b6c0d291-429e-41c2-92f7-74b158d9b1a6" providerId="AD" clId="Web-{F7F3BC6D-F7AD-70B2-A9BF-FDF8A8DA3042}" dt="2024-08-16T12:44:21.021" v="299" actId="1076"/>
          <ac:picMkLst>
            <pc:docMk/>
            <pc:sldMk cId="2968975992" sldId="375"/>
            <ac:picMk id="2" creationId="{51A5D9D7-14CD-867F-3756-B13EC4015604}"/>
          </ac:picMkLst>
        </pc:picChg>
      </pc:sldChg>
      <pc:sldChg chg="addSp modSp add replId">
        <pc:chgData name="Silvestri, Stefania" userId="S::stefsilv@liverpool.ac.uk::b6c0d291-429e-41c2-92f7-74b158d9b1a6" providerId="AD" clId="Web-{F7F3BC6D-F7AD-70B2-A9BF-FDF8A8DA3042}" dt="2024-08-16T12:46:36.853" v="319" actId="1076"/>
        <pc:sldMkLst>
          <pc:docMk/>
          <pc:sldMk cId="1227306062" sldId="376"/>
        </pc:sldMkLst>
        <pc:spChg chg="mod">
          <ac:chgData name="Silvestri, Stefania" userId="S::stefsilv@liverpool.ac.uk::b6c0d291-429e-41c2-92f7-74b158d9b1a6" providerId="AD" clId="Web-{F7F3BC6D-F7AD-70B2-A9BF-FDF8A8DA3042}" dt="2024-08-16T12:46:30.337" v="317" actId="1076"/>
          <ac:spMkLst>
            <pc:docMk/>
            <pc:sldMk cId="1227306062" sldId="376"/>
            <ac:spMk id="4" creationId="{00000000-0000-0000-0000-000000000000}"/>
          </ac:spMkLst>
        </pc:spChg>
        <pc:spChg chg="mod">
          <ac:chgData name="Silvestri, Stefania" userId="S::stefsilv@liverpool.ac.uk::b6c0d291-429e-41c2-92f7-74b158d9b1a6" providerId="AD" clId="Web-{F7F3BC6D-F7AD-70B2-A9BF-FDF8A8DA3042}" dt="2024-08-16T12:46:30.337" v="318" actId="1076"/>
          <ac:spMkLst>
            <pc:docMk/>
            <pc:sldMk cId="1227306062" sldId="376"/>
            <ac:spMk id="5" creationId="{00000000-0000-0000-0000-000000000000}"/>
          </ac:spMkLst>
        </pc:spChg>
        <pc:picChg chg="add mod">
          <ac:chgData name="Silvestri, Stefania" userId="S::stefsilv@liverpool.ac.uk::b6c0d291-429e-41c2-92f7-74b158d9b1a6" providerId="AD" clId="Web-{F7F3BC6D-F7AD-70B2-A9BF-FDF8A8DA3042}" dt="2024-08-16T12:46:36.853" v="319" actId="1076"/>
          <ac:picMkLst>
            <pc:docMk/>
            <pc:sldMk cId="1227306062" sldId="376"/>
            <ac:picMk id="2" creationId="{D5C0F658-7EDE-17C2-5D89-53DD24B8DEFC}"/>
          </ac:picMkLst>
        </pc:picChg>
      </pc:sldChg>
      <pc:sldChg chg="addSp delSp modSp add replId">
        <pc:chgData name="Silvestri, Stefania" userId="S::stefsilv@liverpool.ac.uk::b6c0d291-429e-41c2-92f7-74b158d9b1a6" providerId="AD" clId="Web-{F7F3BC6D-F7AD-70B2-A9BF-FDF8A8DA3042}" dt="2024-08-16T12:48:54.169" v="412"/>
        <pc:sldMkLst>
          <pc:docMk/>
          <pc:sldMk cId="3199400456" sldId="377"/>
        </pc:sldMkLst>
        <pc:spChg chg="mod">
          <ac:chgData name="Silvestri, Stefania" userId="S::stefsilv@liverpool.ac.uk::b6c0d291-429e-41c2-92f7-74b158d9b1a6" providerId="AD" clId="Web-{F7F3BC6D-F7AD-70B2-A9BF-FDF8A8DA3042}" dt="2024-08-16T12:48:52.075" v="411" actId="1076"/>
          <ac:spMkLst>
            <pc:docMk/>
            <pc:sldMk cId="3199400456" sldId="377"/>
            <ac:spMk id="4" creationId="{00000000-0000-0000-0000-000000000000}"/>
          </ac:spMkLst>
        </pc:spChg>
        <pc:spChg chg="del">
          <ac:chgData name="Silvestri, Stefania" userId="S::stefsilv@liverpool.ac.uk::b6c0d291-429e-41c2-92f7-74b158d9b1a6" providerId="AD" clId="Web-{F7F3BC6D-F7AD-70B2-A9BF-FDF8A8DA3042}" dt="2024-08-16T12:48:46.903" v="410"/>
          <ac:spMkLst>
            <pc:docMk/>
            <pc:sldMk cId="3199400456" sldId="377"/>
            <ac:spMk id="5" creationId="{00000000-0000-0000-0000-000000000000}"/>
          </ac:spMkLst>
        </pc:spChg>
        <pc:spChg chg="add del mod">
          <ac:chgData name="Silvestri, Stefania" userId="S::stefsilv@liverpool.ac.uk::b6c0d291-429e-41c2-92f7-74b158d9b1a6" providerId="AD" clId="Web-{F7F3BC6D-F7AD-70B2-A9BF-FDF8A8DA3042}" dt="2024-08-16T12:48:54.169" v="412"/>
          <ac:spMkLst>
            <pc:docMk/>
            <pc:sldMk cId="3199400456" sldId="377"/>
            <ac:spMk id="6" creationId="{759140CB-13EB-7411-C66E-7CACB9F654BE}"/>
          </ac:spMkLst>
        </pc:spChg>
        <pc:picChg chg="add mod">
          <ac:chgData name="Silvestri, Stefania" userId="S::stefsilv@liverpool.ac.uk::b6c0d291-429e-41c2-92f7-74b158d9b1a6" providerId="AD" clId="Web-{F7F3BC6D-F7AD-70B2-A9BF-FDF8A8DA3042}" dt="2024-08-16T12:48:43.669" v="409" actId="1076"/>
          <ac:picMkLst>
            <pc:docMk/>
            <pc:sldMk cId="3199400456" sldId="377"/>
            <ac:picMk id="2" creationId="{9A74319B-18BB-628A-B2D3-ACCF5F91CB09}"/>
          </ac:picMkLst>
        </pc:picChg>
      </pc:sldChg>
      <pc:sldChg chg="add replId">
        <pc:chgData name="Silvestri, Stefania" userId="S::stefsilv@liverpool.ac.uk::b6c0d291-429e-41c2-92f7-74b158d9b1a6" providerId="AD" clId="Web-{F7F3BC6D-F7AD-70B2-A9BF-FDF8A8DA3042}" dt="2024-08-16T12:35:56.195" v="182"/>
        <pc:sldMkLst>
          <pc:docMk/>
          <pc:sldMk cId="1278334956" sldId="378"/>
        </pc:sldMkLst>
      </pc:sldChg>
      <pc:sldChg chg="modSp add ord replId">
        <pc:chgData name="Silvestri, Stefania" userId="S::stefsilv@liverpool.ac.uk::b6c0d291-429e-41c2-92f7-74b158d9b1a6" providerId="AD" clId="Web-{F7F3BC6D-F7AD-70B2-A9BF-FDF8A8DA3042}" dt="2024-08-16T12:48:31.762" v="406" actId="20577"/>
        <pc:sldMkLst>
          <pc:docMk/>
          <pc:sldMk cId="1176587275" sldId="379"/>
        </pc:sldMkLst>
        <pc:spChg chg="mod">
          <ac:chgData name="Silvestri, Stefania" userId="S::stefsilv@liverpool.ac.uk::b6c0d291-429e-41c2-92f7-74b158d9b1a6" providerId="AD" clId="Web-{F7F3BC6D-F7AD-70B2-A9BF-FDF8A8DA3042}" dt="2024-08-16T12:47:28.276" v="354" actId="20577"/>
          <ac:spMkLst>
            <pc:docMk/>
            <pc:sldMk cId="1176587275" sldId="379"/>
            <ac:spMk id="2" creationId="{00000000-0000-0000-0000-000000000000}"/>
          </ac:spMkLst>
        </pc:spChg>
        <pc:spChg chg="mod">
          <ac:chgData name="Silvestri, Stefania" userId="S::stefsilv@liverpool.ac.uk::b6c0d291-429e-41c2-92f7-74b158d9b1a6" providerId="AD" clId="Web-{F7F3BC6D-F7AD-70B2-A9BF-FDF8A8DA3042}" dt="2024-08-16T12:48:31.762" v="406" actId="20577"/>
          <ac:spMkLst>
            <pc:docMk/>
            <pc:sldMk cId="1176587275" sldId="379"/>
            <ac:spMk id="3" creationId="{00000000-0000-0000-0000-000000000000}"/>
          </ac:spMkLst>
        </pc:spChg>
      </pc:sldChg>
      <pc:sldChg chg="modSp add ord replId">
        <pc:chgData name="Silvestri, Stefania" userId="S::stefsilv@liverpool.ac.uk::b6c0d291-429e-41c2-92f7-74b158d9b1a6" providerId="AD" clId="Web-{F7F3BC6D-F7AD-70B2-A9BF-FDF8A8DA3042}" dt="2024-08-16T12:56:06.274" v="489" actId="20577"/>
        <pc:sldMkLst>
          <pc:docMk/>
          <pc:sldMk cId="1407000558" sldId="380"/>
        </pc:sldMkLst>
        <pc:spChg chg="mod">
          <ac:chgData name="Silvestri, Stefania" userId="S::stefsilv@liverpool.ac.uk::b6c0d291-429e-41c2-92f7-74b158d9b1a6" providerId="AD" clId="Web-{F7F3BC6D-F7AD-70B2-A9BF-FDF8A8DA3042}" dt="2024-08-16T12:56:06.274" v="489" actId="20577"/>
          <ac:spMkLst>
            <pc:docMk/>
            <pc:sldMk cId="1407000558" sldId="380"/>
            <ac:spMk id="3" creationId="{00000000-0000-0000-0000-000000000000}"/>
          </ac:spMkLst>
        </pc:spChg>
      </pc:sldChg>
      <pc:sldChg chg="modSp add ord replId">
        <pc:chgData name="Silvestri, Stefania" userId="S::stefsilv@liverpool.ac.uk::b6c0d291-429e-41c2-92f7-74b158d9b1a6" providerId="AD" clId="Web-{F7F3BC6D-F7AD-70B2-A9BF-FDF8A8DA3042}" dt="2024-08-16T12:56:57.775" v="582" actId="20577"/>
        <pc:sldMkLst>
          <pc:docMk/>
          <pc:sldMk cId="2935331069" sldId="381"/>
        </pc:sldMkLst>
        <pc:spChg chg="mod">
          <ac:chgData name="Silvestri, Stefania" userId="S::stefsilv@liverpool.ac.uk::b6c0d291-429e-41c2-92f7-74b158d9b1a6" providerId="AD" clId="Web-{F7F3BC6D-F7AD-70B2-A9BF-FDF8A8DA3042}" dt="2024-08-16T12:56:57.775" v="582" actId="20577"/>
          <ac:spMkLst>
            <pc:docMk/>
            <pc:sldMk cId="2935331069" sldId="381"/>
            <ac:spMk id="3" creationId="{00000000-0000-0000-0000-000000000000}"/>
          </ac:spMkLst>
        </pc:spChg>
      </pc:sldChg>
      <pc:sldChg chg="add replId">
        <pc:chgData name="Silvestri, Stefania" userId="S::stefsilv@liverpool.ac.uk::b6c0d291-429e-41c2-92f7-74b158d9b1a6" providerId="AD" clId="Web-{F7F3BC6D-F7AD-70B2-A9BF-FDF8A8DA3042}" dt="2024-08-16T12:48:59.544" v="413"/>
        <pc:sldMkLst>
          <pc:docMk/>
          <pc:sldMk cId="3392573876" sldId="382"/>
        </pc:sldMkLst>
      </pc:sldChg>
    </pc:docChg>
  </pc:docChgLst>
  <pc:docChgLst>
    <pc:chgData name="Silvestri, Stefania" userId="S::stefsilv@liverpool.ac.uk::b6c0d291-429e-41c2-92f7-74b158d9b1a6" providerId="AD" clId="Web-{79F4C189-065E-AEA1-7371-550B3E563A43}"/>
    <pc:docChg chg="modSld">
      <pc:chgData name="Silvestri, Stefania" userId="S::stefsilv@liverpool.ac.uk::b6c0d291-429e-41c2-92f7-74b158d9b1a6" providerId="AD" clId="Web-{79F4C189-065E-AEA1-7371-550B3E563A43}" dt="2024-09-10T10:55:24.198" v="8" actId="20577"/>
      <pc:docMkLst>
        <pc:docMk/>
      </pc:docMkLst>
      <pc:sldChg chg="addSp modSp">
        <pc:chgData name="Silvestri, Stefania" userId="S::stefsilv@liverpool.ac.uk::b6c0d291-429e-41c2-92f7-74b158d9b1a6" providerId="AD" clId="Web-{79F4C189-065E-AEA1-7371-550B3E563A43}" dt="2024-09-10T10:55:24.198" v="8" actId="20577"/>
        <pc:sldMkLst>
          <pc:docMk/>
          <pc:sldMk cId="4189221548" sldId="374"/>
        </pc:sldMkLst>
        <pc:spChg chg="add mod">
          <ac:chgData name="Silvestri, Stefania" userId="S::stefsilv@liverpool.ac.uk::b6c0d291-429e-41c2-92f7-74b158d9b1a6" providerId="AD" clId="Web-{79F4C189-065E-AEA1-7371-550B3E563A43}" dt="2024-09-10T10:55:24.198" v="8" actId="20577"/>
          <ac:spMkLst>
            <pc:docMk/>
            <pc:sldMk cId="4189221548" sldId="374"/>
            <ac:spMk id="4" creationId="{3FBC94B9-E19E-20A0-F7B1-D808C4447BF7}"/>
          </ac:spMkLst>
        </pc:spChg>
      </pc:sldChg>
    </pc:docChg>
  </pc:docChgLst>
  <pc:docChgLst>
    <pc:chgData name="Silvestri, Stefania" userId="S::stefsilv@liverpool.ac.uk::b6c0d291-429e-41c2-92f7-74b158d9b1a6" providerId="AD" clId="Web-{BCE73478-A44E-C21F-5E4C-BE87361CAE49}"/>
    <pc:docChg chg="modSld">
      <pc:chgData name="Silvestri, Stefania" userId="S::stefsilv@liverpool.ac.uk::b6c0d291-429e-41c2-92f7-74b158d9b1a6" providerId="AD" clId="Web-{BCE73478-A44E-C21F-5E4C-BE87361CAE49}" dt="2024-08-28T13:38:47.228" v="4" actId="20577"/>
      <pc:docMkLst>
        <pc:docMk/>
      </pc:docMkLst>
      <pc:sldChg chg="modSp">
        <pc:chgData name="Silvestri, Stefania" userId="S::stefsilv@liverpool.ac.uk::b6c0d291-429e-41c2-92f7-74b158d9b1a6" providerId="AD" clId="Web-{BCE73478-A44E-C21F-5E4C-BE87361CAE49}" dt="2024-08-28T13:38:47.228" v="4" actId="20577"/>
        <pc:sldMkLst>
          <pc:docMk/>
          <pc:sldMk cId="1154678772" sldId="257"/>
        </pc:sldMkLst>
        <pc:spChg chg="mod">
          <ac:chgData name="Silvestri, Stefania" userId="S::stefsilv@liverpool.ac.uk::b6c0d291-429e-41c2-92f7-74b158d9b1a6" providerId="AD" clId="Web-{BCE73478-A44E-C21F-5E4C-BE87361CAE49}" dt="2024-08-28T13:38:47.228" v="4" actId="20577"/>
          <ac:spMkLst>
            <pc:docMk/>
            <pc:sldMk cId="1154678772" sldId="257"/>
            <ac:spMk id="13" creationId="{8D74006E-F178-47A3-88CF-98B6E167755D}"/>
          </ac:spMkLst>
        </pc:spChg>
      </pc:sldChg>
    </pc:docChg>
  </pc:docChgLst>
  <pc:docChgLst>
    <pc:chgData name="Silvestri, Stefania" userId="S::stefsilv@liverpool.ac.uk::b6c0d291-429e-41c2-92f7-74b158d9b1a6" providerId="AD" clId="Web-{7A056E25-0A83-7206-6866-9FB681F04481}"/>
    <pc:docChg chg="modSld">
      <pc:chgData name="Silvestri, Stefania" userId="S::stefsilv@liverpool.ac.uk::b6c0d291-429e-41c2-92f7-74b158d9b1a6" providerId="AD" clId="Web-{7A056E25-0A83-7206-6866-9FB681F04481}" dt="2024-09-10T10:42:20.187" v="0"/>
      <pc:docMkLst>
        <pc:docMk/>
      </pc:docMkLst>
      <pc:sldChg chg="addSp delSp modSp">
        <pc:chgData name="Silvestri, Stefania" userId="S::stefsilv@liverpool.ac.uk::b6c0d291-429e-41c2-92f7-74b158d9b1a6" providerId="AD" clId="Web-{7A056E25-0A83-7206-6866-9FB681F04481}" dt="2024-09-10T10:42:20.187" v="0"/>
        <pc:sldMkLst>
          <pc:docMk/>
          <pc:sldMk cId="4189221548" sldId="374"/>
        </pc:sldMkLst>
        <pc:spChg chg="del">
          <ac:chgData name="Silvestri, Stefania" userId="S::stefsilv@liverpool.ac.uk::b6c0d291-429e-41c2-92f7-74b158d9b1a6" providerId="AD" clId="Web-{7A056E25-0A83-7206-6866-9FB681F04481}" dt="2024-09-10T10:42:20.187" v="0"/>
          <ac:spMkLst>
            <pc:docMk/>
            <pc:sldMk cId="4189221548" sldId="374"/>
            <ac:spMk id="2" creationId="{00000000-0000-0000-0000-000000000000}"/>
          </ac:spMkLst>
        </pc:spChg>
        <pc:spChg chg="add mod">
          <ac:chgData name="Silvestri, Stefania" userId="S::stefsilv@liverpool.ac.uk::b6c0d291-429e-41c2-92f7-74b158d9b1a6" providerId="AD" clId="Web-{7A056E25-0A83-7206-6866-9FB681F04481}" dt="2024-09-10T10:42:20.187" v="0"/>
          <ac:spMkLst>
            <pc:docMk/>
            <pc:sldMk cId="4189221548" sldId="374"/>
            <ac:spMk id="6" creationId="{507F1842-85D8-525E-E207-12023718C2B2}"/>
          </ac:spMkLst>
        </pc:spChg>
      </pc:sldChg>
    </pc:docChg>
  </pc:docChgLst>
  <pc:docChgLst>
    <pc:chgData name="Silvestri, Stefania" userId="S::stefsilv@liverpool.ac.uk::b6c0d291-429e-41c2-92f7-74b158d9b1a6" providerId="AD" clId="Web-{C1C8E022-3AA7-D00B-F420-699482D8564A}"/>
    <pc:docChg chg="modSld">
      <pc:chgData name="Silvestri, Stefania" userId="S::stefsilv@liverpool.ac.uk::b6c0d291-429e-41c2-92f7-74b158d9b1a6" providerId="AD" clId="Web-{C1C8E022-3AA7-D00B-F420-699482D8564A}" dt="2024-08-16T13:04:33.869" v="81" actId="20577"/>
      <pc:docMkLst>
        <pc:docMk/>
      </pc:docMkLst>
      <pc:sldChg chg="modSp">
        <pc:chgData name="Silvestri, Stefania" userId="S::stefsilv@liverpool.ac.uk::b6c0d291-429e-41c2-92f7-74b158d9b1a6" providerId="AD" clId="Web-{C1C8E022-3AA7-D00B-F420-699482D8564A}" dt="2024-08-16T13:03:45.946" v="3" actId="20577"/>
        <pc:sldMkLst>
          <pc:docMk/>
          <pc:sldMk cId="1227306062" sldId="376"/>
        </pc:sldMkLst>
        <pc:spChg chg="mod">
          <ac:chgData name="Silvestri, Stefania" userId="S::stefsilv@liverpool.ac.uk::b6c0d291-429e-41c2-92f7-74b158d9b1a6" providerId="AD" clId="Web-{C1C8E022-3AA7-D00B-F420-699482D8564A}" dt="2024-08-16T13:03:45.946" v="3" actId="20577"/>
          <ac:spMkLst>
            <pc:docMk/>
            <pc:sldMk cId="1227306062" sldId="376"/>
            <ac:spMk id="5" creationId="{00000000-0000-0000-0000-000000000000}"/>
          </ac:spMkLst>
        </pc:spChg>
      </pc:sldChg>
      <pc:sldChg chg="modSp">
        <pc:chgData name="Silvestri, Stefania" userId="S::stefsilv@liverpool.ac.uk::b6c0d291-429e-41c2-92f7-74b158d9b1a6" providerId="AD" clId="Web-{C1C8E022-3AA7-D00B-F420-699482D8564A}" dt="2024-08-16T13:04:33.869" v="81" actId="20577"/>
        <pc:sldMkLst>
          <pc:docMk/>
          <pc:sldMk cId="2935331069" sldId="381"/>
        </pc:sldMkLst>
        <pc:spChg chg="mod">
          <ac:chgData name="Silvestri, Stefania" userId="S::stefsilv@liverpool.ac.uk::b6c0d291-429e-41c2-92f7-74b158d9b1a6" providerId="AD" clId="Web-{C1C8E022-3AA7-D00B-F420-699482D8564A}" dt="2024-08-16T13:04:33.869" v="81" actId="20577"/>
          <ac:spMkLst>
            <pc:docMk/>
            <pc:sldMk cId="2935331069" sldId="381"/>
            <ac:spMk id="3" creationId="{00000000-0000-0000-0000-000000000000}"/>
          </ac:spMkLst>
        </pc:spChg>
      </pc:sldChg>
    </pc:docChg>
  </pc:docChgLst>
  <pc:docChgLst>
    <pc:chgData name="McBride, Fiona [fmcbride]" userId="S::fmcbride@liverpool.ac.uk::67c6f884-baf0-4320-a811-73eeed40c403" providerId="AD" clId="Web-{10287C31-A612-1361-BB54-303FD185C6A4}"/>
    <pc:docChg chg="modSld">
      <pc:chgData name="McBride, Fiona [fmcbride]" userId="S::fmcbride@liverpool.ac.uk::67c6f884-baf0-4320-a811-73eeed40c403" providerId="AD" clId="Web-{10287C31-A612-1361-BB54-303FD185C6A4}" dt="2024-09-10T10:44:40.014" v="0" actId="20577"/>
      <pc:docMkLst>
        <pc:docMk/>
      </pc:docMkLst>
      <pc:sldChg chg="modSp">
        <pc:chgData name="McBride, Fiona [fmcbride]" userId="S::fmcbride@liverpool.ac.uk::67c6f884-baf0-4320-a811-73eeed40c403" providerId="AD" clId="Web-{10287C31-A612-1361-BB54-303FD185C6A4}" dt="2024-09-10T10:44:40.014" v="0" actId="20577"/>
        <pc:sldMkLst>
          <pc:docMk/>
          <pc:sldMk cId="4189221548" sldId="374"/>
        </pc:sldMkLst>
        <pc:spChg chg="mod">
          <ac:chgData name="McBride, Fiona [fmcbride]" userId="S::fmcbride@liverpool.ac.uk::67c6f884-baf0-4320-a811-73eeed40c403" providerId="AD" clId="Web-{10287C31-A612-1361-BB54-303FD185C6A4}" dt="2024-09-10T10:44:40.014" v="0" actId="20577"/>
          <ac:spMkLst>
            <pc:docMk/>
            <pc:sldMk cId="4189221548" sldId="374"/>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358914604"/>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Welcome everyone to today’s session: Cheesy connections: networking workshop with a side of pizza. The session title is self-explanatory: we will work on networking today and end the session with some pizza!</a:t>
            </a:r>
          </a:p>
          <a:p>
            <a:endParaRPr lang="en-GB" dirty="0"/>
          </a:p>
        </p:txBody>
      </p:sp>
    </p:spTree>
    <p:extLst>
      <p:ext uri="{BB962C8B-B14F-4D97-AF65-F5344CB8AC3E}">
        <p14:creationId xmlns:p14="http://schemas.microsoft.com/office/powerpoint/2010/main" val="23184967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Rather than providing you the tips, I’d like you to suggest some based on your own experience of networking, both today and in previous occasions. So think about what you have learned and what you would tell others about how to approach networking.</a:t>
            </a:r>
          </a:p>
          <a:p>
            <a:endParaRPr lang="en-GB" dirty="0"/>
          </a:p>
          <a:p>
            <a:r>
              <a:rPr lang="en-GB" b="1" dirty="0"/>
              <a:t>Facilitator: open up the floor for input from audience. Guide the conversation.</a:t>
            </a:r>
          </a:p>
        </p:txBody>
      </p:sp>
    </p:spTree>
    <p:extLst>
      <p:ext uri="{BB962C8B-B14F-4D97-AF65-F5344CB8AC3E}">
        <p14:creationId xmlns:p14="http://schemas.microsoft.com/office/powerpoint/2010/main" val="37855510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Thank you, enjoy your pizza and continue networking!</a:t>
            </a:r>
          </a:p>
        </p:txBody>
      </p:sp>
    </p:spTree>
    <p:extLst>
      <p:ext uri="{BB962C8B-B14F-4D97-AF65-F5344CB8AC3E}">
        <p14:creationId xmlns:p14="http://schemas.microsoft.com/office/powerpoint/2010/main" val="5458207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This is our agenda for today. We will talk about networking strategies or what you might want to consider when approaching networking. We will then set some ground rules for networking. Following this, and this will be the lengthiest part of the session, we will practice networking through a speed dating type of activity. Finally, we will collect some final tips that hopefully you can take away and reflect on.</a:t>
            </a:r>
          </a:p>
        </p:txBody>
      </p:sp>
    </p:spTree>
    <p:extLst>
      <p:ext uri="{BB962C8B-B14F-4D97-AF65-F5344CB8AC3E}">
        <p14:creationId xmlns:p14="http://schemas.microsoft.com/office/powerpoint/2010/main" val="33429839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GB" dirty="0"/>
              <a:t>So let’s talk about networking strategies. There is a lot of information and there is a wealth of resources on networking that you can use when trying to learn the art of connection with others. Networking in person and online is of course very different, and will require you to use different skills at time. But approaching any type of networking opportunity with a strategy is a good starting point to hopefully have an enjoyable and fruitful experience.</a:t>
            </a:r>
          </a:p>
          <a:p>
            <a:endParaRPr lang="en-GB" dirty="0"/>
          </a:p>
        </p:txBody>
      </p:sp>
    </p:spTree>
    <p:extLst>
      <p:ext uri="{BB962C8B-B14F-4D97-AF65-F5344CB8AC3E}">
        <p14:creationId xmlns:p14="http://schemas.microsoft.com/office/powerpoint/2010/main" val="42373027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On the screen you’ll see a list of networking strategies. When approaching a networking opportunity, having some strategies that you have already reflected on can increase the likelihood of having a more positive experience.</a:t>
            </a:r>
          </a:p>
          <a:p>
            <a:pPr marL="342900" indent="-342900">
              <a:buFontTx/>
              <a:buChar char="-"/>
            </a:pPr>
            <a:r>
              <a:rPr lang="en-GB" dirty="0"/>
              <a:t>Start with defining your goals: what do you want to achieve through the networking? Do you want to make X contacts? Do you want to meet potential collaborators?</a:t>
            </a:r>
          </a:p>
          <a:p>
            <a:pPr marL="342900" indent="-342900">
              <a:buFontTx/>
              <a:buChar char="-"/>
            </a:pPr>
            <a:r>
              <a:rPr lang="en-GB" dirty="0"/>
              <a:t>Remember that you bring a value into the conversation: you bring expertise, you have your own connections to put on the table, you can support others’ work. Similarly, you should be ready to ask for help: the more specific you can be, the more likely you are to obtain what you are looking for. For example, you could ask to be introduced to the someone in a more senior position.</a:t>
            </a:r>
          </a:p>
          <a:p>
            <a:pPr marL="342900" indent="-342900">
              <a:buFontTx/>
              <a:buChar char="-"/>
            </a:pPr>
            <a:r>
              <a:rPr lang="en-GB" dirty="0"/>
              <a:t>Before starting your networking think about your personal branding: do not just state your name and job game, consider what type of information you want to convey (what are the most important things about your role for example) and what language you use to communicate them (avoid jargon for example, you don’t know if you are talking to someone in your exact same field or not!)</a:t>
            </a:r>
          </a:p>
          <a:p>
            <a:pPr marL="342900" indent="-342900">
              <a:buFontTx/>
              <a:buChar char="-"/>
            </a:pPr>
            <a:r>
              <a:rPr lang="en-GB" dirty="0"/>
              <a:t>If you have made a positive connection, remember to keep that contact warm. Follow up at a later date, a couple of weeks for example, with an email. Share some information you had discussed in your first conversation (a paper you mentioned) and suggest a further contact, such as a meeting or a chat over a coffee.</a:t>
            </a:r>
          </a:p>
          <a:p>
            <a:pPr marL="342900" indent="-342900">
              <a:buFontTx/>
              <a:buChar char="-"/>
            </a:pPr>
            <a:r>
              <a:rPr lang="en-GB" dirty="0"/>
              <a:t>Remember to be patient: you might not get successful contacts at the first go, or a follow-up opportunity might not come to fruition, and that is discouraging, but it is a numbers game, so it is worth being persistent. </a:t>
            </a:r>
          </a:p>
        </p:txBody>
      </p:sp>
    </p:spTree>
    <p:extLst>
      <p:ext uri="{BB962C8B-B14F-4D97-AF65-F5344CB8AC3E}">
        <p14:creationId xmlns:p14="http://schemas.microsoft.com/office/powerpoint/2010/main" val="18532551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Following from the strategies, it is worth keeping in mind some brief rules. These apply to all networking opportunities, but especially in this session for the practical activity you are about to take part in.</a:t>
            </a:r>
          </a:p>
        </p:txBody>
      </p:sp>
    </p:spTree>
    <p:extLst>
      <p:ext uri="{BB962C8B-B14F-4D97-AF65-F5344CB8AC3E}">
        <p14:creationId xmlns:p14="http://schemas.microsoft.com/office/powerpoint/2010/main" val="28936243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indent="-342900">
              <a:buFontTx/>
              <a:buChar char="-"/>
            </a:pPr>
            <a:r>
              <a:rPr lang="en-GB" dirty="0"/>
              <a:t>Be open, so be ready to answer questions. You can keep it professional; you don’t need to share personal information if you do not wish to.</a:t>
            </a:r>
          </a:p>
          <a:p>
            <a:pPr marL="342900" indent="-342900">
              <a:buFontTx/>
              <a:buChar char="-"/>
            </a:pPr>
            <a:r>
              <a:rPr lang="en-GB" dirty="0"/>
              <a:t>But at the same be a good listener, don’t just pretend you are. Listen and ask follow-up questions.</a:t>
            </a:r>
          </a:p>
          <a:p>
            <a:pPr marL="342900" indent="-342900">
              <a:buFontTx/>
              <a:buChar char="-"/>
            </a:pPr>
            <a:r>
              <a:rPr lang="en-GB" dirty="0"/>
              <a:t>Have a lively positive discussion, don’t make it a monologue</a:t>
            </a:r>
          </a:p>
          <a:p>
            <a:pPr marL="342900" indent="-342900">
              <a:buFontTx/>
              <a:buChar char="-"/>
            </a:pPr>
            <a:r>
              <a:rPr lang="en-GB" dirty="0"/>
              <a:t>And if the three points above have gone well, remember to exchange contact information!</a:t>
            </a:r>
          </a:p>
        </p:txBody>
      </p:sp>
    </p:spTree>
    <p:extLst>
      <p:ext uri="{BB962C8B-B14F-4D97-AF65-F5344CB8AC3E}">
        <p14:creationId xmlns:p14="http://schemas.microsoft.com/office/powerpoint/2010/main" val="16372938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And now it’s time for your speed networking activity.</a:t>
            </a:r>
          </a:p>
        </p:txBody>
      </p:sp>
    </p:spTree>
    <p:extLst>
      <p:ext uri="{BB962C8B-B14F-4D97-AF65-F5344CB8AC3E}">
        <p14:creationId xmlns:p14="http://schemas.microsoft.com/office/powerpoint/2010/main" val="3159689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indent="-342900">
              <a:buFontTx/>
              <a:buChar char="-"/>
            </a:pPr>
            <a:r>
              <a:rPr lang="en-GB" dirty="0"/>
              <a:t>We’ll have 2 rounds of 15 minutes each with a 5 minutes break in between.</a:t>
            </a:r>
          </a:p>
          <a:p>
            <a:pPr marL="342900" indent="-342900">
              <a:buFontTx/>
              <a:buChar char="-"/>
            </a:pPr>
            <a:r>
              <a:rPr lang="en-GB" dirty="0"/>
              <a:t>You’ll have 3 minutes to talk in a pair and I will ring the bell when the time is up</a:t>
            </a:r>
          </a:p>
          <a:p>
            <a:pPr marL="342900" indent="-342900">
              <a:buFontTx/>
              <a:buChar char="-"/>
            </a:pPr>
            <a:r>
              <a:rPr lang="en-GB" dirty="0"/>
              <a:t>Those in the outer circle stay where they are</a:t>
            </a:r>
          </a:p>
          <a:p>
            <a:pPr marL="342900" indent="-342900">
              <a:buFontTx/>
              <a:buChar char="-"/>
            </a:pPr>
            <a:r>
              <a:rPr lang="en-GB" dirty="0"/>
              <a:t>Those in the inner circle move one seat to the right when I ring the bell.</a:t>
            </a:r>
          </a:p>
          <a:p>
            <a:pPr marL="342900" indent="-342900">
              <a:buFontTx/>
              <a:buChar char="-"/>
            </a:pPr>
            <a:r>
              <a:rPr lang="en-GB" dirty="0"/>
              <a:t>To help you with getting started you have some prompts on the table that you can use.</a:t>
            </a:r>
          </a:p>
          <a:p>
            <a:pPr marL="342900" indent="-342900">
              <a:buFontTx/>
              <a:buChar char="-"/>
            </a:pPr>
            <a:endParaRPr lang="en-GB" dirty="0"/>
          </a:p>
          <a:p>
            <a:pPr marL="0" indent="0">
              <a:buFontTx/>
              <a:buNone/>
            </a:pPr>
            <a:r>
              <a:rPr lang="en-GB" b="1" dirty="0"/>
              <a:t>Facilitator: timings can be adapted depending on audience size</a:t>
            </a:r>
          </a:p>
        </p:txBody>
      </p:sp>
    </p:spTree>
    <p:extLst>
      <p:ext uri="{BB962C8B-B14F-4D97-AF65-F5344CB8AC3E}">
        <p14:creationId xmlns:p14="http://schemas.microsoft.com/office/powerpoint/2010/main" val="30859536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I hope you enjoyed the speed networking. Before finishing the session, I’d like to go over some final tips around networking.</a:t>
            </a:r>
          </a:p>
        </p:txBody>
      </p:sp>
    </p:spTree>
    <p:extLst>
      <p:ext uri="{BB962C8B-B14F-4D97-AF65-F5344CB8AC3E}">
        <p14:creationId xmlns:p14="http://schemas.microsoft.com/office/powerpoint/2010/main" val="4275642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1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842400" y="914400"/>
            <a:ext cx="8359912" cy="1296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5200" y="3265370"/>
            <a:ext cx="22720300" cy="9677230"/>
          </a:xfrm>
          <a:prstGeom prst="rect">
            <a:avLst/>
          </a:prstGeom>
        </p:spPr>
      </p:pic>
    </p:spTree>
    <p:extLst>
      <p:ext uri="{BB962C8B-B14F-4D97-AF65-F5344CB8AC3E}">
        <p14:creationId xmlns:p14="http://schemas.microsoft.com/office/powerpoint/2010/main" val="3842655329"/>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emocratising access">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tretch>
            <a:fillRect/>
          </a:stretch>
        </p:blipFill>
        <p:spPr>
          <a:xfrm>
            <a:off x="842401" y="11880000"/>
            <a:ext cx="7431033" cy="1152000"/>
          </a:xfrm>
          <a:prstGeom prst="rect">
            <a:avLst/>
          </a:prstGeom>
        </p:spPr>
      </p:pic>
      <p:pic>
        <p:nvPicPr>
          <p:cNvPr id="9" name="Picture 8">
            <a:extLst>
              <a:ext uri="{FF2B5EF4-FFF2-40B4-BE49-F238E27FC236}">
                <a16:creationId xmlns:a16="http://schemas.microsoft.com/office/drawing/2014/main" id="{55226287-83D4-4142-95AA-804EAA204A5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79163" y="10501200"/>
            <a:ext cx="5548703" cy="2591999"/>
          </a:xfrm>
          <a:prstGeom prst="rect">
            <a:avLst/>
          </a:prstGeom>
        </p:spPr>
      </p:pic>
      <p:sp>
        <p:nvSpPr>
          <p:cNvPr id="10" name="Title Text">
            <a:extLst>
              <a:ext uri="{FF2B5EF4-FFF2-40B4-BE49-F238E27FC236}">
                <a16:creationId xmlns:a16="http://schemas.microsoft.com/office/drawing/2014/main" id="{94500FB2-F312-8043-92AC-74FB4D1613E7}"/>
              </a:ext>
            </a:extLst>
          </p:cNvPr>
          <p:cNvSpPr txBox="1">
            <a:spLocks/>
          </p:cNvSpPr>
          <p:nvPr userDrawn="1"/>
        </p:nvSpPr>
        <p:spPr>
          <a:xfrm>
            <a:off x="965400" y="1015200"/>
            <a:ext cx="22453200" cy="3219916"/>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t">
            <a:noAutofit/>
          </a:bodyPr>
          <a:lstStyle>
            <a:lvl1pPr marL="0" marR="0" indent="0" algn="l" defTabSz="825500" rtl="0" latinLnBrk="0">
              <a:lnSpc>
                <a:spcPct val="100000"/>
              </a:lnSpc>
              <a:spcBef>
                <a:spcPts val="0"/>
              </a:spcBef>
              <a:spcAft>
                <a:spcPts val="0"/>
              </a:spcAft>
              <a:buClrTx/>
              <a:buSzTx/>
              <a:buFontTx/>
              <a:buNone/>
              <a:tabLst/>
              <a:defRPr sz="6000" b="1" i="0" u="none" strike="noStrike" cap="none" spc="0" baseline="0">
                <a:solidFill>
                  <a:srgbClr val="000000"/>
                </a:solidFill>
                <a:uFillTx/>
                <a:latin typeface="Arial"/>
                <a:ea typeface="+mn-ea"/>
                <a:cs typeface="Arial"/>
                <a:sym typeface="Helvetica Neue Medium"/>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9pPr>
          </a:lstStyle>
          <a:p>
            <a:pPr hangingPunct="1">
              <a:lnSpc>
                <a:spcPct val="90000"/>
              </a:lnSpc>
            </a:pPr>
            <a:r>
              <a:rPr lang="en-GB" sz="5000" u="none" dirty="0">
                <a:latin typeface="Arial" panose="020B0604020202020204" pitchFamily="34" charset="0"/>
                <a:cs typeface="Arial" panose="020B0604020202020204" pitchFamily="34" charset="0"/>
              </a:rPr>
              <a:t>Our Three Pillars:</a:t>
            </a:r>
          </a:p>
          <a:p>
            <a:pPr marL="0" marR="0" indent="0" algn="l" defTabSz="825500" rtl="0" eaLnBrk="1" fontAlgn="auto" latinLnBrk="0" hangingPunct="1">
              <a:lnSpc>
                <a:spcPct val="90000"/>
              </a:lnSpc>
              <a:spcBef>
                <a:spcPts val="0"/>
              </a:spcBef>
              <a:spcAft>
                <a:spcPts val="0"/>
              </a:spcAft>
              <a:buClrTx/>
              <a:buSzTx/>
              <a:buFontTx/>
              <a:buNone/>
              <a:tabLst/>
              <a:defRPr/>
            </a:pPr>
            <a:r>
              <a:rPr lang="en-GB" sz="5000" b="0" i="0" u="none" baseline="0" dirty="0">
                <a:solidFill>
                  <a:srgbClr val="575959"/>
                </a:solidFill>
                <a:uFill>
                  <a:solidFill>
                    <a:schemeClr val="accent1"/>
                  </a:solidFill>
                </a:uFill>
                <a:latin typeface="Arial" panose="020B0604020202020204" pitchFamily="34" charset="0"/>
                <a:cs typeface="Arial" panose="020B0604020202020204" pitchFamily="34" charset="0"/>
              </a:rPr>
              <a:t>–Co-creation with employers</a:t>
            </a:r>
          </a:p>
          <a:p>
            <a:pPr marL="0" marR="0" indent="0" algn="l" defTabSz="825500" rtl="0" eaLnBrk="1" fontAlgn="auto" latinLnBrk="0" hangingPunct="1">
              <a:lnSpc>
                <a:spcPct val="90000"/>
              </a:lnSpc>
              <a:spcBef>
                <a:spcPts val="0"/>
              </a:spcBef>
              <a:spcAft>
                <a:spcPts val="0"/>
              </a:spcAft>
              <a:buClrTx/>
              <a:buSzTx/>
              <a:buFontTx/>
              <a:buNone/>
              <a:tabLst/>
              <a:defRPr/>
            </a:pPr>
            <a:r>
              <a:rPr lang="en-GB" sz="5000" b="0" i="0" u="none" dirty="0">
                <a:solidFill>
                  <a:srgbClr val="575959"/>
                </a:solidFill>
                <a:latin typeface="Arial" panose="020B0604020202020204" pitchFamily="34" charset="0"/>
                <a:cs typeface="Arial" panose="020B0604020202020204" pitchFamily="34" charset="0"/>
              </a:rPr>
              <a:t>–Recognising the role of Principal Investigators</a:t>
            </a:r>
          </a:p>
          <a:p>
            <a:pPr marL="0" marR="0" indent="0" algn="l" defTabSz="825500" rtl="0" eaLnBrk="1" fontAlgn="auto" latinLnBrk="0" hangingPunct="1">
              <a:lnSpc>
                <a:spcPct val="90000"/>
              </a:lnSpc>
              <a:spcBef>
                <a:spcPts val="0"/>
              </a:spcBef>
              <a:spcAft>
                <a:spcPts val="0"/>
              </a:spcAft>
              <a:buClrTx/>
              <a:buSzTx/>
              <a:buFontTx/>
              <a:buNone/>
              <a:tabLst/>
              <a:defRPr/>
            </a:pPr>
            <a:r>
              <a:rPr lang="en-GB" sz="5000" b="0" i="0" u="none" dirty="0">
                <a:solidFill>
                  <a:schemeClr val="tx1"/>
                </a:solidFill>
                <a:latin typeface="Arial" panose="020B0604020202020204" pitchFamily="34" charset="0"/>
                <a:cs typeface="Arial" panose="020B0604020202020204" pitchFamily="34" charset="0"/>
              </a:rPr>
              <a:t>–</a:t>
            </a:r>
            <a:r>
              <a:rPr lang="en-GB" sz="5000" b="1" i="0" u="none" dirty="0">
                <a:solidFill>
                  <a:schemeClr val="tx1"/>
                </a:solidFill>
                <a:latin typeface="Arial" panose="020B0604020202020204" pitchFamily="34" charset="0"/>
                <a:cs typeface="Arial" panose="020B0604020202020204" pitchFamily="34" charset="0"/>
              </a:rPr>
              <a:t>Democratising access</a:t>
            </a:r>
          </a:p>
        </p:txBody>
      </p:sp>
      <p:sp>
        <p:nvSpPr>
          <p:cNvPr id="13" name="Text Placeholder 2">
            <a:extLst>
              <a:ext uri="{FF2B5EF4-FFF2-40B4-BE49-F238E27FC236}">
                <a16:creationId xmlns:a16="http://schemas.microsoft.com/office/drawing/2014/main" id="{7FB40D24-8A7D-1844-9547-0DC1F35B84BA}"/>
              </a:ext>
            </a:extLst>
          </p:cNvPr>
          <p:cNvSpPr>
            <a:spLocks noGrp="1"/>
          </p:cNvSpPr>
          <p:nvPr>
            <p:ph type="body" sz="quarter" idx="10"/>
          </p:nvPr>
        </p:nvSpPr>
        <p:spPr>
          <a:xfrm>
            <a:off x="842401" y="5454650"/>
            <a:ext cx="17597437" cy="5046663"/>
          </a:xfrm>
        </p:spPr>
        <p:txBody>
          <a:bodyPr/>
          <a:lstStyle>
            <a:lvl1pPr marL="0" indent="0">
              <a:buFont typeface="Arial" panose="020B0604020202020204" pitchFamily="34" charset="0"/>
              <a:buNone/>
              <a:defRPr/>
            </a:lvl1pPr>
          </a:lstStyle>
          <a:p>
            <a:pPr lvl="0"/>
            <a:r>
              <a:rPr lang="en-GB" dirty="0"/>
              <a:t>Click to edit Master text styles</a:t>
            </a:r>
            <a:endParaRPr lang="en-US" dirty="0"/>
          </a:p>
        </p:txBody>
      </p:sp>
    </p:spTree>
    <p:extLst>
      <p:ext uri="{BB962C8B-B14F-4D97-AF65-F5344CB8AC3E}">
        <p14:creationId xmlns:p14="http://schemas.microsoft.com/office/powerpoint/2010/main" val="4189640852"/>
      </p:ext>
    </p:extLst>
  </p:cSld>
  <p:clrMapOvr>
    <a:masterClrMapping/>
  </p:clrMapOvr>
  <p:transition spd="med"/>
  <p:extLst>
    <p:ext uri="{DCECCB84-F9BA-43D5-87BE-67443E8EF086}">
      <p15:sldGuideLst xmlns:p15="http://schemas.microsoft.com/office/powerpoint/2012/main">
        <p15:guide id="1" orient="horz" pos="1735" userDrawn="1">
          <p15:clr>
            <a:srgbClr val="FBAE40"/>
          </p15:clr>
        </p15:guide>
        <p15:guide id="2" pos="768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rge_text_V3">
    <p:spTree>
      <p:nvGrpSpPr>
        <p:cNvPr id="1" name=""/>
        <p:cNvGrpSpPr/>
        <p:nvPr/>
      </p:nvGrpSpPr>
      <p:grpSpPr>
        <a:xfrm>
          <a:off x="0" y="0"/>
          <a:ext cx="0" cy="0"/>
          <a:chOff x="0" y="0"/>
          <a:chExt cx="0" cy="0"/>
        </a:xfrm>
      </p:grpSpPr>
      <p:sp>
        <p:nvSpPr>
          <p:cNvPr id="11" name="Title Text"/>
          <p:cNvSpPr txBox="1">
            <a:spLocks noGrp="1"/>
          </p:cNvSpPr>
          <p:nvPr>
            <p:ph type="title" hasCustomPrompt="1"/>
          </p:nvPr>
        </p:nvSpPr>
        <p:spPr>
          <a:xfrm>
            <a:off x="964800" y="1015200"/>
            <a:ext cx="22453200" cy="971269"/>
          </a:xfrm>
          <a:prstGeom prst="rect">
            <a:avLst/>
          </a:prstGeom>
        </p:spPr>
        <p:txBody>
          <a:bodyPr anchor="t"/>
          <a:lstStyle>
            <a:lvl1pPr>
              <a:defRPr sz="6000" baseline="0"/>
            </a:lvl1pPr>
          </a:lstStyle>
          <a:p>
            <a:r>
              <a:rPr lang="en-GB" dirty="0"/>
              <a:t>Page title</a:t>
            </a:r>
            <a:endParaRPr dirty="0"/>
          </a:p>
        </p:txBody>
      </p:sp>
      <p:sp>
        <p:nvSpPr>
          <p:cNvPr id="12" name="Body Level One…"/>
          <p:cNvSpPr txBox="1">
            <a:spLocks noGrp="1"/>
          </p:cNvSpPr>
          <p:nvPr>
            <p:ph type="body" sz="quarter" idx="1" hasCustomPrompt="1"/>
          </p:nvPr>
        </p:nvSpPr>
        <p:spPr>
          <a:xfrm>
            <a:off x="964800" y="2754000"/>
            <a:ext cx="18619200" cy="7146000"/>
          </a:xfrm>
          <a:prstGeom prst="rect">
            <a:avLst/>
          </a:prstGeom>
        </p:spPr>
        <p:txBody>
          <a:bodyPr anchor="t"/>
          <a:lstStyle>
            <a:lvl1pPr marL="0" indent="0" algn="l">
              <a:lnSpc>
                <a:spcPct val="90000"/>
              </a:lnSpc>
              <a:spcBef>
                <a:spcPts val="0"/>
              </a:spcBef>
              <a:buSzTx/>
              <a:buNone/>
              <a:defRPr sz="6000" baseline="0"/>
            </a:lvl1pPr>
            <a:lvl2pPr marL="0" indent="0" algn="l">
              <a:spcBef>
                <a:spcPts val="0"/>
              </a:spcBef>
              <a:buSzTx/>
              <a:buNone/>
              <a:defRPr sz="5400"/>
            </a:lvl2pPr>
            <a:lvl3pPr marL="0" indent="0" algn="l">
              <a:spcBef>
                <a:spcPts val="0"/>
              </a:spcBef>
              <a:buSzTx/>
              <a:buNone/>
              <a:defRPr sz="5400"/>
            </a:lvl3pPr>
            <a:lvl4pPr marL="0" indent="0" algn="l">
              <a:spcBef>
                <a:spcPts val="0"/>
              </a:spcBef>
              <a:buSzTx/>
              <a:buNone/>
              <a:defRPr sz="5400"/>
            </a:lvl4pPr>
            <a:lvl5pPr marL="0" indent="0" algn="l">
              <a:spcBef>
                <a:spcPts val="0"/>
              </a:spcBef>
              <a:buSzTx/>
              <a:buNone/>
              <a:defRPr sz="5400"/>
            </a:lvl5pPr>
          </a:lstStyle>
          <a:p>
            <a:r>
              <a:rPr lang="en-US" sz="6000" u="none" baseline="0" dirty="0">
                <a:solidFill>
                  <a:srgbClr val="000000"/>
                </a:solidFill>
                <a:latin typeface="CircularStd-Book"/>
              </a:rPr>
              <a:t>Large style text goes in here.</a:t>
            </a:r>
            <a:endParaRPr dirty="0"/>
          </a:p>
        </p:txBody>
      </p:sp>
      <p:pic>
        <p:nvPicPr>
          <p:cNvPr id="14" name="Picture 13"/>
          <p:cNvPicPr>
            <a:picLocks noChangeAspect="1"/>
          </p:cNvPicPr>
          <p:nvPr userDrawn="1"/>
        </p:nvPicPr>
        <p:blipFill>
          <a:blip r:embed="rId2"/>
          <a:stretch>
            <a:fillRect/>
          </a:stretch>
        </p:blipFill>
        <p:spPr>
          <a:xfrm>
            <a:off x="842401" y="11880000"/>
            <a:ext cx="7431033" cy="1152000"/>
          </a:xfrm>
          <a:prstGeom prst="rect">
            <a:avLst/>
          </a:prstGeom>
        </p:spPr>
      </p:pic>
    </p:spTree>
    <p:extLst>
      <p:ext uri="{BB962C8B-B14F-4D97-AF65-F5344CB8AC3E}">
        <p14:creationId xmlns:p14="http://schemas.microsoft.com/office/powerpoint/2010/main" val="4042212262"/>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rge_text_Bullets_V2">
    <p:spTree>
      <p:nvGrpSpPr>
        <p:cNvPr id="1" name=""/>
        <p:cNvGrpSpPr/>
        <p:nvPr/>
      </p:nvGrpSpPr>
      <p:grpSpPr>
        <a:xfrm>
          <a:off x="0" y="0"/>
          <a:ext cx="0" cy="0"/>
          <a:chOff x="0" y="0"/>
          <a:chExt cx="0" cy="0"/>
        </a:xfrm>
      </p:grpSpPr>
      <p:sp>
        <p:nvSpPr>
          <p:cNvPr id="11" name="Title Text"/>
          <p:cNvSpPr txBox="1">
            <a:spLocks noGrp="1"/>
          </p:cNvSpPr>
          <p:nvPr>
            <p:ph type="title" hasCustomPrompt="1"/>
          </p:nvPr>
        </p:nvSpPr>
        <p:spPr>
          <a:xfrm>
            <a:off x="964800" y="1015200"/>
            <a:ext cx="22453200" cy="971269"/>
          </a:xfrm>
          <a:prstGeom prst="rect">
            <a:avLst/>
          </a:prstGeom>
        </p:spPr>
        <p:txBody>
          <a:bodyPr anchor="t"/>
          <a:lstStyle>
            <a:lvl1pPr>
              <a:defRPr sz="6000" baseline="0"/>
            </a:lvl1pPr>
          </a:lstStyle>
          <a:p>
            <a:r>
              <a:rPr lang="en-GB" dirty="0"/>
              <a:t>Intro text or opening point here.</a:t>
            </a:r>
            <a:endParaRPr dirty="0"/>
          </a:p>
        </p:txBody>
      </p:sp>
      <p:sp>
        <p:nvSpPr>
          <p:cNvPr id="12" name="Body Level One…"/>
          <p:cNvSpPr txBox="1">
            <a:spLocks noGrp="1"/>
          </p:cNvSpPr>
          <p:nvPr>
            <p:ph type="body" sz="quarter" idx="1" hasCustomPrompt="1"/>
          </p:nvPr>
        </p:nvSpPr>
        <p:spPr>
          <a:xfrm>
            <a:off x="964800" y="2754000"/>
            <a:ext cx="18619200" cy="7146000"/>
          </a:xfrm>
          <a:prstGeom prst="rect">
            <a:avLst/>
          </a:prstGeom>
        </p:spPr>
        <p:txBody>
          <a:bodyPr anchor="t"/>
          <a:lstStyle>
            <a:lvl1pPr marL="360000" indent="-360000" algn="l">
              <a:lnSpc>
                <a:spcPct val="93000"/>
              </a:lnSpc>
              <a:spcBef>
                <a:spcPts val="0"/>
              </a:spcBef>
              <a:buSzPct val="75000"/>
              <a:buFontTx/>
              <a:buBlip>
                <a:blip r:embed="rId2"/>
              </a:buBlip>
              <a:defRPr sz="6000" baseline="0"/>
            </a:lvl1pPr>
            <a:lvl2pPr marL="0" indent="0" algn="l">
              <a:spcBef>
                <a:spcPts val="0"/>
              </a:spcBef>
              <a:buSzTx/>
              <a:buNone/>
              <a:defRPr sz="5400"/>
            </a:lvl2pPr>
            <a:lvl3pPr marL="0" indent="0" algn="l">
              <a:spcBef>
                <a:spcPts val="0"/>
              </a:spcBef>
              <a:buSzTx/>
              <a:buNone/>
              <a:defRPr sz="5400"/>
            </a:lvl3pPr>
            <a:lvl4pPr marL="0" indent="0" algn="l">
              <a:spcBef>
                <a:spcPts val="0"/>
              </a:spcBef>
              <a:buSzTx/>
              <a:buNone/>
              <a:defRPr sz="5400"/>
            </a:lvl4pPr>
            <a:lvl5pPr marL="0" indent="0" algn="l">
              <a:spcBef>
                <a:spcPts val="0"/>
              </a:spcBef>
              <a:buSzTx/>
              <a:buNone/>
              <a:defRPr sz="5400"/>
            </a:lvl5pPr>
          </a:lstStyle>
          <a:p>
            <a:r>
              <a:rPr lang="en-US" sz="6000" u="none" baseline="0" dirty="0">
                <a:solidFill>
                  <a:srgbClr val="000000"/>
                </a:solidFill>
                <a:latin typeface="CircularStd-Book"/>
              </a:rPr>
              <a:t>Bullet point one</a:t>
            </a:r>
          </a:p>
          <a:p>
            <a:r>
              <a:rPr lang="en-US" sz="6000" u="none" baseline="0" dirty="0">
                <a:solidFill>
                  <a:srgbClr val="000000"/>
                </a:solidFill>
                <a:latin typeface="CircularStd-Book"/>
              </a:rPr>
              <a:t>Bullet point two</a:t>
            </a:r>
          </a:p>
          <a:p>
            <a:r>
              <a:rPr lang="en-US" sz="6000" u="none" baseline="0" dirty="0">
                <a:solidFill>
                  <a:srgbClr val="000000"/>
                </a:solidFill>
                <a:latin typeface="CircularStd-Book"/>
              </a:rPr>
              <a:t>Bullet point three</a:t>
            </a:r>
          </a:p>
          <a:p>
            <a:r>
              <a:rPr lang="en-US" sz="6000" u="none" baseline="0" dirty="0">
                <a:solidFill>
                  <a:srgbClr val="000000"/>
                </a:solidFill>
                <a:latin typeface="CircularStd-Book"/>
              </a:rPr>
              <a:t>and so on…</a:t>
            </a:r>
            <a:endParaRPr dirty="0"/>
          </a:p>
        </p:txBody>
      </p:sp>
      <p:pic>
        <p:nvPicPr>
          <p:cNvPr id="14" name="Picture 13"/>
          <p:cNvPicPr>
            <a:picLocks noChangeAspect="1"/>
          </p:cNvPicPr>
          <p:nvPr userDrawn="1"/>
        </p:nvPicPr>
        <p:blipFill>
          <a:blip r:embed="rId3"/>
          <a:stretch>
            <a:fillRect/>
          </a:stretch>
        </p:blipFill>
        <p:spPr>
          <a:xfrm>
            <a:off x="842401" y="11880000"/>
            <a:ext cx="7431033" cy="1152000"/>
          </a:xfrm>
          <a:prstGeom prst="rect">
            <a:avLst/>
          </a:prstGeom>
        </p:spPr>
      </p:pic>
      <p:sp>
        <p:nvSpPr>
          <p:cNvPr id="3" name="Text Placeholder 2"/>
          <p:cNvSpPr>
            <a:spLocks noGrp="1"/>
          </p:cNvSpPr>
          <p:nvPr>
            <p:ph type="body" sz="quarter" idx="10" hasCustomPrompt="1"/>
          </p:nvPr>
        </p:nvSpPr>
        <p:spPr>
          <a:xfrm>
            <a:off x="965200" y="9899650"/>
            <a:ext cx="7810500" cy="1090613"/>
          </a:xfrm>
        </p:spPr>
        <p:txBody>
          <a:bodyPr vert="horz"/>
          <a:lstStyle>
            <a:lvl1pPr marL="0" indent="0">
              <a:lnSpc>
                <a:spcPct val="90000"/>
              </a:lnSpc>
              <a:spcBef>
                <a:spcPts val="0"/>
              </a:spcBef>
              <a:buFontTx/>
              <a:buNone/>
              <a:defRPr sz="3000" baseline="0"/>
            </a:lvl1pPr>
          </a:lstStyle>
          <a:p>
            <a:pPr lvl="0"/>
            <a:r>
              <a:rPr lang="en-GB" dirty="0"/>
              <a:t>References or footnotes here.</a:t>
            </a:r>
            <a:br>
              <a:rPr lang="en-GB" dirty="0"/>
            </a:br>
            <a:r>
              <a:rPr lang="en-GB" dirty="0"/>
              <a:t>Can also be repurposed for captions.</a:t>
            </a:r>
            <a:endParaRPr lang="en-US" dirty="0"/>
          </a:p>
        </p:txBody>
      </p:sp>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7779163" y="10501200"/>
            <a:ext cx="5548703" cy="2592000"/>
          </a:xfrm>
          <a:prstGeom prst="rect">
            <a:avLst/>
          </a:prstGeom>
        </p:spPr>
      </p:pic>
    </p:spTree>
    <p:extLst>
      <p:ext uri="{BB962C8B-B14F-4D97-AF65-F5344CB8AC3E}">
        <p14:creationId xmlns:p14="http://schemas.microsoft.com/office/powerpoint/2010/main" val="281195034"/>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maller/generic_text">
    <p:spTree>
      <p:nvGrpSpPr>
        <p:cNvPr id="1" name=""/>
        <p:cNvGrpSpPr/>
        <p:nvPr/>
      </p:nvGrpSpPr>
      <p:grpSpPr>
        <a:xfrm>
          <a:off x="0" y="0"/>
          <a:ext cx="0" cy="0"/>
          <a:chOff x="0" y="0"/>
          <a:chExt cx="0" cy="0"/>
        </a:xfrm>
      </p:grpSpPr>
      <p:sp>
        <p:nvSpPr>
          <p:cNvPr id="11" name="Title Text"/>
          <p:cNvSpPr txBox="1">
            <a:spLocks noGrp="1"/>
          </p:cNvSpPr>
          <p:nvPr>
            <p:ph type="title" hasCustomPrompt="1"/>
          </p:nvPr>
        </p:nvSpPr>
        <p:spPr>
          <a:xfrm>
            <a:off x="964800" y="1015200"/>
            <a:ext cx="22453200" cy="971269"/>
          </a:xfrm>
          <a:prstGeom prst="rect">
            <a:avLst/>
          </a:prstGeom>
        </p:spPr>
        <p:txBody>
          <a:bodyPr anchor="t"/>
          <a:lstStyle>
            <a:lvl1pPr>
              <a:defRPr sz="6000" baseline="0"/>
            </a:lvl1pPr>
          </a:lstStyle>
          <a:p>
            <a:r>
              <a:rPr lang="en-GB" dirty="0"/>
              <a:t>Page title</a:t>
            </a:r>
            <a:endParaRPr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794966" y="10501200"/>
            <a:ext cx="5548703" cy="2592000"/>
          </a:xfrm>
          <a:prstGeom prst="rect">
            <a:avLst/>
          </a:prstGeom>
        </p:spPr>
      </p:pic>
      <p:pic>
        <p:nvPicPr>
          <p:cNvPr id="14" name="Picture 13"/>
          <p:cNvPicPr>
            <a:picLocks noChangeAspect="1"/>
          </p:cNvPicPr>
          <p:nvPr userDrawn="1"/>
        </p:nvPicPr>
        <p:blipFill>
          <a:blip r:embed="rId3"/>
          <a:stretch>
            <a:fillRect/>
          </a:stretch>
        </p:blipFill>
        <p:spPr>
          <a:xfrm>
            <a:off x="842401" y="11880000"/>
            <a:ext cx="7431033" cy="1152000"/>
          </a:xfrm>
          <a:prstGeom prst="rect">
            <a:avLst/>
          </a:prstGeom>
        </p:spPr>
      </p:pic>
      <p:sp>
        <p:nvSpPr>
          <p:cNvPr id="3" name="Text Placeholder 2"/>
          <p:cNvSpPr>
            <a:spLocks noGrp="1"/>
          </p:cNvSpPr>
          <p:nvPr>
            <p:ph type="body" sz="quarter" idx="10" hasCustomPrompt="1"/>
          </p:nvPr>
        </p:nvSpPr>
        <p:spPr>
          <a:xfrm>
            <a:off x="965200" y="2754313"/>
            <a:ext cx="20234275" cy="7340600"/>
          </a:xfrm>
        </p:spPr>
        <p:txBody>
          <a:bodyPr vert="horz"/>
          <a:lstStyle>
            <a:lvl1pPr marL="0" indent="0">
              <a:lnSpc>
                <a:spcPct val="93000"/>
              </a:lnSpc>
              <a:spcBef>
                <a:spcPts val="0"/>
              </a:spcBef>
              <a:spcAft>
                <a:spcPts val="0"/>
              </a:spcAft>
              <a:buFont typeface="Arial"/>
              <a:buNone/>
              <a:defRPr sz="6000" baseline="0"/>
            </a:lvl1pPr>
          </a:lstStyle>
          <a:p>
            <a:pPr lvl="0"/>
            <a:r>
              <a:rPr lang="en-GB" dirty="0"/>
              <a:t>Generic text goes in here. </a:t>
            </a:r>
          </a:p>
          <a:p>
            <a:pPr lvl="0"/>
            <a:r>
              <a:rPr lang="en-GB" dirty="0"/>
              <a:t>References or footnotes here.</a:t>
            </a:r>
          </a:p>
          <a:p>
            <a:pPr lvl="0"/>
            <a:r>
              <a:rPr lang="en-GB" dirty="0"/>
              <a:t>Can also</a:t>
            </a:r>
            <a:r>
              <a:rPr lang="en-US" dirty="0"/>
              <a:t> be repurposed for captions.</a:t>
            </a:r>
            <a:endParaRPr lang="en-GB" dirty="0"/>
          </a:p>
        </p:txBody>
      </p:sp>
    </p:spTree>
    <p:extLst>
      <p:ext uri="{BB962C8B-B14F-4D97-AF65-F5344CB8AC3E}">
        <p14:creationId xmlns:p14="http://schemas.microsoft.com/office/powerpoint/2010/main" val="820128148"/>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11" name="Title Text"/>
          <p:cNvSpPr txBox="1">
            <a:spLocks noGrp="1"/>
          </p:cNvSpPr>
          <p:nvPr>
            <p:ph type="title" hasCustomPrompt="1"/>
          </p:nvPr>
        </p:nvSpPr>
        <p:spPr>
          <a:xfrm>
            <a:off x="406800" y="288000"/>
            <a:ext cx="23641388" cy="971269"/>
          </a:xfrm>
          <a:prstGeom prst="rect">
            <a:avLst/>
          </a:prstGeom>
        </p:spPr>
        <p:txBody>
          <a:bodyPr anchor="t"/>
          <a:lstStyle>
            <a:lvl1pPr>
              <a:defRPr sz="6000" baseline="0"/>
            </a:lvl1pPr>
          </a:lstStyle>
          <a:p>
            <a:r>
              <a:rPr lang="en-GB" dirty="0"/>
              <a:t>Title to this image goes here.</a:t>
            </a:r>
            <a:endParaRPr dirty="0"/>
          </a:p>
        </p:txBody>
      </p:sp>
      <p:sp>
        <p:nvSpPr>
          <p:cNvPr id="3" name="Text Placeholder 2"/>
          <p:cNvSpPr>
            <a:spLocks noGrp="1"/>
          </p:cNvSpPr>
          <p:nvPr>
            <p:ph type="body" sz="quarter" idx="10" hasCustomPrompt="1"/>
          </p:nvPr>
        </p:nvSpPr>
        <p:spPr>
          <a:xfrm>
            <a:off x="406800" y="12927600"/>
            <a:ext cx="23641388" cy="420781"/>
          </a:xfrm>
        </p:spPr>
        <p:txBody>
          <a:bodyPr vert="horz"/>
          <a:lstStyle>
            <a:lvl1pPr marL="0" indent="0">
              <a:lnSpc>
                <a:spcPct val="90000"/>
              </a:lnSpc>
              <a:spcBef>
                <a:spcPts val="0"/>
              </a:spcBef>
              <a:spcAft>
                <a:spcPts val="0"/>
              </a:spcAft>
              <a:buFont typeface="Arial"/>
              <a:buNone/>
              <a:defRPr sz="3000" baseline="0"/>
            </a:lvl1pPr>
          </a:lstStyle>
          <a:p>
            <a:pPr lvl="0"/>
            <a:r>
              <a:rPr lang="en-GB" dirty="0"/>
              <a:t>Add a short caption here.</a:t>
            </a:r>
          </a:p>
        </p:txBody>
      </p:sp>
      <p:sp>
        <p:nvSpPr>
          <p:cNvPr id="5" name="Picture Placeholder 4"/>
          <p:cNvSpPr>
            <a:spLocks noGrp="1"/>
          </p:cNvSpPr>
          <p:nvPr>
            <p:ph type="pic" sz="quarter" idx="11"/>
          </p:nvPr>
        </p:nvSpPr>
        <p:spPr>
          <a:xfrm>
            <a:off x="291600" y="1537199"/>
            <a:ext cx="23803200" cy="11224800"/>
          </a:xfrm>
        </p:spPr>
        <p:txBody>
          <a:bodyPr vert="horz"/>
          <a:lstStyle/>
          <a:p>
            <a:endParaRPr lang="en-US"/>
          </a:p>
        </p:txBody>
      </p:sp>
    </p:spTree>
    <p:extLst>
      <p:ext uri="{BB962C8B-B14F-4D97-AF65-F5344CB8AC3E}">
        <p14:creationId xmlns:p14="http://schemas.microsoft.com/office/powerpoint/2010/main" val="3283085282"/>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ank_you">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779163" y="10501200"/>
            <a:ext cx="5548703" cy="2592000"/>
          </a:xfrm>
          <a:prstGeom prst="rect">
            <a:avLst/>
          </a:prstGeom>
        </p:spPr>
      </p:pic>
      <p:sp>
        <p:nvSpPr>
          <p:cNvPr id="11" name="Title Text"/>
          <p:cNvSpPr txBox="1">
            <a:spLocks noGrp="1"/>
          </p:cNvSpPr>
          <p:nvPr>
            <p:ph type="title" hasCustomPrompt="1"/>
          </p:nvPr>
        </p:nvSpPr>
        <p:spPr>
          <a:xfrm>
            <a:off x="964800" y="6296400"/>
            <a:ext cx="22453200" cy="1231106"/>
          </a:xfrm>
          <a:prstGeom prst="rect">
            <a:avLst/>
          </a:prstGeom>
        </p:spPr>
        <p:txBody>
          <a:bodyPr anchor="t">
            <a:noAutofit/>
          </a:bodyPr>
          <a:lstStyle>
            <a:lvl1pPr>
              <a:defRPr baseline="0"/>
            </a:lvl1pPr>
          </a:lstStyle>
          <a:p>
            <a:r>
              <a:rPr lang="en-GB" dirty="0"/>
              <a:t>Name Surname</a:t>
            </a:r>
            <a:endParaRPr dirty="0"/>
          </a:p>
        </p:txBody>
      </p:sp>
      <p:sp>
        <p:nvSpPr>
          <p:cNvPr id="12" name="Body Level One…"/>
          <p:cNvSpPr txBox="1">
            <a:spLocks noGrp="1"/>
          </p:cNvSpPr>
          <p:nvPr>
            <p:ph type="body" sz="quarter" idx="1" hasCustomPrompt="1"/>
          </p:nvPr>
        </p:nvSpPr>
        <p:spPr>
          <a:xfrm>
            <a:off x="964800" y="7452000"/>
            <a:ext cx="22453200" cy="2610606"/>
          </a:xfrm>
          <a:prstGeom prst="rect">
            <a:avLst/>
          </a:prstGeom>
        </p:spPr>
        <p:txBody>
          <a:bodyPr anchor="t"/>
          <a:lstStyle>
            <a:lvl1pPr marL="0" indent="0" algn="l">
              <a:spcBef>
                <a:spcPts val="0"/>
              </a:spcBef>
              <a:buSzTx/>
              <a:buNone/>
              <a:defRPr sz="8000" baseline="0"/>
            </a:lvl1pPr>
            <a:lvl2pPr marL="0" indent="0" algn="l">
              <a:spcBef>
                <a:spcPts val="0"/>
              </a:spcBef>
              <a:buSzTx/>
              <a:buNone/>
              <a:defRPr sz="5400"/>
            </a:lvl2pPr>
            <a:lvl3pPr marL="0" indent="0" algn="l">
              <a:spcBef>
                <a:spcPts val="0"/>
              </a:spcBef>
              <a:buSzTx/>
              <a:buNone/>
              <a:defRPr sz="5400"/>
            </a:lvl3pPr>
            <a:lvl4pPr marL="0" indent="0" algn="l">
              <a:spcBef>
                <a:spcPts val="0"/>
              </a:spcBef>
              <a:buSzTx/>
              <a:buNone/>
              <a:defRPr sz="5400"/>
            </a:lvl4pPr>
            <a:lvl5pPr marL="0" indent="0" algn="l">
              <a:spcBef>
                <a:spcPts val="0"/>
              </a:spcBef>
              <a:buSzTx/>
              <a:buNone/>
              <a:defRPr sz="5400"/>
            </a:lvl5pPr>
          </a:lstStyle>
          <a:p>
            <a:r>
              <a:rPr lang="en-GB" dirty="0"/>
              <a:t>Email</a:t>
            </a:r>
          </a:p>
          <a:p>
            <a:r>
              <a:rPr lang="en-GB" dirty="0"/>
              <a:t>Other</a:t>
            </a:r>
            <a:endParaRPr dirty="0"/>
          </a:p>
        </p:txBody>
      </p:sp>
      <p:pic>
        <p:nvPicPr>
          <p:cNvPr id="4" name="Picture 3"/>
          <p:cNvPicPr>
            <a:picLocks noChangeAspect="1"/>
          </p:cNvPicPr>
          <p:nvPr userDrawn="1"/>
        </p:nvPicPr>
        <p:blipFill>
          <a:blip r:embed="rId3"/>
          <a:stretch>
            <a:fillRect/>
          </a:stretch>
        </p:blipFill>
        <p:spPr>
          <a:xfrm>
            <a:off x="842400" y="914400"/>
            <a:ext cx="8359912" cy="1296000"/>
          </a:xfrm>
          <a:prstGeom prst="rect">
            <a:avLst/>
          </a:prstGeom>
        </p:spPr>
      </p:pic>
      <p:sp>
        <p:nvSpPr>
          <p:cNvPr id="7" name="Title Text"/>
          <p:cNvSpPr txBox="1">
            <a:spLocks/>
          </p:cNvSpPr>
          <p:nvPr userDrawn="1"/>
        </p:nvSpPr>
        <p:spPr>
          <a:xfrm>
            <a:off x="964800" y="3772800"/>
            <a:ext cx="5515348" cy="1289185"/>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t">
            <a:noAutofit/>
          </a:bodyPr>
          <a:lstStyle>
            <a:lvl1pPr marL="0" marR="0" indent="0" algn="l" defTabSz="8255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CircularStd-Bold"/>
                <a:ea typeface="+mn-ea"/>
                <a:cs typeface="CircularStd-Bold"/>
                <a:sym typeface="Helvetica Neue Medium"/>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9pPr>
          </a:lstStyle>
          <a:p>
            <a:r>
              <a:rPr lang="en-GB" b="1" dirty="0">
                <a:latin typeface="Arial"/>
                <a:cs typeface="Arial"/>
              </a:rPr>
              <a:t>Thank you.</a:t>
            </a:r>
          </a:p>
        </p:txBody>
      </p:sp>
      <p:sp>
        <p:nvSpPr>
          <p:cNvPr id="8" name="Title Text"/>
          <p:cNvSpPr txBox="1">
            <a:spLocks/>
          </p:cNvSpPr>
          <p:nvPr userDrawn="1"/>
        </p:nvSpPr>
        <p:spPr>
          <a:xfrm>
            <a:off x="964799" y="5144400"/>
            <a:ext cx="11409353" cy="1289185"/>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t">
            <a:noAutofit/>
          </a:bodyPr>
          <a:lstStyle>
            <a:lvl1pPr marL="0" marR="0" indent="0" algn="l" defTabSz="8255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CircularStd-Bold"/>
                <a:ea typeface="+mn-ea"/>
                <a:cs typeface="CircularStd-Bold"/>
                <a:sym typeface="Helvetica Neue Medium"/>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9pPr>
          </a:lstStyle>
          <a:p>
            <a:r>
              <a:rPr lang="en-GB" dirty="0">
                <a:latin typeface="CircularStd-Book"/>
                <a:cs typeface="CircularStd-Book"/>
              </a:rPr>
              <a:t>For more information:</a:t>
            </a:r>
          </a:p>
        </p:txBody>
      </p:sp>
    </p:spTree>
    <p:extLst>
      <p:ext uri="{BB962C8B-B14F-4D97-AF65-F5344CB8AC3E}">
        <p14:creationId xmlns:p14="http://schemas.microsoft.com/office/powerpoint/2010/main" val="3505614707"/>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00CA8-D3A9-456A-B8D3-28352FA86F0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839E7EA-90DE-4C8B-B050-FEF4913DF41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1BA5EEE-B658-42E4-9B4A-E3BA6CF2AEE9}"/>
              </a:ext>
            </a:extLst>
          </p:cNvPr>
          <p:cNvSpPr>
            <a:spLocks noGrp="1"/>
          </p:cNvSpPr>
          <p:nvPr>
            <p:ph type="dt" sz="half" idx="10"/>
          </p:nvPr>
        </p:nvSpPr>
        <p:spPr/>
        <p:txBody>
          <a:bodyPr/>
          <a:lstStyle/>
          <a:p>
            <a:fld id="{C7CDF5EE-68C7-477D-84AD-9A65742D8DB5}" type="datetimeFigureOut">
              <a:rPr lang="en-GB" smtClean="0"/>
              <a:t>11/03/2025</a:t>
            </a:fld>
            <a:endParaRPr lang="en-GB"/>
          </a:p>
        </p:txBody>
      </p:sp>
      <p:sp>
        <p:nvSpPr>
          <p:cNvPr id="5" name="Footer Placeholder 4">
            <a:extLst>
              <a:ext uri="{FF2B5EF4-FFF2-40B4-BE49-F238E27FC236}">
                <a16:creationId xmlns:a16="http://schemas.microsoft.com/office/drawing/2014/main" id="{90AB64FF-3C82-4FC0-BC12-5FC42E0742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B56E3F5-699F-4246-B571-2F498F659B89}"/>
              </a:ext>
            </a:extLst>
          </p:cNvPr>
          <p:cNvSpPr>
            <a:spLocks noGrp="1"/>
          </p:cNvSpPr>
          <p:nvPr>
            <p:ph type="sldNum" sz="quarter" idx="12"/>
          </p:nvPr>
        </p:nvSpPr>
        <p:spPr/>
        <p:txBody>
          <a:bodyPr/>
          <a:lstStyle/>
          <a:p>
            <a:fld id="{880B5298-83E2-46F8-9F37-281A7353F912}" type="slidenum">
              <a:rPr lang="en-GB" smtClean="0"/>
              <a:t>‹#›</a:t>
            </a:fld>
            <a:endParaRPr lang="en-GB"/>
          </a:p>
        </p:txBody>
      </p:sp>
    </p:spTree>
    <p:extLst>
      <p:ext uri="{BB962C8B-B14F-4D97-AF65-F5344CB8AC3E}">
        <p14:creationId xmlns:p14="http://schemas.microsoft.com/office/powerpoint/2010/main" val="4591901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1" y="2244726"/>
            <a:ext cx="18288000" cy="4775200"/>
          </a:xfrm>
        </p:spPr>
        <p:txBody>
          <a:bodyPr anchor="b"/>
          <a:lstStyle>
            <a:lvl1pPr algn="ctr">
              <a:defRPr sz="11999" b="1" i="0">
                <a:latin typeface="Arial" panose="020B0604020202020204" pitchFamily="34" charset="0"/>
              </a:defRPr>
            </a:lvl1pPr>
          </a:lstStyle>
          <a:p>
            <a:r>
              <a:rPr lang="en-GB" dirty="0"/>
              <a:t>Click to edit Master title style</a:t>
            </a:r>
            <a:endParaRPr lang="en-US" dirty="0"/>
          </a:p>
        </p:txBody>
      </p:sp>
      <p:sp>
        <p:nvSpPr>
          <p:cNvPr id="3" name="Subtitle 2"/>
          <p:cNvSpPr>
            <a:spLocks noGrp="1"/>
          </p:cNvSpPr>
          <p:nvPr>
            <p:ph type="subTitle" idx="1"/>
          </p:nvPr>
        </p:nvSpPr>
        <p:spPr>
          <a:xfrm>
            <a:off x="3048001" y="7204076"/>
            <a:ext cx="18288000" cy="3311524"/>
          </a:xfrm>
        </p:spPr>
        <p:txBody>
          <a:bodyPr/>
          <a:lstStyle>
            <a:lvl1pPr marL="0" indent="0" algn="ctr">
              <a:buNone/>
              <a:defRPr sz="4800" b="1" i="0">
                <a:latin typeface="Arial" panose="020B0604020202020204" pitchFamily="34" charset="0"/>
              </a:defRPr>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r>
              <a:rPr lang="en-GB" dirty="0"/>
              <a:t>Click to edit Master subtitle style</a:t>
            </a:r>
            <a:endParaRPr lang="en-US" dirty="0"/>
          </a:p>
        </p:txBody>
      </p:sp>
      <p:sp>
        <p:nvSpPr>
          <p:cNvPr id="4" name="Date Placeholder 3"/>
          <p:cNvSpPr>
            <a:spLocks noGrp="1"/>
          </p:cNvSpPr>
          <p:nvPr>
            <p:ph type="dt" sz="half" idx="10"/>
          </p:nvPr>
        </p:nvSpPr>
        <p:spPr/>
        <p:txBody>
          <a:bodyPr/>
          <a:lstStyle>
            <a:lvl1pPr>
              <a:defRPr b="1" i="0">
                <a:latin typeface="Arial" panose="020B0604020202020204" pitchFamily="34" charset="0"/>
              </a:defRPr>
            </a:lvl1pPr>
          </a:lstStyle>
          <a:p>
            <a:fld id="{5F9D3BBF-DA9F-6F49-87D4-85CC27067750}" type="datetimeFigureOut">
              <a:rPr lang="en-US" smtClean="0"/>
              <a:pPr/>
              <a:t>3/11/2025</a:t>
            </a:fld>
            <a:endParaRPr lang="en-US" dirty="0"/>
          </a:p>
        </p:txBody>
      </p:sp>
      <p:sp>
        <p:nvSpPr>
          <p:cNvPr id="5" name="Footer Placeholder 4"/>
          <p:cNvSpPr>
            <a:spLocks noGrp="1"/>
          </p:cNvSpPr>
          <p:nvPr>
            <p:ph type="ftr" sz="quarter" idx="11"/>
          </p:nvPr>
        </p:nvSpPr>
        <p:spPr/>
        <p:txBody>
          <a:bodyPr/>
          <a:lstStyle>
            <a:lvl1pPr>
              <a:defRPr b="1" i="0">
                <a:latin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b="1" i="0">
                <a:latin typeface="Arial" panose="020B0604020202020204" pitchFamily="34" charset="0"/>
              </a:defRPr>
            </a:lvl1pPr>
          </a:lstStyle>
          <a:p>
            <a:fld id="{0CF562EF-14D6-D047-8699-99757825CB01}" type="slidenum">
              <a:rPr lang="en-US" smtClean="0"/>
              <a:pPr/>
              <a:t>‹#›</a:t>
            </a:fld>
            <a:endParaRPr lang="en-US" dirty="0"/>
          </a:p>
        </p:txBody>
      </p:sp>
    </p:spTree>
    <p:extLst>
      <p:ext uri="{BB962C8B-B14F-4D97-AF65-F5344CB8AC3E}">
        <p14:creationId xmlns:p14="http://schemas.microsoft.com/office/powerpoint/2010/main" val="2914014191"/>
      </p:ext>
    </p:extLst>
  </p:cSld>
  <p:clrMapOvr>
    <a:masterClrMapping/>
  </p:clrMapOvr>
  <p:extLst>
    <p:ext uri="{DCECCB84-F9BA-43D5-87BE-67443E8EF086}">
      <p15:sldGuideLst xmlns:p15="http://schemas.microsoft.com/office/powerpoint/2012/main">
        <p15:guide id="1" orient="horz" pos="4320">
          <p15:clr>
            <a:srgbClr val="FBAE40"/>
          </p15:clr>
        </p15:guide>
        <p15:guide id="2" pos="7679">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 descr="A picture containing font, diagram, graphics, graphic design&#10;&#10;Description automatically generated">
            <a:extLst>
              <a:ext uri="{FF2B5EF4-FFF2-40B4-BE49-F238E27FC236}">
                <a16:creationId xmlns:a16="http://schemas.microsoft.com/office/drawing/2014/main" id="{FCA90A04-3949-A738-662D-0FEAC8BC7E78}"/>
              </a:ext>
            </a:extLst>
          </p:cNvPr>
          <p:cNvPicPr>
            <a:picLocks noChangeAspect="1"/>
          </p:cNvPicPr>
          <p:nvPr userDrawn="1"/>
        </p:nvPicPr>
        <p:blipFill>
          <a:blip r:embed="rId2"/>
          <a:stretch>
            <a:fillRect/>
          </a:stretch>
        </p:blipFill>
        <p:spPr>
          <a:xfrm>
            <a:off x="0" y="446"/>
            <a:ext cx="24384800" cy="13715554"/>
          </a:xfrm>
          <a:prstGeom prst="rect">
            <a:avLst/>
          </a:prstGeom>
        </p:spPr>
      </p:pic>
    </p:spTree>
    <p:extLst>
      <p:ext uri="{BB962C8B-B14F-4D97-AF65-F5344CB8AC3E}">
        <p14:creationId xmlns:p14="http://schemas.microsoft.com/office/powerpoint/2010/main" val="37837196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8" name="Picture 7" descr="A picture containing text, screenshot, graphics, graphic design&#10;&#10;Description automatically generated">
            <a:extLst>
              <a:ext uri="{FF2B5EF4-FFF2-40B4-BE49-F238E27FC236}">
                <a16:creationId xmlns:a16="http://schemas.microsoft.com/office/drawing/2014/main" id="{60091EFA-D985-AA2D-6528-DD76B98B31FD}"/>
              </a:ext>
            </a:extLst>
          </p:cNvPr>
          <p:cNvPicPr>
            <a:picLocks noChangeAspect="1"/>
          </p:cNvPicPr>
          <p:nvPr userDrawn="1"/>
        </p:nvPicPr>
        <p:blipFill>
          <a:blip r:embed="rId2"/>
          <a:stretch>
            <a:fillRect/>
          </a:stretch>
        </p:blipFill>
        <p:spPr>
          <a:xfrm>
            <a:off x="0" y="446"/>
            <a:ext cx="24384800" cy="13715554"/>
          </a:xfrm>
          <a:prstGeom prst="rect">
            <a:avLst/>
          </a:prstGeom>
        </p:spPr>
      </p:pic>
    </p:spTree>
    <p:extLst>
      <p:ext uri="{BB962C8B-B14F-4D97-AF65-F5344CB8AC3E}">
        <p14:creationId xmlns:p14="http://schemas.microsoft.com/office/powerpoint/2010/main" val="184380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ogos">
    <p:spTree>
      <p:nvGrpSpPr>
        <p:cNvPr id="1" name=""/>
        <p:cNvGrpSpPr/>
        <p:nvPr/>
      </p:nvGrpSpPr>
      <p:grpSpPr>
        <a:xfrm>
          <a:off x="0" y="0"/>
          <a:ext cx="0" cy="0"/>
          <a:chOff x="0" y="0"/>
          <a:chExt cx="0" cy="0"/>
        </a:xfrm>
      </p:grpSpPr>
      <p:pic>
        <p:nvPicPr>
          <p:cNvPr id="3" name="Picture 2" descr="Prosper_icon_set_Dr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24374131" cy="13716000"/>
          </a:xfrm>
          <a:prstGeom prst="rect">
            <a:avLst/>
          </a:prstGeom>
        </p:spPr>
      </p:pic>
      <p:pic>
        <p:nvPicPr>
          <p:cNvPr id="4" name="Picture 3"/>
          <p:cNvPicPr>
            <a:picLocks noChangeAspect="1"/>
          </p:cNvPicPr>
          <p:nvPr userDrawn="1"/>
        </p:nvPicPr>
        <p:blipFill>
          <a:blip r:embed="rId3"/>
          <a:stretch>
            <a:fillRect/>
          </a:stretch>
        </p:blipFill>
        <p:spPr>
          <a:xfrm>
            <a:off x="842400" y="914400"/>
            <a:ext cx="8359912" cy="1296000"/>
          </a:xfrm>
          <a:prstGeom prst="rect">
            <a:avLst/>
          </a:prstGeom>
        </p:spPr>
      </p:pic>
    </p:spTree>
    <p:extLst>
      <p:ext uri="{BB962C8B-B14F-4D97-AF65-F5344CB8AC3E}">
        <p14:creationId xmlns:p14="http://schemas.microsoft.com/office/powerpoint/2010/main" val="692620560"/>
      </p:ext>
    </p:extLst>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GB" dirty="0"/>
              <a:t>Click to edit Master title style</a:t>
            </a:r>
            <a:endParaRPr lang="en-US" dirty="0"/>
          </a:p>
        </p:txBody>
      </p:sp>
      <p:sp>
        <p:nvSpPr>
          <p:cNvPr id="3" name="Content Placeholder 2"/>
          <p:cNvSpPr>
            <a:spLocks noGrp="1"/>
          </p:cNvSpPr>
          <p:nvPr>
            <p:ph sz="half" idx="1"/>
          </p:nvPr>
        </p:nvSpPr>
        <p:spPr>
          <a:xfrm>
            <a:off x="1676400" y="3651250"/>
            <a:ext cx="10363200" cy="8702676"/>
          </a:xfrm>
        </p:spPr>
        <p:txBody>
          <a:bodyPr/>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12344400" y="3651250"/>
            <a:ext cx="10363200" cy="8702676"/>
          </a:xfrm>
        </p:spPr>
        <p:txBody>
          <a:bodyPr/>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Date Placeholder 4"/>
          <p:cNvSpPr>
            <a:spLocks noGrp="1"/>
          </p:cNvSpPr>
          <p:nvPr>
            <p:ph type="dt" sz="half" idx="10"/>
          </p:nvPr>
        </p:nvSpPr>
        <p:spPr/>
        <p:txBody>
          <a:bodyPr/>
          <a:lstStyle>
            <a:lvl1pPr>
              <a:defRPr b="1" i="0">
                <a:latin typeface="Arial" panose="020B0604020202020204" pitchFamily="34" charset="0"/>
              </a:defRPr>
            </a:lvl1pPr>
          </a:lstStyle>
          <a:p>
            <a:fld id="{5F9D3BBF-DA9F-6F49-87D4-85CC27067750}" type="datetimeFigureOut">
              <a:rPr lang="en-US" smtClean="0"/>
              <a:pPr/>
              <a:t>3/11/2025</a:t>
            </a:fld>
            <a:endParaRPr lang="en-US" dirty="0"/>
          </a:p>
        </p:txBody>
      </p:sp>
      <p:sp>
        <p:nvSpPr>
          <p:cNvPr id="6" name="Footer Placeholder 5"/>
          <p:cNvSpPr>
            <a:spLocks noGrp="1"/>
          </p:cNvSpPr>
          <p:nvPr>
            <p:ph type="ftr" sz="quarter" idx="11"/>
          </p:nvPr>
        </p:nvSpPr>
        <p:spPr/>
        <p:txBody>
          <a:bodyPr/>
          <a:lstStyle>
            <a:lvl1pPr>
              <a:defRPr b="1" i="0">
                <a:latin typeface="Arial" panose="020B060402020202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b="1" i="0">
                <a:latin typeface="Arial" panose="020B0604020202020204" pitchFamily="34" charset="0"/>
              </a:defRPr>
            </a:lvl1pPr>
          </a:lstStyle>
          <a:p>
            <a:fld id="{0CF562EF-14D6-D047-8699-99757825CB01}" type="slidenum">
              <a:rPr lang="en-US" smtClean="0"/>
              <a:pPr/>
              <a:t>‹#›</a:t>
            </a:fld>
            <a:endParaRPr lang="en-US" dirty="0"/>
          </a:p>
        </p:txBody>
      </p:sp>
    </p:spTree>
    <p:extLst>
      <p:ext uri="{BB962C8B-B14F-4D97-AF65-F5344CB8AC3E}">
        <p14:creationId xmlns:p14="http://schemas.microsoft.com/office/powerpoint/2010/main" val="28517209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7" y="730251"/>
            <a:ext cx="21031200" cy="2651126"/>
          </a:xfrm>
        </p:spPr>
        <p:txBody>
          <a:bodyPr/>
          <a:lstStyle>
            <a:lvl1pPr>
              <a:defRPr b="1" i="0">
                <a:latin typeface="Arial" panose="020B0604020202020204" pitchFamily="34" charset="0"/>
              </a:defRPr>
            </a:lvl1pPr>
          </a:lstStyle>
          <a:p>
            <a:r>
              <a:rPr lang="en-GB" dirty="0"/>
              <a:t>Click to edit Master title style</a:t>
            </a:r>
            <a:endParaRPr lang="en-US" dirty="0"/>
          </a:p>
        </p:txBody>
      </p:sp>
      <p:sp>
        <p:nvSpPr>
          <p:cNvPr id="3" name="Text Placeholder 2"/>
          <p:cNvSpPr>
            <a:spLocks noGrp="1"/>
          </p:cNvSpPr>
          <p:nvPr>
            <p:ph type="body" idx="1"/>
          </p:nvPr>
        </p:nvSpPr>
        <p:spPr>
          <a:xfrm>
            <a:off x="1679577" y="3362326"/>
            <a:ext cx="10315574" cy="1647824"/>
          </a:xfrm>
        </p:spPr>
        <p:txBody>
          <a:bodyPr anchor="b"/>
          <a:lstStyle>
            <a:lvl1pPr marL="0" indent="0">
              <a:buNone/>
              <a:defRPr sz="4800" b="1" i="0">
                <a:latin typeface="Arial" panose="020B0604020202020204" pitchFamily="34" charset="0"/>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GB" dirty="0"/>
              <a:t>Click to edit Master text styles</a:t>
            </a:r>
          </a:p>
        </p:txBody>
      </p:sp>
      <p:sp>
        <p:nvSpPr>
          <p:cNvPr id="4" name="Content Placeholder 3"/>
          <p:cNvSpPr>
            <a:spLocks noGrp="1"/>
          </p:cNvSpPr>
          <p:nvPr>
            <p:ph sz="half" idx="2"/>
          </p:nvPr>
        </p:nvSpPr>
        <p:spPr>
          <a:xfrm>
            <a:off x="1679577" y="5010150"/>
            <a:ext cx="10315574" cy="7369176"/>
          </a:xfrm>
        </p:spPr>
        <p:txBody>
          <a:bodyPr/>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 Placeholder 4"/>
          <p:cNvSpPr>
            <a:spLocks noGrp="1"/>
          </p:cNvSpPr>
          <p:nvPr>
            <p:ph type="body" sz="quarter" idx="3"/>
          </p:nvPr>
        </p:nvSpPr>
        <p:spPr>
          <a:xfrm>
            <a:off x="12344401" y="3362326"/>
            <a:ext cx="10366376" cy="1647824"/>
          </a:xfrm>
        </p:spPr>
        <p:txBody>
          <a:bodyPr anchor="b"/>
          <a:lstStyle>
            <a:lvl1pPr marL="0" indent="0">
              <a:buNone/>
              <a:defRPr sz="4800" b="1" i="0">
                <a:latin typeface="Arial" panose="020B0604020202020204" pitchFamily="34" charset="0"/>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GB" dirty="0"/>
              <a:t>Click to edit Master text styles</a:t>
            </a:r>
          </a:p>
        </p:txBody>
      </p:sp>
      <p:sp>
        <p:nvSpPr>
          <p:cNvPr id="6" name="Content Placeholder 5"/>
          <p:cNvSpPr>
            <a:spLocks noGrp="1"/>
          </p:cNvSpPr>
          <p:nvPr>
            <p:ph sz="quarter" idx="4"/>
          </p:nvPr>
        </p:nvSpPr>
        <p:spPr>
          <a:xfrm>
            <a:off x="12344401" y="5010150"/>
            <a:ext cx="10366376" cy="7369176"/>
          </a:xfrm>
        </p:spPr>
        <p:txBody>
          <a:bodyPr/>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Date Placeholder 6"/>
          <p:cNvSpPr>
            <a:spLocks noGrp="1"/>
          </p:cNvSpPr>
          <p:nvPr>
            <p:ph type="dt" sz="half" idx="10"/>
          </p:nvPr>
        </p:nvSpPr>
        <p:spPr/>
        <p:txBody>
          <a:bodyPr/>
          <a:lstStyle>
            <a:lvl1pPr>
              <a:defRPr b="1" i="0">
                <a:latin typeface="Arial" panose="020B0604020202020204" pitchFamily="34" charset="0"/>
              </a:defRPr>
            </a:lvl1pPr>
          </a:lstStyle>
          <a:p>
            <a:fld id="{5F9D3BBF-DA9F-6F49-87D4-85CC27067750}" type="datetimeFigureOut">
              <a:rPr lang="en-US" smtClean="0"/>
              <a:pPr/>
              <a:t>3/11/2025</a:t>
            </a:fld>
            <a:endParaRPr lang="en-US" dirty="0"/>
          </a:p>
        </p:txBody>
      </p:sp>
      <p:sp>
        <p:nvSpPr>
          <p:cNvPr id="8" name="Footer Placeholder 7"/>
          <p:cNvSpPr>
            <a:spLocks noGrp="1"/>
          </p:cNvSpPr>
          <p:nvPr>
            <p:ph type="ftr" sz="quarter" idx="11"/>
          </p:nvPr>
        </p:nvSpPr>
        <p:spPr/>
        <p:txBody>
          <a:bodyPr/>
          <a:lstStyle>
            <a:lvl1pPr>
              <a:defRPr b="1" i="0">
                <a:latin typeface="Arial" panose="020B0604020202020204" pitchFamily="34" charset="0"/>
              </a:defRPr>
            </a:lvl1pPr>
          </a:lstStyle>
          <a:p>
            <a:endParaRPr lang="en-US" dirty="0"/>
          </a:p>
        </p:txBody>
      </p:sp>
      <p:sp>
        <p:nvSpPr>
          <p:cNvPr id="9" name="Slide Number Placeholder 8"/>
          <p:cNvSpPr>
            <a:spLocks noGrp="1"/>
          </p:cNvSpPr>
          <p:nvPr>
            <p:ph type="sldNum" sz="quarter" idx="12"/>
          </p:nvPr>
        </p:nvSpPr>
        <p:spPr/>
        <p:txBody>
          <a:bodyPr/>
          <a:lstStyle>
            <a:lvl1pPr>
              <a:defRPr b="1" i="0">
                <a:latin typeface="Arial" panose="020B0604020202020204" pitchFamily="34" charset="0"/>
              </a:defRPr>
            </a:lvl1pPr>
          </a:lstStyle>
          <a:p>
            <a:fld id="{0CF562EF-14D6-D047-8699-99757825CB01}" type="slidenum">
              <a:rPr lang="en-US" smtClean="0"/>
              <a:pPr/>
              <a:t>‹#›</a:t>
            </a:fld>
            <a:endParaRPr lang="en-US" dirty="0"/>
          </a:p>
        </p:txBody>
      </p:sp>
    </p:spTree>
    <p:extLst>
      <p:ext uri="{BB962C8B-B14F-4D97-AF65-F5344CB8AC3E}">
        <p14:creationId xmlns:p14="http://schemas.microsoft.com/office/powerpoint/2010/main" val="14408964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GB" dirty="0"/>
              <a:t>Click to edit Master title style</a:t>
            </a:r>
            <a:endParaRPr lang="en-US" dirty="0"/>
          </a:p>
        </p:txBody>
      </p:sp>
      <p:sp>
        <p:nvSpPr>
          <p:cNvPr id="3" name="Date Placeholder 2"/>
          <p:cNvSpPr>
            <a:spLocks noGrp="1"/>
          </p:cNvSpPr>
          <p:nvPr>
            <p:ph type="dt" sz="half" idx="10"/>
          </p:nvPr>
        </p:nvSpPr>
        <p:spPr/>
        <p:txBody>
          <a:bodyPr/>
          <a:lstStyle>
            <a:lvl1pPr>
              <a:defRPr b="1" i="0">
                <a:latin typeface="Arial" panose="020B0604020202020204" pitchFamily="34" charset="0"/>
              </a:defRPr>
            </a:lvl1pPr>
          </a:lstStyle>
          <a:p>
            <a:fld id="{5F9D3BBF-DA9F-6F49-87D4-85CC27067750}" type="datetimeFigureOut">
              <a:rPr lang="en-US" smtClean="0"/>
              <a:pPr/>
              <a:t>3/11/2025</a:t>
            </a:fld>
            <a:endParaRPr lang="en-US" dirty="0"/>
          </a:p>
        </p:txBody>
      </p:sp>
      <p:sp>
        <p:nvSpPr>
          <p:cNvPr id="4" name="Footer Placeholder 3"/>
          <p:cNvSpPr>
            <a:spLocks noGrp="1"/>
          </p:cNvSpPr>
          <p:nvPr>
            <p:ph type="ftr" sz="quarter" idx="11"/>
          </p:nvPr>
        </p:nvSpPr>
        <p:spPr/>
        <p:txBody>
          <a:bodyPr/>
          <a:lstStyle>
            <a:lvl1pPr>
              <a:defRPr b="1" i="0">
                <a:latin typeface="Arial" panose="020B0604020202020204" pitchFamily="34" charset="0"/>
              </a:defRPr>
            </a:lvl1pPr>
          </a:lstStyle>
          <a:p>
            <a:endParaRPr lang="en-US" dirty="0"/>
          </a:p>
        </p:txBody>
      </p:sp>
      <p:sp>
        <p:nvSpPr>
          <p:cNvPr id="5" name="Slide Number Placeholder 4"/>
          <p:cNvSpPr>
            <a:spLocks noGrp="1"/>
          </p:cNvSpPr>
          <p:nvPr>
            <p:ph type="sldNum" sz="quarter" idx="12"/>
          </p:nvPr>
        </p:nvSpPr>
        <p:spPr/>
        <p:txBody>
          <a:bodyPr/>
          <a:lstStyle>
            <a:lvl1pPr>
              <a:defRPr b="1" i="0">
                <a:latin typeface="Arial" panose="020B0604020202020204" pitchFamily="34" charset="0"/>
              </a:defRPr>
            </a:lvl1pPr>
          </a:lstStyle>
          <a:p>
            <a:fld id="{0CF562EF-14D6-D047-8699-99757825CB01}" type="slidenum">
              <a:rPr lang="en-US" smtClean="0"/>
              <a:pPr/>
              <a:t>‹#›</a:t>
            </a:fld>
            <a:endParaRPr lang="en-US" dirty="0"/>
          </a:p>
        </p:txBody>
      </p:sp>
    </p:spTree>
    <p:extLst>
      <p:ext uri="{BB962C8B-B14F-4D97-AF65-F5344CB8AC3E}">
        <p14:creationId xmlns:p14="http://schemas.microsoft.com/office/powerpoint/2010/main" val="6017251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b="1" i="0">
                <a:latin typeface="Arial" panose="020B0604020202020204" pitchFamily="34" charset="0"/>
              </a:defRPr>
            </a:lvl1pPr>
          </a:lstStyle>
          <a:p>
            <a:fld id="{5F9D3BBF-DA9F-6F49-87D4-85CC27067750}" type="datetimeFigureOut">
              <a:rPr lang="en-US" smtClean="0"/>
              <a:pPr/>
              <a:t>3/11/2025</a:t>
            </a:fld>
            <a:endParaRPr lang="en-US" dirty="0"/>
          </a:p>
        </p:txBody>
      </p:sp>
      <p:sp>
        <p:nvSpPr>
          <p:cNvPr id="3" name="Footer Placeholder 2"/>
          <p:cNvSpPr>
            <a:spLocks noGrp="1"/>
          </p:cNvSpPr>
          <p:nvPr>
            <p:ph type="ftr" sz="quarter" idx="11"/>
          </p:nvPr>
        </p:nvSpPr>
        <p:spPr/>
        <p:txBody>
          <a:bodyPr/>
          <a:lstStyle>
            <a:lvl1pPr>
              <a:defRPr b="1" i="0">
                <a:latin typeface="Arial" panose="020B0604020202020204" pitchFamily="34" charset="0"/>
              </a:defRPr>
            </a:lvl1pPr>
          </a:lstStyle>
          <a:p>
            <a:endParaRPr lang="en-US" dirty="0"/>
          </a:p>
        </p:txBody>
      </p:sp>
      <p:sp>
        <p:nvSpPr>
          <p:cNvPr id="4" name="Slide Number Placeholder 3"/>
          <p:cNvSpPr>
            <a:spLocks noGrp="1"/>
          </p:cNvSpPr>
          <p:nvPr>
            <p:ph type="sldNum" sz="quarter" idx="12"/>
          </p:nvPr>
        </p:nvSpPr>
        <p:spPr/>
        <p:txBody>
          <a:bodyPr/>
          <a:lstStyle>
            <a:lvl1pPr>
              <a:defRPr b="1" i="0">
                <a:latin typeface="Arial" panose="020B0604020202020204" pitchFamily="34" charset="0"/>
              </a:defRPr>
            </a:lvl1pPr>
          </a:lstStyle>
          <a:p>
            <a:fld id="{0CF562EF-14D6-D047-8699-99757825CB01}" type="slidenum">
              <a:rPr lang="en-US" smtClean="0"/>
              <a:pPr/>
              <a:t>‹#›</a:t>
            </a:fld>
            <a:endParaRPr lang="en-US" dirty="0"/>
          </a:p>
        </p:txBody>
      </p:sp>
    </p:spTree>
    <p:extLst>
      <p:ext uri="{BB962C8B-B14F-4D97-AF65-F5344CB8AC3E}">
        <p14:creationId xmlns:p14="http://schemas.microsoft.com/office/powerpoint/2010/main" val="19684924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p:spPr>
        <p:txBody>
          <a:bodyPr anchor="b"/>
          <a:lstStyle>
            <a:lvl1pPr>
              <a:defRPr sz="6400" b="1" i="0">
                <a:latin typeface="Arial" panose="020B0604020202020204" pitchFamily="34" charset="0"/>
              </a:defRPr>
            </a:lvl1pPr>
          </a:lstStyle>
          <a:p>
            <a:r>
              <a:rPr lang="en-GB" dirty="0"/>
              <a:t>Click to edit Master title style</a:t>
            </a:r>
            <a:endParaRPr lang="en-US" dirty="0"/>
          </a:p>
        </p:txBody>
      </p:sp>
      <p:sp>
        <p:nvSpPr>
          <p:cNvPr id="3" name="Content Placeholder 2"/>
          <p:cNvSpPr>
            <a:spLocks noGrp="1"/>
          </p:cNvSpPr>
          <p:nvPr>
            <p:ph idx="1"/>
          </p:nvPr>
        </p:nvSpPr>
        <p:spPr>
          <a:xfrm>
            <a:off x="10366376" y="1974851"/>
            <a:ext cx="12344400" cy="9747250"/>
          </a:xfrm>
        </p:spPr>
        <p:txBody>
          <a:bodyPr/>
          <a:lstStyle>
            <a:lvl1pPr>
              <a:defRPr sz="6400" b="1" i="0">
                <a:latin typeface="Arial" panose="020B0604020202020204" pitchFamily="34" charset="0"/>
              </a:defRPr>
            </a:lvl1pPr>
            <a:lvl2pPr>
              <a:defRPr sz="5600" b="1" i="0">
                <a:latin typeface="Arial" panose="020B0604020202020204" pitchFamily="34" charset="0"/>
              </a:defRPr>
            </a:lvl2pPr>
            <a:lvl3pPr>
              <a:defRPr sz="4800" b="1" i="0">
                <a:latin typeface="Arial" panose="020B0604020202020204" pitchFamily="34" charset="0"/>
              </a:defRPr>
            </a:lvl3pPr>
            <a:lvl4pPr>
              <a:defRPr sz="4000" b="1" i="0">
                <a:latin typeface="Arial" panose="020B0604020202020204" pitchFamily="34" charset="0"/>
              </a:defRPr>
            </a:lvl4pPr>
            <a:lvl5pPr>
              <a:defRPr sz="4000" b="1" i="0">
                <a:latin typeface="Arial" panose="020B0604020202020204" pitchFamily="34" charset="0"/>
              </a:defRPr>
            </a:lvl5pPr>
            <a:lvl6pPr>
              <a:defRPr sz="4000"/>
            </a:lvl6pPr>
            <a:lvl7pPr>
              <a:defRPr sz="4000"/>
            </a:lvl7pPr>
            <a:lvl8pPr>
              <a:defRPr sz="4000"/>
            </a:lvl8pPr>
            <a:lvl9pPr>
              <a:defRPr sz="40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Text Placeholder 3"/>
          <p:cNvSpPr>
            <a:spLocks noGrp="1"/>
          </p:cNvSpPr>
          <p:nvPr>
            <p:ph type="body" sz="half" idx="2"/>
          </p:nvPr>
        </p:nvSpPr>
        <p:spPr>
          <a:xfrm>
            <a:off x="1679577" y="4114800"/>
            <a:ext cx="7864474" cy="7623176"/>
          </a:xfrm>
        </p:spPr>
        <p:txBody>
          <a:bodyPr/>
          <a:lstStyle>
            <a:lvl1pPr marL="0" indent="0">
              <a:buNone/>
              <a:defRPr sz="3200" b="1" i="0">
                <a:latin typeface="Arial" panose="020B0604020202020204" pitchFamily="34" charset="0"/>
              </a:defRPr>
            </a:lvl1pPr>
            <a:lvl2pPr marL="914354" indent="0">
              <a:buNone/>
              <a:defRPr sz="2800"/>
            </a:lvl2pPr>
            <a:lvl3pPr marL="1828709" indent="0">
              <a:buNone/>
              <a:defRPr sz="2400"/>
            </a:lvl3pPr>
            <a:lvl4pPr marL="2743063" indent="0">
              <a:buNone/>
              <a:defRPr sz="2000"/>
            </a:lvl4pPr>
            <a:lvl5pPr marL="3657417" indent="0">
              <a:buNone/>
              <a:defRPr sz="2000"/>
            </a:lvl5pPr>
            <a:lvl6pPr marL="4571771" indent="0">
              <a:buNone/>
              <a:defRPr sz="2000"/>
            </a:lvl6pPr>
            <a:lvl7pPr marL="5486126" indent="0">
              <a:buNone/>
              <a:defRPr sz="2000"/>
            </a:lvl7pPr>
            <a:lvl8pPr marL="6400480" indent="0">
              <a:buNone/>
              <a:defRPr sz="2000"/>
            </a:lvl8pPr>
            <a:lvl9pPr marL="7314834" indent="0">
              <a:buNone/>
              <a:defRPr sz="2000"/>
            </a:lvl9pPr>
          </a:lstStyle>
          <a:p>
            <a:pPr lvl="0"/>
            <a:r>
              <a:rPr lang="en-GB" dirty="0"/>
              <a:t>Click to edit Master text styles</a:t>
            </a:r>
          </a:p>
        </p:txBody>
      </p:sp>
      <p:sp>
        <p:nvSpPr>
          <p:cNvPr id="5" name="Date Placeholder 4"/>
          <p:cNvSpPr>
            <a:spLocks noGrp="1"/>
          </p:cNvSpPr>
          <p:nvPr>
            <p:ph type="dt" sz="half" idx="10"/>
          </p:nvPr>
        </p:nvSpPr>
        <p:spPr/>
        <p:txBody>
          <a:bodyPr/>
          <a:lstStyle>
            <a:lvl1pPr>
              <a:defRPr b="1" i="0">
                <a:latin typeface="Arial" panose="020B0604020202020204" pitchFamily="34" charset="0"/>
              </a:defRPr>
            </a:lvl1pPr>
          </a:lstStyle>
          <a:p>
            <a:fld id="{5F9D3BBF-DA9F-6F49-87D4-85CC27067750}" type="datetimeFigureOut">
              <a:rPr lang="en-US" smtClean="0"/>
              <a:pPr/>
              <a:t>3/11/2025</a:t>
            </a:fld>
            <a:endParaRPr lang="en-US" dirty="0"/>
          </a:p>
        </p:txBody>
      </p:sp>
      <p:sp>
        <p:nvSpPr>
          <p:cNvPr id="6" name="Footer Placeholder 5"/>
          <p:cNvSpPr>
            <a:spLocks noGrp="1"/>
          </p:cNvSpPr>
          <p:nvPr>
            <p:ph type="ftr" sz="quarter" idx="11"/>
          </p:nvPr>
        </p:nvSpPr>
        <p:spPr/>
        <p:txBody>
          <a:bodyPr/>
          <a:lstStyle>
            <a:lvl1pPr>
              <a:defRPr b="1" i="0">
                <a:latin typeface="Arial" panose="020B060402020202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b="1" i="0">
                <a:latin typeface="Arial" panose="020B0604020202020204" pitchFamily="34" charset="0"/>
              </a:defRPr>
            </a:lvl1pPr>
          </a:lstStyle>
          <a:p>
            <a:fld id="{0CF562EF-14D6-D047-8699-99757825CB01}" type="slidenum">
              <a:rPr lang="en-US" smtClean="0"/>
              <a:pPr/>
              <a:t>‹#›</a:t>
            </a:fld>
            <a:endParaRPr lang="en-US" dirty="0"/>
          </a:p>
        </p:txBody>
      </p:sp>
    </p:spTree>
    <p:extLst>
      <p:ext uri="{BB962C8B-B14F-4D97-AF65-F5344CB8AC3E}">
        <p14:creationId xmlns:p14="http://schemas.microsoft.com/office/powerpoint/2010/main" val="22729993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p:spPr>
        <p:txBody>
          <a:bodyPr anchor="b"/>
          <a:lstStyle>
            <a:lvl1pPr>
              <a:defRPr sz="6400" b="1" i="0">
                <a:latin typeface="Arial" panose="020B0604020202020204" pitchFamily="34" charset="0"/>
              </a:defRPr>
            </a:lvl1pPr>
          </a:lstStyle>
          <a:p>
            <a:r>
              <a:rPr lang="en-GB" dirty="0"/>
              <a:t>Click to edit Master title style</a:t>
            </a:r>
            <a:endParaRPr lang="en-US" dirty="0"/>
          </a:p>
        </p:txBody>
      </p:sp>
      <p:sp>
        <p:nvSpPr>
          <p:cNvPr id="3" name="Picture Placeholder 2"/>
          <p:cNvSpPr>
            <a:spLocks noGrp="1" noChangeAspect="1"/>
          </p:cNvSpPr>
          <p:nvPr>
            <p:ph type="pic" idx="1"/>
          </p:nvPr>
        </p:nvSpPr>
        <p:spPr>
          <a:xfrm>
            <a:off x="10366376" y="1974851"/>
            <a:ext cx="12344400" cy="9747250"/>
          </a:xfrm>
        </p:spPr>
        <p:txBody>
          <a:bodyPr anchor="t"/>
          <a:lstStyle>
            <a:lvl1pPr marL="0" indent="0">
              <a:buNone/>
              <a:defRPr sz="6400" b="1" i="0">
                <a:latin typeface="Arial" panose="020B0604020202020204" pitchFamily="34" charset="0"/>
              </a:defRPr>
            </a:lvl1pPr>
            <a:lvl2pPr marL="914354" indent="0">
              <a:buNone/>
              <a:defRPr sz="5600"/>
            </a:lvl2pPr>
            <a:lvl3pPr marL="1828709" indent="0">
              <a:buNone/>
              <a:defRPr sz="4800"/>
            </a:lvl3pPr>
            <a:lvl4pPr marL="2743063" indent="0">
              <a:buNone/>
              <a:defRPr sz="4000"/>
            </a:lvl4pPr>
            <a:lvl5pPr marL="3657417" indent="0">
              <a:buNone/>
              <a:defRPr sz="4000"/>
            </a:lvl5pPr>
            <a:lvl6pPr marL="4571771" indent="0">
              <a:buNone/>
              <a:defRPr sz="4000"/>
            </a:lvl6pPr>
            <a:lvl7pPr marL="5486126" indent="0">
              <a:buNone/>
              <a:defRPr sz="4000"/>
            </a:lvl7pPr>
            <a:lvl8pPr marL="6400480" indent="0">
              <a:buNone/>
              <a:defRPr sz="4000"/>
            </a:lvl8pPr>
            <a:lvl9pPr marL="7314834" indent="0">
              <a:buNone/>
              <a:defRPr sz="4000"/>
            </a:lvl9pPr>
          </a:lstStyle>
          <a:p>
            <a:r>
              <a:rPr lang="en-GB" dirty="0"/>
              <a:t>Click icon to add picture</a:t>
            </a:r>
            <a:endParaRPr lang="en-US" dirty="0"/>
          </a:p>
        </p:txBody>
      </p:sp>
      <p:sp>
        <p:nvSpPr>
          <p:cNvPr id="4" name="Text Placeholder 3"/>
          <p:cNvSpPr>
            <a:spLocks noGrp="1"/>
          </p:cNvSpPr>
          <p:nvPr>
            <p:ph type="body" sz="half" idx="2"/>
          </p:nvPr>
        </p:nvSpPr>
        <p:spPr>
          <a:xfrm>
            <a:off x="1679577" y="4114800"/>
            <a:ext cx="7864474" cy="7623176"/>
          </a:xfrm>
        </p:spPr>
        <p:txBody>
          <a:bodyPr/>
          <a:lstStyle>
            <a:lvl1pPr marL="0" indent="0">
              <a:buNone/>
              <a:defRPr sz="3200" b="1" i="0">
                <a:latin typeface="Arial" panose="020B0604020202020204" pitchFamily="34" charset="0"/>
              </a:defRPr>
            </a:lvl1pPr>
            <a:lvl2pPr marL="914354" indent="0">
              <a:buNone/>
              <a:defRPr sz="2800"/>
            </a:lvl2pPr>
            <a:lvl3pPr marL="1828709" indent="0">
              <a:buNone/>
              <a:defRPr sz="2400"/>
            </a:lvl3pPr>
            <a:lvl4pPr marL="2743063" indent="0">
              <a:buNone/>
              <a:defRPr sz="2000"/>
            </a:lvl4pPr>
            <a:lvl5pPr marL="3657417" indent="0">
              <a:buNone/>
              <a:defRPr sz="2000"/>
            </a:lvl5pPr>
            <a:lvl6pPr marL="4571771" indent="0">
              <a:buNone/>
              <a:defRPr sz="2000"/>
            </a:lvl6pPr>
            <a:lvl7pPr marL="5486126" indent="0">
              <a:buNone/>
              <a:defRPr sz="2000"/>
            </a:lvl7pPr>
            <a:lvl8pPr marL="6400480" indent="0">
              <a:buNone/>
              <a:defRPr sz="2000"/>
            </a:lvl8pPr>
            <a:lvl9pPr marL="7314834" indent="0">
              <a:buNone/>
              <a:defRPr sz="2000"/>
            </a:lvl9pPr>
          </a:lstStyle>
          <a:p>
            <a:pPr lvl="0"/>
            <a:r>
              <a:rPr lang="en-GB" dirty="0"/>
              <a:t>Click to edit Master text styles</a:t>
            </a:r>
          </a:p>
        </p:txBody>
      </p:sp>
      <p:sp>
        <p:nvSpPr>
          <p:cNvPr id="5" name="Date Placeholder 4"/>
          <p:cNvSpPr>
            <a:spLocks noGrp="1"/>
          </p:cNvSpPr>
          <p:nvPr>
            <p:ph type="dt" sz="half" idx="10"/>
          </p:nvPr>
        </p:nvSpPr>
        <p:spPr/>
        <p:txBody>
          <a:bodyPr/>
          <a:lstStyle>
            <a:lvl1pPr>
              <a:defRPr b="1" i="0">
                <a:latin typeface="Arial" panose="020B0604020202020204" pitchFamily="34" charset="0"/>
              </a:defRPr>
            </a:lvl1pPr>
          </a:lstStyle>
          <a:p>
            <a:fld id="{5F9D3BBF-DA9F-6F49-87D4-85CC27067750}" type="datetimeFigureOut">
              <a:rPr lang="en-US" smtClean="0"/>
              <a:pPr/>
              <a:t>3/11/2025</a:t>
            </a:fld>
            <a:endParaRPr lang="en-US" dirty="0"/>
          </a:p>
        </p:txBody>
      </p:sp>
      <p:sp>
        <p:nvSpPr>
          <p:cNvPr id="6" name="Footer Placeholder 5"/>
          <p:cNvSpPr>
            <a:spLocks noGrp="1"/>
          </p:cNvSpPr>
          <p:nvPr>
            <p:ph type="ftr" sz="quarter" idx="11"/>
          </p:nvPr>
        </p:nvSpPr>
        <p:spPr/>
        <p:txBody>
          <a:bodyPr/>
          <a:lstStyle>
            <a:lvl1pPr>
              <a:defRPr b="1" i="0">
                <a:latin typeface="Arial" panose="020B060402020202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b="1" i="0">
                <a:latin typeface="Arial" panose="020B0604020202020204" pitchFamily="34" charset="0"/>
              </a:defRPr>
            </a:lvl1pPr>
          </a:lstStyle>
          <a:p>
            <a:fld id="{0CF562EF-14D6-D047-8699-99757825CB01}" type="slidenum">
              <a:rPr lang="en-US" smtClean="0"/>
              <a:pPr/>
              <a:t>‹#›</a:t>
            </a:fld>
            <a:endParaRPr lang="en-US" dirty="0"/>
          </a:p>
        </p:txBody>
      </p:sp>
    </p:spTree>
    <p:extLst>
      <p:ext uri="{BB962C8B-B14F-4D97-AF65-F5344CB8AC3E}">
        <p14:creationId xmlns:p14="http://schemas.microsoft.com/office/powerpoint/2010/main" val="20032617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GB" dirty="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10"/>
          </p:nvPr>
        </p:nvSpPr>
        <p:spPr/>
        <p:txBody>
          <a:bodyPr/>
          <a:lstStyle>
            <a:lvl1pPr>
              <a:defRPr b="1" i="0">
                <a:latin typeface="Arial" panose="020B0604020202020204" pitchFamily="34" charset="0"/>
              </a:defRPr>
            </a:lvl1pPr>
          </a:lstStyle>
          <a:p>
            <a:fld id="{5F9D3BBF-DA9F-6F49-87D4-85CC27067750}" type="datetimeFigureOut">
              <a:rPr lang="en-US" smtClean="0"/>
              <a:pPr/>
              <a:t>3/11/2025</a:t>
            </a:fld>
            <a:endParaRPr lang="en-US" dirty="0"/>
          </a:p>
        </p:txBody>
      </p:sp>
      <p:sp>
        <p:nvSpPr>
          <p:cNvPr id="5" name="Footer Placeholder 4"/>
          <p:cNvSpPr>
            <a:spLocks noGrp="1"/>
          </p:cNvSpPr>
          <p:nvPr>
            <p:ph type="ftr" sz="quarter" idx="11"/>
          </p:nvPr>
        </p:nvSpPr>
        <p:spPr/>
        <p:txBody>
          <a:bodyPr/>
          <a:lstStyle>
            <a:lvl1pPr>
              <a:defRPr b="1" i="0">
                <a:latin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b="1" i="0">
                <a:latin typeface="Arial" panose="020B0604020202020204" pitchFamily="34" charset="0"/>
              </a:defRPr>
            </a:lvl1pPr>
          </a:lstStyle>
          <a:p>
            <a:fld id="{0CF562EF-14D6-D047-8699-99757825CB01}" type="slidenum">
              <a:rPr lang="en-US" smtClean="0"/>
              <a:pPr/>
              <a:t>‹#›</a:t>
            </a:fld>
            <a:endParaRPr lang="en-US" dirty="0"/>
          </a:p>
        </p:txBody>
      </p:sp>
    </p:spTree>
    <p:extLst>
      <p:ext uri="{BB962C8B-B14F-4D97-AF65-F5344CB8AC3E}">
        <p14:creationId xmlns:p14="http://schemas.microsoft.com/office/powerpoint/2010/main" val="6776660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p:spPr>
        <p:txBody>
          <a:bodyPr vert="eaVert"/>
          <a:lstStyle>
            <a:lvl1pPr>
              <a:defRPr b="1" i="0">
                <a:latin typeface="Arial" panose="020B0604020202020204" pitchFamily="34" charset="0"/>
              </a:defRPr>
            </a:lvl1pPr>
          </a:lstStyle>
          <a:p>
            <a:r>
              <a:rPr lang="en-GB" dirty="0"/>
              <a:t>Click to edit Master title style</a:t>
            </a:r>
            <a:endParaRPr lang="en-US" dirty="0"/>
          </a:p>
        </p:txBody>
      </p:sp>
      <p:sp>
        <p:nvSpPr>
          <p:cNvPr id="3" name="Vertical Text Placeholder 2"/>
          <p:cNvSpPr>
            <a:spLocks noGrp="1"/>
          </p:cNvSpPr>
          <p:nvPr>
            <p:ph type="body" orient="vert" idx="1"/>
          </p:nvPr>
        </p:nvSpPr>
        <p:spPr>
          <a:xfrm>
            <a:off x="1676400" y="730250"/>
            <a:ext cx="15468600" cy="11623676"/>
          </a:xfrm>
        </p:spPr>
        <p:txBody>
          <a:bodyPr vert="eaVert"/>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10"/>
          </p:nvPr>
        </p:nvSpPr>
        <p:spPr/>
        <p:txBody>
          <a:bodyPr/>
          <a:lstStyle>
            <a:lvl1pPr>
              <a:defRPr b="1" i="0">
                <a:latin typeface="Arial" panose="020B0604020202020204" pitchFamily="34" charset="0"/>
              </a:defRPr>
            </a:lvl1pPr>
          </a:lstStyle>
          <a:p>
            <a:fld id="{5F9D3BBF-DA9F-6F49-87D4-85CC27067750}" type="datetimeFigureOut">
              <a:rPr lang="en-US" smtClean="0"/>
              <a:pPr/>
              <a:t>3/11/2025</a:t>
            </a:fld>
            <a:endParaRPr lang="en-US" dirty="0"/>
          </a:p>
        </p:txBody>
      </p:sp>
      <p:sp>
        <p:nvSpPr>
          <p:cNvPr id="5" name="Footer Placeholder 4"/>
          <p:cNvSpPr>
            <a:spLocks noGrp="1"/>
          </p:cNvSpPr>
          <p:nvPr>
            <p:ph type="ftr" sz="quarter" idx="11"/>
          </p:nvPr>
        </p:nvSpPr>
        <p:spPr/>
        <p:txBody>
          <a:bodyPr/>
          <a:lstStyle>
            <a:lvl1pPr>
              <a:defRPr b="1" i="0">
                <a:latin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b="1" i="0">
                <a:latin typeface="Arial" panose="020B0604020202020204" pitchFamily="34" charset="0"/>
              </a:defRPr>
            </a:lvl1pPr>
          </a:lstStyle>
          <a:p>
            <a:fld id="{0CF562EF-14D6-D047-8699-99757825CB01}" type="slidenum">
              <a:rPr lang="en-US" smtClean="0"/>
              <a:pPr/>
              <a:t>‹#›</a:t>
            </a:fld>
            <a:endParaRPr lang="en-US" dirty="0"/>
          </a:p>
        </p:txBody>
      </p:sp>
    </p:spTree>
    <p:extLst>
      <p:ext uri="{BB962C8B-B14F-4D97-AF65-F5344CB8AC3E}">
        <p14:creationId xmlns:p14="http://schemas.microsoft.com/office/powerpoint/2010/main" val="37985475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00CA8-D3A9-456A-B8D3-28352FA86F0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839E7EA-90DE-4C8B-B050-FEF4913DF41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1BA5EEE-B658-42E4-9B4A-E3BA6CF2AEE9}"/>
              </a:ext>
            </a:extLst>
          </p:cNvPr>
          <p:cNvSpPr>
            <a:spLocks noGrp="1"/>
          </p:cNvSpPr>
          <p:nvPr>
            <p:ph type="dt" sz="half" idx="10"/>
          </p:nvPr>
        </p:nvSpPr>
        <p:spPr/>
        <p:txBody>
          <a:bodyPr/>
          <a:lstStyle/>
          <a:p>
            <a:fld id="{C7CDF5EE-68C7-477D-84AD-9A65742D8DB5}" type="datetimeFigureOut">
              <a:rPr lang="en-GB" smtClean="0"/>
              <a:pPr/>
              <a:t>11/03/2025</a:t>
            </a:fld>
            <a:endParaRPr lang="en-GB"/>
          </a:p>
        </p:txBody>
      </p:sp>
      <p:sp>
        <p:nvSpPr>
          <p:cNvPr id="5" name="Footer Placeholder 4">
            <a:extLst>
              <a:ext uri="{FF2B5EF4-FFF2-40B4-BE49-F238E27FC236}">
                <a16:creationId xmlns:a16="http://schemas.microsoft.com/office/drawing/2014/main" id="{90AB64FF-3C82-4FC0-BC12-5FC42E0742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B56E3F5-699F-4246-B571-2F498F659B89}"/>
              </a:ext>
            </a:extLst>
          </p:cNvPr>
          <p:cNvSpPr>
            <a:spLocks noGrp="1"/>
          </p:cNvSpPr>
          <p:nvPr>
            <p:ph type="sldNum" sz="quarter" idx="12"/>
          </p:nvPr>
        </p:nvSpPr>
        <p:spPr/>
        <p:txBody>
          <a:bodyPr/>
          <a:lstStyle/>
          <a:p>
            <a:fld id="{880B5298-83E2-46F8-9F37-281A7353F912}" type="slidenum">
              <a:rPr lang="en-GB" smtClean="0"/>
              <a:pPr/>
              <a:t>‹#›</a:t>
            </a:fld>
            <a:endParaRPr lang="en-GB"/>
          </a:p>
        </p:txBody>
      </p:sp>
    </p:spTree>
    <p:extLst>
      <p:ext uri="{BB962C8B-B14F-4D97-AF65-F5344CB8AC3E}">
        <p14:creationId xmlns:p14="http://schemas.microsoft.com/office/powerpoint/2010/main" val="40315208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Large_text_Bullets_V2">
    <p:spTree>
      <p:nvGrpSpPr>
        <p:cNvPr id="1" name=""/>
        <p:cNvGrpSpPr/>
        <p:nvPr/>
      </p:nvGrpSpPr>
      <p:grpSpPr>
        <a:xfrm>
          <a:off x="0" y="0"/>
          <a:ext cx="0" cy="0"/>
          <a:chOff x="0" y="0"/>
          <a:chExt cx="0" cy="0"/>
        </a:xfrm>
      </p:grpSpPr>
      <p:sp>
        <p:nvSpPr>
          <p:cNvPr id="11" name="Title Text"/>
          <p:cNvSpPr txBox="1">
            <a:spLocks noGrp="1"/>
          </p:cNvSpPr>
          <p:nvPr>
            <p:ph type="title" hasCustomPrompt="1"/>
          </p:nvPr>
        </p:nvSpPr>
        <p:spPr>
          <a:xfrm>
            <a:off x="964800" y="1015201"/>
            <a:ext cx="22453200" cy="971270"/>
          </a:xfrm>
          <a:prstGeom prst="rect">
            <a:avLst/>
          </a:prstGeom>
        </p:spPr>
        <p:txBody>
          <a:bodyPr anchor="t"/>
          <a:lstStyle>
            <a:lvl1pPr>
              <a:defRPr sz="6000" baseline="0"/>
            </a:lvl1pPr>
          </a:lstStyle>
          <a:p>
            <a:r>
              <a:rPr lang="en-GB" dirty="0"/>
              <a:t>Intro text or opening point here.</a:t>
            </a:r>
            <a:endParaRPr dirty="0"/>
          </a:p>
        </p:txBody>
      </p:sp>
      <p:sp>
        <p:nvSpPr>
          <p:cNvPr id="12" name="Body Level One…"/>
          <p:cNvSpPr txBox="1">
            <a:spLocks noGrp="1"/>
          </p:cNvSpPr>
          <p:nvPr>
            <p:ph type="body" sz="quarter" idx="1" hasCustomPrompt="1"/>
          </p:nvPr>
        </p:nvSpPr>
        <p:spPr>
          <a:xfrm>
            <a:off x="964800" y="2754000"/>
            <a:ext cx="18619200" cy="7146000"/>
          </a:xfrm>
          <a:prstGeom prst="rect">
            <a:avLst/>
          </a:prstGeom>
        </p:spPr>
        <p:txBody>
          <a:bodyPr anchor="t"/>
          <a:lstStyle>
            <a:lvl1pPr marL="359982" indent="-359982" algn="l">
              <a:lnSpc>
                <a:spcPct val="93000"/>
              </a:lnSpc>
              <a:spcBef>
                <a:spcPts val="0"/>
              </a:spcBef>
              <a:buSzPct val="75000"/>
              <a:buFontTx/>
              <a:buBlip>
                <a:blip r:embed="rId2"/>
              </a:buBlip>
              <a:defRPr sz="6000" baseline="0"/>
            </a:lvl1pPr>
            <a:lvl2pPr marL="0" indent="0" algn="l">
              <a:spcBef>
                <a:spcPts val="0"/>
              </a:spcBef>
              <a:buSzTx/>
              <a:buNone/>
              <a:defRPr sz="5400"/>
            </a:lvl2pPr>
            <a:lvl3pPr marL="0" indent="0" algn="l">
              <a:spcBef>
                <a:spcPts val="0"/>
              </a:spcBef>
              <a:buSzTx/>
              <a:buNone/>
              <a:defRPr sz="5400"/>
            </a:lvl3pPr>
            <a:lvl4pPr marL="0" indent="0" algn="l">
              <a:spcBef>
                <a:spcPts val="0"/>
              </a:spcBef>
              <a:buSzTx/>
              <a:buNone/>
              <a:defRPr sz="5400"/>
            </a:lvl4pPr>
            <a:lvl5pPr marL="0" indent="0" algn="l">
              <a:spcBef>
                <a:spcPts val="0"/>
              </a:spcBef>
              <a:buSzTx/>
              <a:buNone/>
              <a:defRPr sz="5400"/>
            </a:lvl5pPr>
          </a:lstStyle>
          <a:p>
            <a:r>
              <a:rPr lang="en-US" sz="6000" u="none" baseline="0" dirty="0">
                <a:solidFill>
                  <a:srgbClr val="000000"/>
                </a:solidFill>
                <a:latin typeface="CircularStd-Book"/>
              </a:rPr>
              <a:t>Bullet point one</a:t>
            </a:r>
          </a:p>
          <a:p>
            <a:r>
              <a:rPr lang="en-US" sz="6000" u="none" baseline="0" dirty="0">
                <a:solidFill>
                  <a:srgbClr val="000000"/>
                </a:solidFill>
                <a:latin typeface="CircularStd-Book"/>
              </a:rPr>
              <a:t>Bullet point two</a:t>
            </a:r>
          </a:p>
          <a:p>
            <a:r>
              <a:rPr lang="en-US" sz="6000" u="none" baseline="0" dirty="0">
                <a:solidFill>
                  <a:srgbClr val="000000"/>
                </a:solidFill>
                <a:latin typeface="CircularStd-Book"/>
              </a:rPr>
              <a:t>Bullet point three</a:t>
            </a:r>
          </a:p>
          <a:p>
            <a:r>
              <a:rPr lang="en-US" sz="6000" u="none" baseline="0" dirty="0">
                <a:solidFill>
                  <a:srgbClr val="000000"/>
                </a:solidFill>
                <a:latin typeface="CircularStd-Book"/>
              </a:rPr>
              <a:t>and so on…</a:t>
            </a:r>
            <a:endParaRPr dirty="0"/>
          </a:p>
        </p:txBody>
      </p:sp>
      <p:pic>
        <p:nvPicPr>
          <p:cNvPr id="14" name="Picture 13"/>
          <p:cNvPicPr>
            <a:picLocks noChangeAspect="1"/>
          </p:cNvPicPr>
          <p:nvPr userDrawn="1"/>
        </p:nvPicPr>
        <p:blipFill>
          <a:blip r:embed="rId3"/>
          <a:stretch>
            <a:fillRect/>
          </a:stretch>
        </p:blipFill>
        <p:spPr>
          <a:xfrm>
            <a:off x="842403" y="11880000"/>
            <a:ext cx="7431034" cy="1152000"/>
          </a:xfrm>
          <a:prstGeom prst="rect">
            <a:avLst/>
          </a:prstGeom>
        </p:spPr>
      </p:pic>
      <p:sp>
        <p:nvSpPr>
          <p:cNvPr id="3" name="Text Placeholder 2"/>
          <p:cNvSpPr>
            <a:spLocks noGrp="1"/>
          </p:cNvSpPr>
          <p:nvPr>
            <p:ph type="body" sz="quarter" idx="10" hasCustomPrompt="1"/>
          </p:nvPr>
        </p:nvSpPr>
        <p:spPr>
          <a:xfrm>
            <a:off x="965200" y="9899651"/>
            <a:ext cx="7810500" cy="1090614"/>
          </a:xfrm>
        </p:spPr>
        <p:txBody>
          <a:bodyPr vert="horz"/>
          <a:lstStyle>
            <a:lvl1pPr marL="0" indent="0">
              <a:lnSpc>
                <a:spcPct val="90000"/>
              </a:lnSpc>
              <a:spcBef>
                <a:spcPts val="0"/>
              </a:spcBef>
              <a:buFontTx/>
              <a:buNone/>
              <a:defRPr sz="3000" baseline="0"/>
            </a:lvl1pPr>
          </a:lstStyle>
          <a:p>
            <a:pPr lvl="0"/>
            <a:r>
              <a:rPr lang="en-GB" dirty="0"/>
              <a:t>References or footnotes here.</a:t>
            </a:r>
            <a:br>
              <a:rPr lang="en-GB" dirty="0"/>
            </a:br>
            <a:r>
              <a:rPr lang="en-GB" dirty="0"/>
              <a:t>Can also be repurposed for captions.</a:t>
            </a:r>
            <a:endParaRPr lang="en-US" dirty="0"/>
          </a:p>
        </p:txBody>
      </p:sp>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7779165" y="10501200"/>
            <a:ext cx="5548704" cy="2592000"/>
          </a:xfrm>
          <a:prstGeom prst="rect">
            <a:avLst/>
          </a:prstGeom>
        </p:spPr>
      </p:pic>
    </p:spTree>
    <p:extLst>
      <p:ext uri="{BB962C8B-B14F-4D97-AF65-F5344CB8AC3E}">
        <p14:creationId xmlns:p14="http://schemas.microsoft.com/office/powerpoint/2010/main" val="1175580444"/>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_pag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779163" y="10501200"/>
            <a:ext cx="5548703" cy="2592000"/>
          </a:xfrm>
          <a:prstGeom prst="rect">
            <a:avLst/>
          </a:prstGeom>
        </p:spPr>
      </p:pic>
      <p:sp>
        <p:nvSpPr>
          <p:cNvPr id="11" name="Title Text"/>
          <p:cNvSpPr txBox="1">
            <a:spLocks noGrp="1"/>
          </p:cNvSpPr>
          <p:nvPr>
            <p:ph type="title" hasCustomPrompt="1"/>
          </p:nvPr>
        </p:nvSpPr>
        <p:spPr>
          <a:xfrm>
            <a:off x="964800" y="3758400"/>
            <a:ext cx="22453200" cy="2225024"/>
          </a:xfrm>
          <a:prstGeom prst="rect">
            <a:avLst/>
          </a:prstGeom>
        </p:spPr>
        <p:txBody>
          <a:bodyPr anchor="t"/>
          <a:lstStyle>
            <a:lvl1pPr>
              <a:defRPr baseline="0"/>
            </a:lvl1pPr>
          </a:lstStyle>
          <a:p>
            <a:r>
              <a:rPr lang="en-GB" dirty="0"/>
              <a:t>Title of the document here.</a:t>
            </a:r>
            <a:br>
              <a:rPr lang="en-GB" dirty="0"/>
            </a:br>
            <a:r>
              <a:rPr lang="en-GB" dirty="0"/>
              <a:t>May run onto two lines.</a:t>
            </a:r>
            <a:endParaRPr dirty="0"/>
          </a:p>
        </p:txBody>
      </p:sp>
      <p:sp>
        <p:nvSpPr>
          <p:cNvPr id="12" name="Body Level One…"/>
          <p:cNvSpPr txBox="1">
            <a:spLocks noGrp="1"/>
          </p:cNvSpPr>
          <p:nvPr>
            <p:ph type="body" sz="quarter" idx="1" hasCustomPrompt="1"/>
          </p:nvPr>
        </p:nvSpPr>
        <p:spPr>
          <a:xfrm>
            <a:off x="964800" y="6958799"/>
            <a:ext cx="22453200" cy="2338527"/>
          </a:xfrm>
          <a:prstGeom prst="rect">
            <a:avLst/>
          </a:prstGeom>
        </p:spPr>
        <p:txBody>
          <a:bodyPr anchor="t"/>
          <a:lstStyle>
            <a:lvl1pPr marL="0" indent="0" algn="l">
              <a:spcBef>
                <a:spcPts val="0"/>
              </a:spcBef>
              <a:buSzTx/>
              <a:buNone/>
              <a:defRPr sz="8000" baseline="0"/>
            </a:lvl1pPr>
            <a:lvl2pPr marL="0" indent="0" algn="l">
              <a:spcBef>
                <a:spcPts val="0"/>
              </a:spcBef>
              <a:buSzTx/>
              <a:buNone/>
              <a:defRPr sz="5400"/>
            </a:lvl2pPr>
            <a:lvl3pPr marL="0" indent="0" algn="l">
              <a:spcBef>
                <a:spcPts val="0"/>
              </a:spcBef>
              <a:buSzTx/>
              <a:buNone/>
              <a:defRPr sz="5400"/>
            </a:lvl3pPr>
            <a:lvl4pPr marL="0" indent="0" algn="l">
              <a:spcBef>
                <a:spcPts val="0"/>
              </a:spcBef>
              <a:buSzTx/>
              <a:buNone/>
              <a:defRPr sz="5400"/>
            </a:lvl4pPr>
            <a:lvl5pPr marL="0" indent="0" algn="l">
              <a:spcBef>
                <a:spcPts val="0"/>
              </a:spcBef>
              <a:buSzTx/>
              <a:buNone/>
              <a:defRPr sz="5400"/>
            </a:lvl5pPr>
          </a:lstStyle>
          <a:p>
            <a:r>
              <a:rPr lang="en-GB" dirty="0"/>
              <a:t>Subtitle here, on one line</a:t>
            </a:r>
            <a:br>
              <a:rPr lang="en-GB" dirty="0"/>
            </a:br>
            <a:r>
              <a:rPr lang="en-GB" dirty="0"/>
              <a:t>or two lines.</a:t>
            </a:r>
            <a:endParaRPr dirty="0"/>
          </a:p>
        </p:txBody>
      </p:sp>
      <p:pic>
        <p:nvPicPr>
          <p:cNvPr id="4" name="Picture 3"/>
          <p:cNvPicPr>
            <a:picLocks noChangeAspect="1"/>
          </p:cNvPicPr>
          <p:nvPr userDrawn="1"/>
        </p:nvPicPr>
        <p:blipFill>
          <a:blip r:embed="rId3"/>
          <a:stretch>
            <a:fillRect/>
          </a:stretch>
        </p:blipFill>
        <p:spPr>
          <a:xfrm>
            <a:off x="842400" y="914400"/>
            <a:ext cx="8359912" cy="1296000"/>
          </a:xfrm>
          <a:prstGeom prst="rect">
            <a:avLst/>
          </a:prstGeom>
        </p:spPr>
      </p:pic>
      <p:sp>
        <p:nvSpPr>
          <p:cNvPr id="5" name="Text Placeholder 4"/>
          <p:cNvSpPr>
            <a:spLocks noGrp="1"/>
          </p:cNvSpPr>
          <p:nvPr>
            <p:ph type="body" sz="quarter" idx="10" hasCustomPrompt="1"/>
          </p:nvPr>
        </p:nvSpPr>
        <p:spPr>
          <a:xfrm>
            <a:off x="964800" y="11962801"/>
            <a:ext cx="10046153" cy="770142"/>
          </a:xfrm>
        </p:spPr>
        <p:txBody>
          <a:bodyPr vert="horz"/>
          <a:lstStyle>
            <a:lvl1pPr marL="0" indent="0">
              <a:buFontTx/>
              <a:buNone/>
              <a:defRPr sz="5000" b="0" baseline="0">
                <a:latin typeface="CircularStd-Book"/>
                <a:cs typeface="CircularStd-Book"/>
              </a:defRPr>
            </a:lvl1pPr>
            <a:lvl2pPr>
              <a:defRPr sz="5000"/>
            </a:lvl2pPr>
            <a:lvl3pPr>
              <a:defRPr sz="5000"/>
            </a:lvl3pPr>
            <a:lvl4pPr>
              <a:defRPr sz="5000"/>
            </a:lvl4pPr>
            <a:lvl5pPr>
              <a:defRPr sz="5000"/>
            </a:lvl5pPr>
          </a:lstStyle>
          <a:p>
            <a:pPr lvl="0"/>
            <a:r>
              <a:rPr lang="en-GB" dirty="0"/>
              <a:t>Name of speaker. 00 Month 2020</a:t>
            </a:r>
            <a:endParaRPr lang="en-US" dirty="0"/>
          </a:p>
        </p:txBody>
      </p:sp>
    </p:spTree>
    <p:extLst>
      <p:ext uri="{BB962C8B-B14F-4D97-AF65-F5344CB8AC3E}">
        <p14:creationId xmlns:p14="http://schemas.microsoft.com/office/powerpoint/2010/main" val="578053917"/>
      </p:ext>
    </p:extLst>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Section_title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17377200" y="10501200"/>
            <a:ext cx="6384236" cy="2592000"/>
          </a:xfrm>
          <a:prstGeom prst="rect">
            <a:avLst/>
          </a:prstGeom>
        </p:spPr>
      </p:pic>
      <p:sp>
        <p:nvSpPr>
          <p:cNvPr id="11" name="Title Text"/>
          <p:cNvSpPr txBox="1">
            <a:spLocks noGrp="1"/>
          </p:cNvSpPr>
          <p:nvPr>
            <p:ph type="title" hasCustomPrompt="1"/>
          </p:nvPr>
        </p:nvSpPr>
        <p:spPr>
          <a:xfrm>
            <a:off x="964800" y="1015200"/>
            <a:ext cx="22453200" cy="2225024"/>
          </a:xfrm>
          <a:prstGeom prst="rect">
            <a:avLst/>
          </a:prstGeom>
        </p:spPr>
        <p:txBody>
          <a:bodyPr anchor="t"/>
          <a:lstStyle>
            <a:lvl1pPr>
              <a:defRPr baseline="0"/>
            </a:lvl1pPr>
          </a:lstStyle>
          <a:p>
            <a:r>
              <a:rPr lang="en-GB" dirty="0"/>
              <a:t>Section name here.</a:t>
            </a:r>
            <a:br>
              <a:rPr lang="en-GB" dirty="0"/>
            </a:br>
            <a:r>
              <a:rPr lang="en-GB" dirty="0"/>
              <a:t>May run onto two lines.</a:t>
            </a:r>
            <a:endParaRPr dirty="0"/>
          </a:p>
        </p:txBody>
      </p:sp>
      <p:sp>
        <p:nvSpPr>
          <p:cNvPr id="12" name="Body Level One…"/>
          <p:cNvSpPr txBox="1">
            <a:spLocks noGrp="1"/>
          </p:cNvSpPr>
          <p:nvPr>
            <p:ph type="body" sz="quarter" idx="1" hasCustomPrompt="1"/>
          </p:nvPr>
        </p:nvSpPr>
        <p:spPr>
          <a:xfrm>
            <a:off x="964800" y="4089600"/>
            <a:ext cx="22453200" cy="2338528"/>
          </a:xfrm>
          <a:prstGeom prst="rect">
            <a:avLst/>
          </a:prstGeom>
        </p:spPr>
        <p:txBody>
          <a:bodyPr anchor="t"/>
          <a:lstStyle>
            <a:lvl1pPr marL="0" indent="0" algn="l">
              <a:spcBef>
                <a:spcPts val="0"/>
              </a:spcBef>
              <a:buSzTx/>
              <a:buNone/>
              <a:defRPr sz="8000" baseline="0"/>
            </a:lvl1pPr>
            <a:lvl2pPr marL="0" indent="0" algn="l">
              <a:spcBef>
                <a:spcPts val="0"/>
              </a:spcBef>
              <a:buSzTx/>
              <a:buNone/>
              <a:defRPr sz="5400"/>
            </a:lvl2pPr>
            <a:lvl3pPr marL="0" indent="0" algn="l">
              <a:spcBef>
                <a:spcPts val="0"/>
              </a:spcBef>
              <a:buSzTx/>
              <a:buNone/>
              <a:defRPr sz="5400"/>
            </a:lvl3pPr>
            <a:lvl4pPr marL="0" indent="0" algn="l">
              <a:spcBef>
                <a:spcPts val="0"/>
              </a:spcBef>
              <a:buSzTx/>
              <a:buNone/>
              <a:defRPr sz="5400"/>
            </a:lvl4pPr>
            <a:lvl5pPr marL="0" indent="0" algn="l">
              <a:spcBef>
                <a:spcPts val="0"/>
              </a:spcBef>
              <a:buSzTx/>
              <a:buNone/>
              <a:defRPr sz="5400"/>
            </a:lvl5pPr>
          </a:lstStyle>
          <a:p>
            <a:r>
              <a:rPr lang="en-GB" dirty="0"/>
              <a:t>Subtitle here.</a:t>
            </a:r>
            <a:endParaRPr dirty="0"/>
          </a:p>
        </p:txBody>
      </p:sp>
      <p:pic>
        <p:nvPicPr>
          <p:cNvPr id="4" name="Picture 3"/>
          <p:cNvPicPr>
            <a:picLocks noChangeAspect="1"/>
          </p:cNvPicPr>
          <p:nvPr userDrawn="1"/>
        </p:nvPicPr>
        <p:blipFill>
          <a:blip r:embed="rId3"/>
          <a:stretch>
            <a:fillRect/>
          </a:stretch>
        </p:blipFill>
        <p:spPr>
          <a:xfrm>
            <a:off x="842403" y="11880000"/>
            <a:ext cx="7431034" cy="1152000"/>
          </a:xfrm>
          <a:prstGeom prst="rect">
            <a:avLst/>
          </a:prstGeom>
        </p:spPr>
      </p:pic>
    </p:spTree>
    <p:extLst>
      <p:ext uri="{BB962C8B-B14F-4D97-AF65-F5344CB8AC3E}">
        <p14:creationId xmlns:p14="http://schemas.microsoft.com/office/powerpoint/2010/main" val="2144213867"/>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_title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17377200" y="10501200"/>
            <a:ext cx="6384236" cy="2592000"/>
          </a:xfrm>
          <a:prstGeom prst="rect">
            <a:avLst/>
          </a:prstGeom>
        </p:spPr>
      </p:pic>
      <p:sp>
        <p:nvSpPr>
          <p:cNvPr id="11" name="Title Text"/>
          <p:cNvSpPr txBox="1">
            <a:spLocks noGrp="1"/>
          </p:cNvSpPr>
          <p:nvPr>
            <p:ph type="title" hasCustomPrompt="1"/>
          </p:nvPr>
        </p:nvSpPr>
        <p:spPr>
          <a:xfrm>
            <a:off x="964800" y="1015200"/>
            <a:ext cx="22453200" cy="2225024"/>
          </a:xfrm>
          <a:prstGeom prst="rect">
            <a:avLst/>
          </a:prstGeom>
        </p:spPr>
        <p:txBody>
          <a:bodyPr anchor="t"/>
          <a:lstStyle>
            <a:lvl1pPr>
              <a:defRPr baseline="0"/>
            </a:lvl1pPr>
          </a:lstStyle>
          <a:p>
            <a:r>
              <a:rPr lang="en-GB" dirty="0"/>
              <a:t>Section name here.</a:t>
            </a:r>
            <a:br>
              <a:rPr lang="en-GB" dirty="0"/>
            </a:br>
            <a:r>
              <a:rPr lang="en-GB" dirty="0"/>
              <a:t>May run onto two lines.</a:t>
            </a:r>
            <a:endParaRPr dirty="0"/>
          </a:p>
        </p:txBody>
      </p:sp>
      <p:sp>
        <p:nvSpPr>
          <p:cNvPr id="12" name="Body Level One…"/>
          <p:cNvSpPr txBox="1">
            <a:spLocks noGrp="1"/>
          </p:cNvSpPr>
          <p:nvPr>
            <p:ph type="body" sz="quarter" idx="1" hasCustomPrompt="1"/>
          </p:nvPr>
        </p:nvSpPr>
        <p:spPr>
          <a:xfrm>
            <a:off x="964800" y="4089600"/>
            <a:ext cx="22453200" cy="2338527"/>
          </a:xfrm>
          <a:prstGeom prst="rect">
            <a:avLst/>
          </a:prstGeom>
        </p:spPr>
        <p:txBody>
          <a:bodyPr anchor="t"/>
          <a:lstStyle>
            <a:lvl1pPr marL="0" indent="0" algn="l">
              <a:spcBef>
                <a:spcPts val="0"/>
              </a:spcBef>
              <a:buSzTx/>
              <a:buNone/>
              <a:defRPr sz="8000" baseline="0"/>
            </a:lvl1pPr>
            <a:lvl2pPr marL="0" indent="0" algn="l">
              <a:spcBef>
                <a:spcPts val="0"/>
              </a:spcBef>
              <a:buSzTx/>
              <a:buNone/>
              <a:defRPr sz="5400"/>
            </a:lvl2pPr>
            <a:lvl3pPr marL="0" indent="0" algn="l">
              <a:spcBef>
                <a:spcPts val="0"/>
              </a:spcBef>
              <a:buSzTx/>
              <a:buNone/>
              <a:defRPr sz="5400"/>
            </a:lvl3pPr>
            <a:lvl4pPr marL="0" indent="0" algn="l">
              <a:spcBef>
                <a:spcPts val="0"/>
              </a:spcBef>
              <a:buSzTx/>
              <a:buNone/>
              <a:defRPr sz="5400"/>
            </a:lvl4pPr>
            <a:lvl5pPr marL="0" indent="0" algn="l">
              <a:spcBef>
                <a:spcPts val="0"/>
              </a:spcBef>
              <a:buSzTx/>
              <a:buNone/>
              <a:defRPr sz="5400"/>
            </a:lvl5pPr>
          </a:lstStyle>
          <a:p>
            <a:r>
              <a:rPr lang="en-GB" dirty="0"/>
              <a:t>Subtitle here.</a:t>
            </a:r>
            <a:endParaRPr dirty="0"/>
          </a:p>
        </p:txBody>
      </p:sp>
      <p:pic>
        <p:nvPicPr>
          <p:cNvPr id="4" name="Picture 3"/>
          <p:cNvPicPr>
            <a:picLocks noChangeAspect="1"/>
          </p:cNvPicPr>
          <p:nvPr userDrawn="1"/>
        </p:nvPicPr>
        <p:blipFill>
          <a:blip r:embed="rId3"/>
          <a:stretch>
            <a:fillRect/>
          </a:stretch>
        </p:blipFill>
        <p:spPr>
          <a:xfrm>
            <a:off x="842401" y="11880000"/>
            <a:ext cx="7431033" cy="1152000"/>
          </a:xfrm>
          <a:prstGeom prst="rect">
            <a:avLst/>
          </a:prstGeom>
        </p:spPr>
      </p:pic>
    </p:spTree>
    <p:extLst>
      <p:ext uri="{BB962C8B-B14F-4D97-AF65-F5344CB8AC3E}">
        <p14:creationId xmlns:p14="http://schemas.microsoft.com/office/powerpoint/2010/main" val="2630939057"/>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oilerplateV2">
    <p:spTree>
      <p:nvGrpSpPr>
        <p:cNvPr id="1" name=""/>
        <p:cNvGrpSpPr/>
        <p:nvPr/>
      </p:nvGrpSpPr>
      <p:grpSpPr>
        <a:xfrm>
          <a:off x="0" y="0"/>
          <a:ext cx="0" cy="0"/>
          <a:chOff x="0" y="0"/>
          <a:chExt cx="0" cy="0"/>
        </a:xfrm>
      </p:grpSpPr>
      <p:sp>
        <p:nvSpPr>
          <p:cNvPr id="11" name="Title Text"/>
          <p:cNvSpPr txBox="1">
            <a:spLocks noGrp="1"/>
          </p:cNvSpPr>
          <p:nvPr>
            <p:ph type="title" hasCustomPrompt="1"/>
          </p:nvPr>
        </p:nvSpPr>
        <p:spPr>
          <a:xfrm>
            <a:off x="964800" y="1015200"/>
            <a:ext cx="22453200" cy="971269"/>
          </a:xfrm>
          <a:prstGeom prst="rect">
            <a:avLst/>
          </a:prstGeom>
        </p:spPr>
        <p:txBody>
          <a:bodyPr anchor="t"/>
          <a:lstStyle>
            <a:lvl1pPr>
              <a:defRPr sz="6000" baseline="0"/>
            </a:lvl1pPr>
          </a:lstStyle>
          <a:p>
            <a:r>
              <a:rPr lang="en-GB" dirty="0"/>
              <a:t>Page title</a:t>
            </a:r>
            <a:endParaRPr dirty="0"/>
          </a:p>
        </p:txBody>
      </p:sp>
      <p:sp>
        <p:nvSpPr>
          <p:cNvPr id="12" name="Body Level One…"/>
          <p:cNvSpPr txBox="1">
            <a:spLocks noGrp="1"/>
          </p:cNvSpPr>
          <p:nvPr>
            <p:ph type="body" sz="quarter" idx="1" hasCustomPrompt="1"/>
          </p:nvPr>
        </p:nvSpPr>
        <p:spPr>
          <a:xfrm>
            <a:off x="964800" y="2754000"/>
            <a:ext cx="18619200" cy="7146000"/>
          </a:xfrm>
          <a:prstGeom prst="rect">
            <a:avLst/>
          </a:prstGeom>
        </p:spPr>
        <p:txBody>
          <a:bodyPr anchor="t"/>
          <a:lstStyle>
            <a:lvl1pPr marL="0" indent="0" algn="l">
              <a:lnSpc>
                <a:spcPct val="90000"/>
              </a:lnSpc>
              <a:spcBef>
                <a:spcPts val="0"/>
              </a:spcBef>
              <a:buSzTx/>
              <a:buNone/>
              <a:defRPr sz="6000" baseline="0"/>
            </a:lvl1pPr>
            <a:lvl2pPr marL="0" indent="0" algn="l">
              <a:spcBef>
                <a:spcPts val="0"/>
              </a:spcBef>
              <a:buSzTx/>
              <a:buNone/>
              <a:defRPr sz="5400"/>
            </a:lvl2pPr>
            <a:lvl3pPr marL="0" indent="0" algn="l">
              <a:spcBef>
                <a:spcPts val="0"/>
              </a:spcBef>
              <a:buSzTx/>
              <a:buNone/>
              <a:defRPr sz="5400"/>
            </a:lvl3pPr>
            <a:lvl4pPr marL="0" indent="0" algn="l">
              <a:spcBef>
                <a:spcPts val="0"/>
              </a:spcBef>
              <a:buSzTx/>
              <a:buNone/>
              <a:defRPr sz="5400"/>
            </a:lvl4pPr>
            <a:lvl5pPr marL="0" indent="0" algn="l">
              <a:spcBef>
                <a:spcPts val="0"/>
              </a:spcBef>
              <a:buSzTx/>
              <a:buNone/>
              <a:defRPr sz="5400"/>
            </a:lvl5pPr>
          </a:lstStyle>
          <a:p>
            <a:r>
              <a:rPr lang="en-US" sz="6000" u="none" baseline="0" dirty="0">
                <a:solidFill>
                  <a:srgbClr val="000000"/>
                </a:solidFill>
                <a:latin typeface="CircularStd-Book"/>
              </a:rPr>
              <a:t>Large style text goes in here.</a:t>
            </a:r>
            <a:endParaRPr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808837" y="10501200"/>
            <a:ext cx="5520960" cy="2592000"/>
          </a:xfrm>
          <a:prstGeom prst="rect">
            <a:avLst/>
          </a:prstGeom>
        </p:spPr>
      </p:pic>
      <p:pic>
        <p:nvPicPr>
          <p:cNvPr id="14" name="Picture 13"/>
          <p:cNvPicPr>
            <a:picLocks noChangeAspect="1"/>
          </p:cNvPicPr>
          <p:nvPr userDrawn="1"/>
        </p:nvPicPr>
        <p:blipFill>
          <a:blip r:embed="rId3"/>
          <a:stretch>
            <a:fillRect/>
          </a:stretch>
        </p:blipFill>
        <p:spPr>
          <a:xfrm>
            <a:off x="842401" y="11880000"/>
            <a:ext cx="7431033" cy="1152000"/>
          </a:xfrm>
          <a:prstGeom prst="rect">
            <a:avLst/>
          </a:prstGeom>
        </p:spPr>
      </p:pic>
    </p:spTree>
    <p:extLst>
      <p:ext uri="{BB962C8B-B14F-4D97-AF65-F5344CB8AC3E}">
        <p14:creationId xmlns:p14="http://schemas.microsoft.com/office/powerpoint/2010/main" val="341767987"/>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oilerplateV3">
    <p:spTree>
      <p:nvGrpSpPr>
        <p:cNvPr id="1" name=""/>
        <p:cNvGrpSpPr/>
        <p:nvPr/>
      </p:nvGrpSpPr>
      <p:grpSpPr>
        <a:xfrm>
          <a:off x="0" y="0"/>
          <a:ext cx="0" cy="0"/>
          <a:chOff x="0" y="0"/>
          <a:chExt cx="0" cy="0"/>
        </a:xfrm>
      </p:grpSpPr>
      <p:sp>
        <p:nvSpPr>
          <p:cNvPr id="11" name="Title Text"/>
          <p:cNvSpPr txBox="1">
            <a:spLocks noGrp="1"/>
          </p:cNvSpPr>
          <p:nvPr>
            <p:ph type="title" hasCustomPrompt="1"/>
          </p:nvPr>
        </p:nvSpPr>
        <p:spPr>
          <a:xfrm>
            <a:off x="964800" y="1015200"/>
            <a:ext cx="22453200" cy="971269"/>
          </a:xfrm>
          <a:prstGeom prst="rect">
            <a:avLst/>
          </a:prstGeom>
        </p:spPr>
        <p:txBody>
          <a:bodyPr anchor="t"/>
          <a:lstStyle>
            <a:lvl1pPr>
              <a:defRPr sz="6000" baseline="0"/>
            </a:lvl1pPr>
          </a:lstStyle>
          <a:p>
            <a:r>
              <a:rPr lang="en-GB" dirty="0"/>
              <a:t>Page title</a:t>
            </a:r>
            <a:endParaRPr dirty="0"/>
          </a:p>
        </p:txBody>
      </p:sp>
      <p:sp>
        <p:nvSpPr>
          <p:cNvPr id="12" name="Body Level One…"/>
          <p:cNvSpPr txBox="1">
            <a:spLocks noGrp="1"/>
          </p:cNvSpPr>
          <p:nvPr>
            <p:ph type="body" sz="quarter" idx="1" hasCustomPrompt="1"/>
          </p:nvPr>
        </p:nvSpPr>
        <p:spPr>
          <a:xfrm>
            <a:off x="964800" y="2754000"/>
            <a:ext cx="18619200" cy="7146000"/>
          </a:xfrm>
          <a:prstGeom prst="rect">
            <a:avLst/>
          </a:prstGeom>
        </p:spPr>
        <p:txBody>
          <a:bodyPr anchor="t"/>
          <a:lstStyle>
            <a:lvl1pPr marL="0" indent="0" algn="l">
              <a:lnSpc>
                <a:spcPct val="90000"/>
              </a:lnSpc>
              <a:spcBef>
                <a:spcPts val="0"/>
              </a:spcBef>
              <a:buSzTx/>
              <a:buNone/>
              <a:defRPr sz="6000" baseline="0"/>
            </a:lvl1pPr>
            <a:lvl2pPr marL="0" indent="0" algn="l">
              <a:spcBef>
                <a:spcPts val="0"/>
              </a:spcBef>
              <a:buSzTx/>
              <a:buNone/>
              <a:defRPr sz="5400"/>
            </a:lvl2pPr>
            <a:lvl3pPr marL="0" indent="0" algn="l">
              <a:spcBef>
                <a:spcPts val="0"/>
              </a:spcBef>
              <a:buSzTx/>
              <a:buNone/>
              <a:defRPr sz="5400"/>
            </a:lvl3pPr>
            <a:lvl4pPr marL="0" indent="0" algn="l">
              <a:spcBef>
                <a:spcPts val="0"/>
              </a:spcBef>
              <a:buSzTx/>
              <a:buNone/>
              <a:defRPr sz="5400"/>
            </a:lvl4pPr>
            <a:lvl5pPr marL="0" indent="0" algn="l">
              <a:spcBef>
                <a:spcPts val="0"/>
              </a:spcBef>
              <a:buSzTx/>
              <a:buNone/>
              <a:defRPr sz="5400"/>
            </a:lvl5pPr>
          </a:lstStyle>
          <a:p>
            <a:r>
              <a:rPr lang="en-US" sz="6000" u="none" baseline="0" dirty="0">
                <a:solidFill>
                  <a:srgbClr val="000000"/>
                </a:solidFill>
                <a:latin typeface="CircularStd-Book"/>
              </a:rPr>
              <a:t>Large style text goes in here.</a:t>
            </a:r>
            <a:endParaRPr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808837" y="10501200"/>
            <a:ext cx="5520960" cy="2592000"/>
          </a:xfrm>
          <a:prstGeom prst="rect">
            <a:avLst/>
          </a:prstGeom>
        </p:spPr>
      </p:pic>
      <p:pic>
        <p:nvPicPr>
          <p:cNvPr id="14" name="Picture 13"/>
          <p:cNvPicPr>
            <a:picLocks noChangeAspect="1"/>
          </p:cNvPicPr>
          <p:nvPr userDrawn="1"/>
        </p:nvPicPr>
        <p:blipFill>
          <a:blip r:embed="rId3"/>
          <a:stretch>
            <a:fillRect/>
          </a:stretch>
        </p:blipFill>
        <p:spPr>
          <a:xfrm>
            <a:off x="842401" y="11880000"/>
            <a:ext cx="7431033" cy="1152000"/>
          </a:xfrm>
          <a:prstGeom prst="rect">
            <a:avLst/>
          </a:prstGeom>
        </p:spPr>
      </p:pic>
    </p:spTree>
    <p:extLst>
      <p:ext uri="{BB962C8B-B14F-4D97-AF65-F5344CB8AC3E}">
        <p14:creationId xmlns:p14="http://schemas.microsoft.com/office/powerpoint/2010/main" val="2560091312"/>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ilerplateV4">
    <p:spTree>
      <p:nvGrpSpPr>
        <p:cNvPr id="1" name=""/>
        <p:cNvGrpSpPr/>
        <p:nvPr/>
      </p:nvGrpSpPr>
      <p:grpSpPr>
        <a:xfrm>
          <a:off x="0" y="0"/>
          <a:ext cx="0" cy="0"/>
          <a:chOff x="0" y="0"/>
          <a:chExt cx="0" cy="0"/>
        </a:xfrm>
      </p:grpSpPr>
      <p:sp>
        <p:nvSpPr>
          <p:cNvPr id="11" name="Title Text"/>
          <p:cNvSpPr txBox="1">
            <a:spLocks noGrp="1"/>
          </p:cNvSpPr>
          <p:nvPr>
            <p:ph type="title" hasCustomPrompt="1"/>
          </p:nvPr>
        </p:nvSpPr>
        <p:spPr>
          <a:xfrm>
            <a:off x="964800" y="1015200"/>
            <a:ext cx="22453200" cy="971269"/>
          </a:xfrm>
          <a:prstGeom prst="rect">
            <a:avLst/>
          </a:prstGeom>
        </p:spPr>
        <p:txBody>
          <a:bodyPr anchor="t"/>
          <a:lstStyle>
            <a:lvl1pPr>
              <a:defRPr sz="6000" baseline="0"/>
            </a:lvl1pPr>
          </a:lstStyle>
          <a:p>
            <a:r>
              <a:rPr lang="en-GB" dirty="0"/>
              <a:t>Page title</a:t>
            </a:r>
            <a:endParaRPr dirty="0"/>
          </a:p>
        </p:txBody>
      </p:sp>
      <p:sp>
        <p:nvSpPr>
          <p:cNvPr id="12" name="Body Level One…"/>
          <p:cNvSpPr txBox="1">
            <a:spLocks noGrp="1"/>
          </p:cNvSpPr>
          <p:nvPr>
            <p:ph type="body" sz="quarter" idx="1" hasCustomPrompt="1"/>
          </p:nvPr>
        </p:nvSpPr>
        <p:spPr>
          <a:xfrm>
            <a:off x="964800" y="2754000"/>
            <a:ext cx="18619200" cy="7146000"/>
          </a:xfrm>
          <a:prstGeom prst="rect">
            <a:avLst/>
          </a:prstGeom>
        </p:spPr>
        <p:txBody>
          <a:bodyPr anchor="t"/>
          <a:lstStyle>
            <a:lvl1pPr marL="0" indent="0" algn="l">
              <a:lnSpc>
                <a:spcPct val="90000"/>
              </a:lnSpc>
              <a:spcBef>
                <a:spcPts val="0"/>
              </a:spcBef>
              <a:buSzTx/>
              <a:buNone/>
              <a:defRPr sz="6000" baseline="0"/>
            </a:lvl1pPr>
            <a:lvl2pPr marL="0" indent="0" algn="l">
              <a:spcBef>
                <a:spcPts val="0"/>
              </a:spcBef>
              <a:buSzTx/>
              <a:buNone/>
              <a:defRPr sz="5400"/>
            </a:lvl2pPr>
            <a:lvl3pPr marL="0" indent="0" algn="l">
              <a:spcBef>
                <a:spcPts val="0"/>
              </a:spcBef>
              <a:buSzTx/>
              <a:buNone/>
              <a:defRPr sz="5400"/>
            </a:lvl3pPr>
            <a:lvl4pPr marL="0" indent="0" algn="l">
              <a:spcBef>
                <a:spcPts val="0"/>
              </a:spcBef>
              <a:buSzTx/>
              <a:buNone/>
              <a:defRPr sz="5400"/>
            </a:lvl4pPr>
            <a:lvl5pPr marL="0" indent="0" algn="l">
              <a:spcBef>
                <a:spcPts val="0"/>
              </a:spcBef>
              <a:buSzTx/>
              <a:buNone/>
              <a:defRPr sz="5400"/>
            </a:lvl5pPr>
          </a:lstStyle>
          <a:p>
            <a:r>
              <a:rPr lang="en-US" sz="6000" u="none" baseline="0" dirty="0">
                <a:solidFill>
                  <a:srgbClr val="000000"/>
                </a:solidFill>
                <a:latin typeface="CircularStd-Book"/>
              </a:rPr>
              <a:t>Large style text goes in here.</a:t>
            </a:r>
            <a:endParaRPr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808837" y="10501200"/>
            <a:ext cx="5520960" cy="2592000"/>
          </a:xfrm>
          <a:prstGeom prst="rect">
            <a:avLst/>
          </a:prstGeom>
        </p:spPr>
      </p:pic>
      <p:pic>
        <p:nvPicPr>
          <p:cNvPr id="14" name="Picture 13"/>
          <p:cNvPicPr>
            <a:picLocks noChangeAspect="1"/>
          </p:cNvPicPr>
          <p:nvPr userDrawn="1"/>
        </p:nvPicPr>
        <p:blipFill>
          <a:blip r:embed="rId3"/>
          <a:stretch>
            <a:fillRect/>
          </a:stretch>
        </p:blipFill>
        <p:spPr>
          <a:xfrm>
            <a:off x="842401" y="11880000"/>
            <a:ext cx="7431033" cy="1152000"/>
          </a:xfrm>
          <a:prstGeom prst="rect">
            <a:avLst/>
          </a:prstGeom>
        </p:spPr>
      </p:pic>
    </p:spTree>
    <p:extLst>
      <p:ext uri="{BB962C8B-B14F-4D97-AF65-F5344CB8AC3E}">
        <p14:creationId xmlns:p14="http://schemas.microsoft.com/office/powerpoint/2010/main" val="3303643796"/>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creation">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tretch>
            <a:fillRect/>
          </a:stretch>
        </p:blipFill>
        <p:spPr>
          <a:xfrm>
            <a:off x="842401" y="11880000"/>
            <a:ext cx="7431033" cy="1152000"/>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79163" y="10501200"/>
            <a:ext cx="5548703" cy="2592000"/>
          </a:xfrm>
          <a:prstGeom prst="rect">
            <a:avLst/>
          </a:prstGeom>
        </p:spPr>
      </p:pic>
      <p:sp>
        <p:nvSpPr>
          <p:cNvPr id="7" name="Title Text">
            <a:extLst>
              <a:ext uri="{FF2B5EF4-FFF2-40B4-BE49-F238E27FC236}">
                <a16:creationId xmlns:a16="http://schemas.microsoft.com/office/drawing/2014/main" id="{D67168F6-0158-814F-94AD-8F9FBFA9B872}"/>
              </a:ext>
            </a:extLst>
          </p:cNvPr>
          <p:cNvSpPr txBox="1">
            <a:spLocks/>
          </p:cNvSpPr>
          <p:nvPr userDrawn="1"/>
        </p:nvSpPr>
        <p:spPr>
          <a:xfrm>
            <a:off x="965400" y="1015200"/>
            <a:ext cx="22453200" cy="3219916"/>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t">
            <a:noAutofit/>
          </a:bodyPr>
          <a:lstStyle>
            <a:lvl1pPr marL="0" marR="0" indent="0" algn="l" defTabSz="825500" rtl="0" latinLnBrk="0">
              <a:lnSpc>
                <a:spcPct val="100000"/>
              </a:lnSpc>
              <a:spcBef>
                <a:spcPts val="0"/>
              </a:spcBef>
              <a:spcAft>
                <a:spcPts val="0"/>
              </a:spcAft>
              <a:buClrTx/>
              <a:buSzTx/>
              <a:buFontTx/>
              <a:buNone/>
              <a:tabLst/>
              <a:defRPr sz="6000" b="1" i="0" u="none" strike="noStrike" cap="none" spc="0" baseline="0">
                <a:solidFill>
                  <a:srgbClr val="000000"/>
                </a:solidFill>
                <a:uFillTx/>
                <a:latin typeface="Arial"/>
                <a:ea typeface="+mn-ea"/>
                <a:cs typeface="Arial"/>
                <a:sym typeface="Helvetica Neue Medium"/>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9pPr>
          </a:lstStyle>
          <a:p>
            <a:pPr hangingPunct="1">
              <a:lnSpc>
                <a:spcPct val="90000"/>
              </a:lnSpc>
            </a:pPr>
            <a:r>
              <a:rPr lang="en-GB" sz="5000" u="none" dirty="0">
                <a:latin typeface="Arial" panose="020B0604020202020204" pitchFamily="34" charset="0"/>
                <a:cs typeface="Arial" panose="020B0604020202020204" pitchFamily="34" charset="0"/>
              </a:rPr>
              <a:t>Our Three Pillars:</a:t>
            </a:r>
          </a:p>
          <a:p>
            <a:pPr marL="0" marR="0" indent="0" algn="l" defTabSz="825500" rtl="0" eaLnBrk="1" fontAlgn="auto" latinLnBrk="0" hangingPunct="1">
              <a:lnSpc>
                <a:spcPct val="90000"/>
              </a:lnSpc>
              <a:spcBef>
                <a:spcPts val="0"/>
              </a:spcBef>
              <a:spcAft>
                <a:spcPts val="0"/>
              </a:spcAft>
              <a:buClrTx/>
              <a:buSzTx/>
              <a:buFontTx/>
              <a:buNone/>
              <a:tabLst/>
              <a:defRPr/>
            </a:pPr>
            <a:r>
              <a:rPr lang="en-GB" sz="5000" b="0" i="0" u="none" baseline="0" dirty="0">
                <a:uFill>
                  <a:solidFill>
                    <a:schemeClr val="accent1"/>
                  </a:solidFill>
                </a:uFill>
                <a:latin typeface="Arial" panose="020B0604020202020204" pitchFamily="34" charset="0"/>
                <a:cs typeface="Arial" panose="020B0604020202020204" pitchFamily="34" charset="0"/>
              </a:rPr>
              <a:t>–</a:t>
            </a:r>
            <a:r>
              <a:rPr lang="en-GB" sz="5000" b="1" i="0" u="none" baseline="0" dirty="0">
                <a:uFill>
                  <a:solidFill>
                    <a:schemeClr val="accent1"/>
                  </a:solidFill>
                </a:uFill>
                <a:latin typeface="Arial" panose="020B0604020202020204" pitchFamily="34" charset="0"/>
                <a:cs typeface="Arial" panose="020B0604020202020204" pitchFamily="34" charset="0"/>
              </a:rPr>
              <a:t>Co-creation with employers</a:t>
            </a:r>
          </a:p>
          <a:p>
            <a:pPr marL="0" marR="0" indent="0" algn="l" defTabSz="825500" rtl="0" eaLnBrk="1" fontAlgn="auto" latinLnBrk="0" hangingPunct="1">
              <a:lnSpc>
                <a:spcPct val="90000"/>
              </a:lnSpc>
              <a:spcBef>
                <a:spcPts val="0"/>
              </a:spcBef>
              <a:spcAft>
                <a:spcPts val="0"/>
              </a:spcAft>
              <a:buClrTx/>
              <a:buSzTx/>
              <a:buFontTx/>
              <a:buNone/>
              <a:tabLst/>
              <a:defRPr/>
            </a:pPr>
            <a:r>
              <a:rPr lang="en-GB" sz="5000" b="0" i="0" u="none" dirty="0">
                <a:solidFill>
                  <a:srgbClr val="575959"/>
                </a:solidFill>
                <a:latin typeface="Arial" panose="020B0604020202020204" pitchFamily="34" charset="0"/>
                <a:cs typeface="Arial" panose="020B0604020202020204" pitchFamily="34" charset="0"/>
              </a:rPr>
              <a:t>–Recognising the role of Principal Investigators</a:t>
            </a:r>
          </a:p>
          <a:p>
            <a:pPr marL="0" marR="0" indent="0" algn="l" defTabSz="825500" rtl="0" eaLnBrk="1" fontAlgn="auto" latinLnBrk="0" hangingPunct="1">
              <a:lnSpc>
                <a:spcPct val="90000"/>
              </a:lnSpc>
              <a:spcBef>
                <a:spcPts val="0"/>
              </a:spcBef>
              <a:spcAft>
                <a:spcPts val="0"/>
              </a:spcAft>
              <a:buClrTx/>
              <a:buSzTx/>
              <a:buFontTx/>
              <a:buNone/>
              <a:tabLst/>
              <a:defRPr/>
            </a:pPr>
            <a:r>
              <a:rPr lang="en-GB" sz="5000" b="0" i="0" u="none" dirty="0">
                <a:solidFill>
                  <a:srgbClr val="575959"/>
                </a:solidFill>
                <a:latin typeface="Arial" panose="020B0604020202020204" pitchFamily="34" charset="0"/>
                <a:cs typeface="Arial" panose="020B0604020202020204" pitchFamily="34" charset="0"/>
              </a:rPr>
              <a:t>–Democratising access</a:t>
            </a:r>
          </a:p>
        </p:txBody>
      </p:sp>
      <p:sp>
        <p:nvSpPr>
          <p:cNvPr id="8" name="Text Placeholder 4">
            <a:extLst>
              <a:ext uri="{FF2B5EF4-FFF2-40B4-BE49-F238E27FC236}">
                <a16:creationId xmlns:a16="http://schemas.microsoft.com/office/drawing/2014/main" id="{309587A8-6DD9-A743-B1EC-ED5349A6C870}"/>
              </a:ext>
            </a:extLst>
          </p:cNvPr>
          <p:cNvSpPr>
            <a:spLocks noGrp="1"/>
          </p:cNvSpPr>
          <p:nvPr>
            <p:ph type="body" sz="quarter" idx="10"/>
          </p:nvPr>
        </p:nvSpPr>
        <p:spPr>
          <a:xfrm>
            <a:off x="965400" y="5461200"/>
            <a:ext cx="19244242" cy="5040000"/>
          </a:xfrm>
        </p:spPr>
        <p:txBody>
          <a:bodyPr/>
          <a:lstStyle>
            <a:lvl1pPr marL="0" indent="0">
              <a:buNone/>
              <a:defRPr/>
            </a:lvl1pPr>
          </a:lstStyle>
          <a:p>
            <a:endParaRPr lang="en-US" dirty="0"/>
          </a:p>
        </p:txBody>
      </p:sp>
    </p:spTree>
    <p:extLst>
      <p:ext uri="{BB962C8B-B14F-4D97-AF65-F5344CB8AC3E}">
        <p14:creationId xmlns:p14="http://schemas.microsoft.com/office/powerpoint/2010/main" val="2849119102"/>
      </p:ext>
    </p:extLst>
  </p:cSld>
  <p:clrMapOvr>
    <a:masterClrMapping/>
  </p:clrMapOvr>
  <p:transition spd="med"/>
  <p:extLst>
    <p:ext uri="{DCECCB84-F9BA-43D5-87BE-67443E8EF086}">
      <p15:sldGuideLst xmlns:p15="http://schemas.microsoft.com/office/powerpoint/2012/main">
        <p15:guide id="1" orient="horz" pos="1735" userDrawn="1">
          <p15:clr>
            <a:srgbClr val="FBAE40"/>
          </p15:clr>
        </p15:guide>
        <p15:guide id="2" pos="768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ecognising_the_rol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2960DD2-8418-BA4C-98F4-A02962747FC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779164" y="10501200"/>
            <a:ext cx="5548701" cy="2591999"/>
          </a:xfrm>
          <a:prstGeom prst="rect">
            <a:avLst/>
          </a:prstGeom>
        </p:spPr>
      </p:pic>
      <p:pic>
        <p:nvPicPr>
          <p:cNvPr id="14" name="Picture 13"/>
          <p:cNvPicPr>
            <a:picLocks noChangeAspect="1"/>
          </p:cNvPicPr>
          <p:nvPr userDrawn="1"/>
        </p:nvPicPr>
        <p:blipFill>
          <a:blip r:embed="rId3"/>
          <a:stretch>
            <a:fillRect/>
          </a:stretch>
        </p:blipFill>
        <p:spPr>
          <a:xfrm>
            <a:off x="842401" y="11880000"/>
            <a:ext cx="7431033" cy="1152000"/>
          </a:xfrm>
          <a:prstGeom prst="rect">
            <a:avLst/>
          </a:prstGeom>
        </p:spPr>
      </p:pic>
      <p:sp>
        <p:nvSpPr>
          <p:cNvPr id="8" name="Title Text">
            <a:extLst>
              <a:ext uri="{FF2B5EF4-FFF2-40B4-BE49-F238E27FC236}">
                <a16:creationId xmlns:a16="http://schemas.microsoft.com/office/drawing/2014/main" id="{9B3B1C29-2176-304E-A48B-2A4F5E5DCFF6}"/>
              </a:ext>
            </a:extLst>
          </p:cNvPr>
          <p:cNvSpPr txBox="1">
            <a:spLocks/>
          </p:cNvSpPr>
          <p:nvPr userDrawn="1"/>
        </p:nvSpPr>
        <p:spPr>
          <a:xfrm>
            <a:off x="965400" y="1015200"/>
            <a:ext cx="22453200" cy="3219916"/>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t">
            <a:noAutofit/>
          </a:bodyPr>
          <a:lstStyle>
            <a:lvl1pPr marL="0" marR="0" indent="0" algn="l" defTabSz="825500" rtl="0" latinLnBrk="0">
              <a:lnSpc>
                <a:spcPct val="100000"/>
              </a:lnSpc>
              <a:spcBef>
                <a:spcPts val="0"/>
              </a:spcBef>
              <a:spcAft>
                <a:spcPts val="0"/>
              </a:spcAft>
              <a:buClrTx/>
              <a:buSzTx/>
              <a:buFontTx/>
              <a:buNone/>
              <a:tabLst/>
              <a:defRPr sz="6000" b="1" i="0" u="none" strike="noStrike" cap="none" spc="0" baseline="0">
                <a:solidFill>
                  <a:srgbClr val="000000"/>
                </a:solidFill>
                <a:uFillTx/>
                <a:latin typeface="Arial"/>
                <a:ea typeface="+mn-ea"/>
                <a:cs typeface="Arial"/>
                <a:sym typeface="Helvetica Neue Medium"/>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9pPr>
          </a:lstStyle>
          <a:p>
            <a:pPr hangingPunct="1">
              <a:lnSpc>
                <a:spcPct val="90000"/>
              </a:lnSpc>
            </a:pPr>
            <a:r>
              <a:rPr lang="en-GB" sz="5000" u="none" dirty="0">
                <a:latin typeface="Arial" panose="020B0604020202020204" pitchFamily="34" charset="0"/>
                <a:cs typeface="Arial" panose="020B0604020202020204" pitchFamily="34" charset="0"/>
              </a:rPr>
              <a:t>Our Three Pillars:</a:t>
            </a:r>
          </a:p>
          <a:p>
            <a:pPr marL="0" marR="0" indent="0" algn="l" defTabSz="825500" rtl="0" eaLnBrk="1" fontAlgn="auto" latinLnBrk="0" hangingPunct="1">
              <a:lnSpc>
                <a:spcPct val="90000"/>
              </a:lnSpc>
              <a:spcBef>
                <a:spcPts val="0"/>
              </a:spcBef>
              <a:spcAft>
                <a:spcPts val="0"/>
              </a:spcAft>
              <a:buClrTx/>
              <a:buSzTx/>
              <a:buFontTx/>
              <a:buNone/>
              <a:tabLst/>
              <a:defRPr/>
            </a:pPr>
            <a:r>
              <a:rPr lang="en-GB" sz="5000" b="0" i="0" u="none" baseline="0" dirty="0">
                <a:solidFill>
                  <a:srgbClr val="575959"/>
                </a:solidFill>
                <a:uFill>
                  <a:solidFill>
                    <a:schemeClr val="accent1"/>
                  </a:solidFill>
                </a:uFill>
                <a:latin typeface="Arial" panose="020B0604020202020204" pitchFamily="34" charset="0"/>
                <a:cs typeface="Arial" panose="020B0604020202020204" pitchFamily="34" charset="0"/>
              </a:rPr>
              <a:t>–Co-creation with employers</a:t>
            </a:r>
          </a:p>
          <a:p>
            <a:pPr marL="0" marR="0" indent="0" algn="l" defTabSz="825500" rtl="0" eaLnBrk="1" fontAlgn="auto" latinLnBrk="0" hangingPunct="1">
              <a:lnSpc>
                <a:spcPct val="90000"/>
              </a:lnSpc>
              <a:spcBef>
                <a:spcPts val="0"/>
              </a:spcBef>
              <a:spcAft>
                <a:spcPts val="0"/>
              </a:spcAft>
              <a:buClrTx/>
              <a:buSzTx/>
              <a:buFontTx/>
              <a:buNone/>
              <a:tabLst/>
              <a:defRPr/>
            </a:pPr>
            <a:r>
              <a:rPr lang="en-GB" sz="5000" b="0" i="0" u="none" dirty="0">
                <a:solidFill>
                  <a:schemeClr val="tx1"/>
                </a:solidFill>
                <a:latin typeface="Arial" panose="020B0604020202020204" pitchFamily="34" charset="0"/>
                <a:cs typeface="Arial" panose="020B0604020202020204" pitchFamily="34" charset="0"/>
              </a:rPr>
              <a:t>–</a:t>
            </a:r>
            <a:r>
              <a:rPr lang="en-GB" sz="5000" b="1" i="0" u="none" dirty="0">
                <a:solidFill>
                  <a:schemeClr val="tx1"/>
                </a:solidFill>
                <a:latin typeface="Arial" panose="020B0604020202020204" pitchFamily="34" charset="0"/>
                <a:cs typeface="Arial" panose="020B0604020202020204" pitchFamily="34" charset="0"/>
              </a:rPr>
              <a:t>Recognising the role of Principal Investigators</a:t>
            </a:r>
          </a:p>
          <a:p>
            <a:pPr marL="0" marR="0" indent="0" algn="l" defTabSz="825500" rtl="0" eaLnBrk="1" fontAlgn="auto" latinLnBrk="0" hangingPunct="1">
              <a:lnSpc>
                <a:spcPct val="90000"/>
              </a:lnSpc>
              <a:spcBef>
                <a:spcPts val="0"/>
              </a:spcBef>
              <a:spcAft>
                <a:spcPts val="0"/>
              </a:spcAft>
              <a:buClrTx/>
              <a:buSzTx/>
              <a:buFontTx/>
              <a:buNone/>
              <a:tabLst/>
              <a:defRPr/>
            </a:pPr>
            <a:r>
              <a:rPr lang="en-GB" sz="5000" b="0" i="0" u="none" dirty="0">
                <a:solidFill>
                  <a:srgbClr val="575959"/>
                </a:solidFill>
                <a:latin typeface="Arial" panose="020B0604020202020204" pitchFamily="34" charset="0"/>
                <a:cs typeface="Arial" panose="020B0604020202020204" pitchFamily="34" charset="0"/>
              </a:rPr>
              <a:t>–Democratising access</a:t>
            </a:r>
          </a:p>
        </p:txBody>
      </p:sp>
      <p:sp>
        <p:nvSpPr>
          <p:cNvPr id="3" name="Text Placeholder 2">
            <a:extLst>
              <a:ext uri="{FF2B5EF4-FFF2-40B4-BE49-F238E27FC236}">
                <a16:creationId xmlns:a16="http://schemas.microsoft.com/office/drawing/2014/main" id="{0E866DC9-3AAC-1D45-84FE-44F2A2BFEC76}"/>
              </a:ext>
            </a:extLst>
          </p:cNvPr>
          <p:cNvSpPr>
            <a:spLocks noGrp="1"/>
          </p:cNvSpPr>
          <p:nvPr>
            <p:ph type="body" sz="quarter" idx="10"/>
          </p:nvPr>
        </p:nvSpPr>
        <p:spPr>
          <a:xfrm>
            <a:off x="842401" y="5454650"/>
            <a:ext cx="17597437" cy="5046663"/>
          </a:xfrm>
        </p:spPr>
        <p:txBody>
          <a:bodyPr/>
          <a:lstStyle>
            <a:lvl1pPr marL="0" indent="0">
              <a:buFont typeface="Arial" panose="020B0604020202020204" pitchFamily="34" charset="0"/>
              <a:buNone/>
              <a:defRPr/>
            </a:lvl1pPr>
          </a:lstStyle>
          <a:p>
            <a:pPr lvl="0"/>
            <a:r>
              <a:rPr lang="en-GB" dirty="0"/>
              <a:t>Click to edit Master text styles</a:t>
            </a:r>
            <a:endParaRPr lang="en-US" dirty="0"/>
          </a:p>
        </p:txBody>
      </p:sp>
    </p:spTree>
    <p:extLst>
      <p:ext uri="{BB962C8B-B14F-4D97-AF65-F5344CB8AC3E}">
        <p14:creationId xmlns:p14="http://schemas.microsoft.com/office/powerpoint/2010/main" val="2018570646"/>
      </p:ext>
    </p:extLst>
  </p:cSld>
  <p:clrMapOvr>
    <a:masterClrMapping/>
  </p:clrMapOvr>
  <p:transition spd="med"/>
  <p:extLst>
    <p:ext uri="{DCECCB84-F9BA-43D5-87BE-67443E8EF086}">
      <p15:sldGuideLst xmlns:p15="http://schemas.microsoft.com/office/powerpoint/2012/main">
        <p15:guide id="1" orient="horz" pos="1735" userDrawn="1">
          <p15:clr>
            <a:srgbClr val="FBAE40"/>
          </p15:clr>
        </p15:guide>
        <p15:guide id="2" pos="768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theme" Target="../theme/theme2.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964800" y="1015200"/>
            <a:ext cx="22366990" cy="17460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t">
            <a:noAutofit/>
          </a:bodyPr>
          <a:lstStyle/>
          <a:p>
            <a:r>
              <a:rPr dirty="0"/>
              <a:t>Title Text</a:t>
            </a:r>
          </a:p>
        </p:txBody>
      </p:sp>
      <p:sp>
        <p:nvSpPr>
          <p:cNvPr id="3" name="Body Level One…"/>
          <p:cNvSpPr txBox="1">
            <a:spLocks noGrp="1"/>
          </p:cNvSpPr>
          <p:nvPr>
            <p:ph type="body" idx="1"/>
          </p:nvPr>
        </p:nvSpPr>
        <p:spPr>
          <a:xfrm>
            <a:off x="964800" y="2761200"/>
            <a:ext cx="21730100" cy="92964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t">
            <a:noAutofit/>
          </a:bodyPr>
          <a:lstStyle/>
          <a:p>
            <a:r>
              <a:rPr dirty="0"/>
              <a:t>Body Level One</a:t>
            </a:r>
          </a:p>
        </p:txBody>
      </p:sp>
    </p:spTree>
  </p:cSld>
  <p:clrMap bg1="lt1" tx1="dk1" bg2="lt2" tx2="dk2" accent1="accent1" accent2="accent2" accent3="accent3" accent4="accent4" accent5="accent5" accent6="accent6" hlink="hlink" folHlink="folHlink"/>
  <p:sldLayoutIdLst>
    <p:sldLayoutId id="2147483670" r:id="rId1"/>
    <p:sldLayoutId id="2147483671" r:id="rId2"/>
    <p:sldLayoutId id="2147483661" r:id="rId3"/>
    <p:sldLayoutId id="2147483662" r:id="rId4"/>
    <p:sldLayoutId id="2147483672" r:id="rId5"/>
    <p:sldLayoutId id="2147483673" r:id="rId6"/>
    <p:sldLayoutId id="2147483674" r:id="rId7"/>
    <p:sldLayoutId id="2147483663" r:id="rId8"/>
    <p:sldLayoutId id="2147483675" r:id="rId9"/>
    <p:sldLayoutId id="2147483676" r:id="rId10"/>
    <p:sldLayoutId id="2147483664" r:id="rId11"/>
    <p:sldLayoutId id="2147483668" r:id="rId12"/>
    <p:sldLayoutId id="2147483665" r:id="rId13"/>
    <p:sldLayoutId id="2147483666" r:id="rId14"/>
    <p:sldLayoutId id="2147483669" r:id="rId15"/>
    <p:sldLayoutId id="2147483677" r:id="rId16"/>
  </p:sldLayoutIdLst>
  <p:transition spd="med"/>
  <p:txStyles>
    <p:titleStyle>
      <a:lvl1pPr marL="0" marR="0" indent="0" algn="l" defTabSz="825500" rtl="0" latinLnBrk="0">
        <a:lnSpc>
          <a:spcPct val="100000"/>
        </a:lnSpc>
        <a:spcBef>
          <a:spcPts val="0"/>
        </a:spcBef>
        <a:spcAft>
          <a:spcPts val="0"/>
        </a:spcAft>
        <a:buClrTx/>
        <a:buSzTx/>
        <a:buFontTx/>
        <a:buNone/>
        <a:tabLst/>
        <a:defRPr sz="8000" b="1" i="0" u="none" strike="noStrike" cap="none" spc="0" baseline="0">
          <a:solidFill>
            <a:srgbClr val="000000"/>
          </a:solidFill>
          <a:uFillTx/>
          <a:latin typeface="Arial"/>
          <a:ea typeface="+mn-ea"/>
          <a:cs typeface="Arial"/>
          <a:sym typeface="Helvetica Neue Medium"/>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9pPr>
    </p:titleStyle>
    <p:bodyStyle>
      <a:lvl1pPr marL="360000" marR="0" indent="-360000" algn="l" defTabSz="825500" latinLnBrk="0">
        <a:lnSpc>
          <a:spcPct val="100000"/>
        </a:lnSpc>
        <a:spcBef>
          <a:spcPts val="5900"/>
        </a:spcBef>
        <a:spcAft>
          <a:spcPts val="0"/>
        </a:spcAft>
        <a:buClr>
          <a:schemeClr val="tx1"/>
        </a:buClr>
        <a:buSzPct val="75000"/>
        <a:buFontTx/>
        <a:buBlip>
          <a:blip r:embed="rId18"/>
        </a:buBlip>
        <a:tabLst/>
        <a:defRPr sz="5200" b="0" i="0" u="none" strike="noStrike" cap="none" spc="0" baseline="0">
          <a:solidFill>
            <a:srgbClr val="000000"/>
          </a:solidFill>
          <a:uFillTx/>
          <a:latin typeface="Arial"/>
          <a:ea typeface="Helvetica Neue"/>
          <a:cs typeface="Arial"/>
          <a:sym typeface="Helvetica Neue"/>
        </a:defRPr>
      </a:lvl1pPr>
      <a:lvl2pPr marL="127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CircularStd-Bold"/>
          <a:ea typeface="Helvetica Neue"/>
          <a:cs typeface="CircularStd-Bold"/>
          <a:sym typeface="Helvetica Neue"/>
        </a:defRPr>
      </a:lvl2pPr>
      <a:lvl3pPr marL="190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CircularStd-Bold"/>
          <a:ea typeface="Helvetica Neue"/>
          <a:cs typeface="CircularStd-Bold"/>
          <a:sym typeface="Helvetica Neue"/>
        </a:defRPr>
      </a:lvl3pPr>
      <a:lvl4pPr marL="254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CircularStd-Bold"/>
          <a:ea typeface="Helvetica Neue"/>
          <a:cs typeface="CircularStd-Bold"/>
          <a:sym typeface="Helvetica Neue"/>
        </a:defRPr>
      </a:lvl4pPr>
      <a:lvl5pPr marL="317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CircularStd-Bold"/>
          <a:ea typeface="Helvetica Neue"/>
          <a:cs typeface="CircularStd-Bold"/>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p:bodyStyle>
    <p:otherStyle>
      <a:lvl1pPr marL="0" marR="0" indent="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1pPr>
      <a:lvl2pPr marL="0" marR="0" indent="2286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2pPr>
      <a:lvl3pPr marL="0" marR="0" indent="4572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3pPr>
      <a:lvl4pPr marL="0" marR="0" indent="6858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4pPr>
      <a:lvl5pPr marL="0" marR="0" indent="9144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5pPr>
      <a:lvl6pPr marL="0" marR="0" indent="11430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6pPr>
      <a:lvl7pPr marL="0" marR="0" indent="13716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7pPr>
      <a:lvl8pPr marL="0" marR="0" indent="16002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8pPr>
      <a:lvl9pPr marL="0" marR="0" indent="18288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6401" y="730251"/>
            <a:ext cx="21031200" cy="2651126"/>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1676401" y="3651250"/>
            <a:ext cx="21031200" cy="8702676"/>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2"/>
          </p:nvPr>
        </p:nvSpPr>
        <p:spPr>
          <a:xfrm>
            <a:off x="1676401" y="12712701"/>
            <a:ext cx="5486400" cy="730250"/>
          </a:xfrm>
          <a:prstGeom prst="rect">
            <a:avLst/>
          </a:prstGeom>
        </p:spPr>
        <p:txBody>
          <a:bodyPr vert="horz" lIns="91440" tIns="45720" rIns="91440" bIns="45720" rtlCol="0" anchor="ctr"/>
          <a:lstStyle>
            <a:lvl1pPr algn="l">
              <a:defRPr sz="2400" b="1" i="0">
                <a:solidFill>
                  <a:schemeClr val="tx1">
                    <a:tint val="75000"/>
                  </a:schemeClr>
                </a:solidFill>
                <a:latin typeface="Arial" panose="020B0604020202020204" pitchFamily="34" charset="0"/>
              </a:defRPr>
            </a:lvl1pPr>
          </a:lstStyle>
          <a:p>
            <a:fld id="{5F9D3BBF-DA9F-6F49-87D4-85CC27067750}" type="datetimeFigureOut">
              <a:rPr lang="en-US" smtClean="0"/>
              <a:pPr/>
              <a:t>3/11/2025</a:t>
            </a:fld>
            <a:endParaRPr lang="en-US" dirty="0"/>
          </a:p>
        </p:txBody>
      </p:sp>
      <p:sp>
        <p:nvSpPr>
          <p:cNvPr id="5" name="Footer Placeholder 4"/>
          <p:cNvSpPr>
            <a:spLocks noGrp="1"/>
          </p:cNvSpPr>
          <p:nvPr>
            <p:ph type="ftr" sz="quarter" idx="3"/>
          </p:nvPr>
        </p:nvSpPr>
        <p:spPr>
          <a:xfrm>
            <a:off x="8077201" y="12712701"/>
            <a:ext cx="8229600" cy="730250"/>
          </a:xfrm>
          <a:prstGeom prst="rect">
            <a:avLst/>
          </a:prstGeom>
        </p:spPr>
        <p:txBody>
          <a:bodyPr vert="horz" lIns="91440" tIns="45720" rIns="91440" bIns="45720" rtlCol="0" anchor="ctr"/>
          <a:lstStyle>
            <a:lvl1pPr algn="ctr">
              <a:defRPr sz="2400" b="1" i="0">
                <a:solidFill>
                  <a:schemeClr val="tx1">
                    <a:tint val="75000"/>
                  </a:schemeClr>
                </a:solidFill>
                <a:latin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17221200" y="12712701"/>
            <a:ext cx="5486400" cy="730250"/>
          </a:xfrm>
          <a:prstGeom prst="rect">
            <a:avLst/>
          </a:prstGeom>
        </p:spPr>
        <p:txBody>
          <a:bodyPr vert="horz" lIns="91440" tIns="45720" rIns="91440" bIns="45720" rtlCol="0" anchor="ctr"/>
          <a:lstStyle>
            <a:lvl1pPr algn="r">
              <a:defRPr sz="2400" b="1" i="0">
                <a:solidFill>
                  <a:schemeClr val="tx1">
                    <a:tint val="75000"/>
                  </a:schemeClr>
                </a:solidFill>
                <a:latin typeface="Arial" panose="020B0604020202020204" pitchFamily="34" charset="0"/>
              </a:defRPr>
            </a:lvl1pPr>
          </a:lstStyle>
          <a:p>
            <a:fld id="{0CF562EF-14D6-D047-8699-99757825CB01}" type="slidenum">
              <a:rPr lang="en-US" smtClean="0"/>
              <a:pPr/>
              <a:t>‹#›</a:t>
            </a:fld>
            <a:endParaRPr lang="en-US" dirty="0"/>
          </a:p>
        </p:txBody>
      </p:sp>
    </p:spTree>
    <p:extLst>
      <p:ext uri="{BB962C8B-B14F-4D97-AF65-F5344CB8AC3E}">
        <p14:creationId xmlns:p14="http://schemas.microsoft.com/office/powerpoint/2010/main" val="4073867775"/>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Lst>
  <p:txStyles>
    <p:titleStyle>
      <a:lvl1pPr algn="l" defTabSz="1828709" rtl="0" eaLnBrk="1" latinLnBrk="0" hangingPunct="1">
        <a:lnSpc>
          <a:spcPct val="90000"/>
        </a:lnSpc>
        <a:spcBef>
          <a:spcPct val="0"/>
        </a:spcBef>
        <a:buNone/>
        <a:defRPr sz="8800" b="1" i="0" kern="1200">
          <a:solidFill>
            <a:schemeClr val="tx1"/>
          </a:solidFill>
          <a:latin typeface="Arial" panose="020B0604020202020204" pitchFamily="34" charset="0"/>
          <a:ea typeface="+mj-ea"/>
          <a:cs typeface="+mj-cs"/>
        </a:defRPr>
      </a:lvl1pPr>
    </p:titleStyle>
    <p:bodyStyle>
      <a:lvl1pPr marL="457177" indent="-457177" algn="l" defTabSz="1828709" rtl="0" eaLnBrk="1" latinLnBrk="0" hangingPunct="1">
        <a:lnSpc>
          <a:spcPct val="90000"/>
        </a:lnSpc>
        <a:spcBef>
          <a:spcPts val="2000"/>
        </a:spcBef>
        <a:buFont typeface="Arial" panose="020B0604020202020204" pitchFamily="34" charset="0"/>
        <a:buChar char="•"/>
        <a:defRPr sz="5600" b="1" i="0" kern="1200">
          <a:solidFill>
            <a:schemeClr val="tx1"/>
          </a:solidFill>
          <a:latin typeface="Arial" panose="020B0604020202020204" pitchFamily="34" charset="0"/>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b="1" i="0" kern="1200">
          <a:solidFill>
            <a:schemeClr val="tx1"/>
          </a:solidFill>
          <a:latin typeface="Arial" panose="020B0604020202020204" pitchFamily="34" charset="0"/>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b="1" i="0" kern="1200">
          <a:solidFill>
            <a:schemeClr val="tx1"/>
          </a:solidFill>
          <a:latin typeface="Arial" panose="020B0604020202020204" pitchFamily="34" charset="0"/>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b="1" i="0" kern="1200">
          <a:solidFill>
            <a:schemeClr val="tx1"/>
          </a:solidFill>
          <a:latin typeface="Arial" panose="020B0604020202020204" pitchFamily="34" charset="0"/>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b="1" i="0" kern="1200">
          <a:solidFill>
            <a:schemeClr val="tx1"/>
          </a:solidFill>
          <a:latin typeface="Arial" panose="020B0604020202020204" pitchFamily="34" charset="0"/>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709" rtl="0" eaLnBrk="1" latinLnBrk="0" hangingPunct="1">
        <a:defRPr sz="3600" kern="1200">
          <a:solidFill>
            <a:schemeClr val="tx1"/>
          </a:solidFill>
          <a:latin typeface="+mn-lt"/>
          <a:ea typeface="+mn-ea"/>
          <a:cs typeface="+mn-cs"/>
        </a:defRPr>
      </a:lvl1pPr>
      <a:lvl2pPr marL="914354" algn="l" defTabSz="1828709" rtl="0" eaLnBrk="1" latinLnBrk="0" hangingPunct="1">
        <a:defRPr sz="3600" kern="1200">
          <a:solidFill>
            <a:schemeClr val="tx1"/>
          </a:solidFill>
          <a:latin typeface="+mn-lt"/>
          <a:ea typeface="+mn-ea"/>
          <a:cs typeface="+mn-cs"/>
        </a:defRPr>
      </a:lvl2pPr>
      <a:lvl3pPr marL="1828709" algn="l" defTabSz="1828709" rtl="0" eaLnBrk="1" latinLnBrk="0" hangingPunct="1">
        <a:defRPr sz="3600" kern="1200">
          <a:solidFill>
            <a:schemeClr val="tx1"/>
          </a:solidFill>
          <a:latin typeface="+mn-lt"/>
          <a:ea typeface="+mn-ea"/>
          <a:cs typeface="+mn-cs"/>
        </a:defRPr>
      </a:lvl3pPr>
      <a:lvl4pPr marL="2743063" algn="l" defTabSz="1828709" rtl="0" eaLnBrk="1" latinLnBrk="0" hangingPunct="1">
        <a:defRPr sz="3600" kern="1200">
          <a:solidFill>
            <a:schemeClr val="tx1"/>
          </a:solidFill>
          <a:latin typeface="+mn-lt"/>
          <a:ea typeface="+mn-ea"/>
          <a:cs typeface="+mn-cs"/>
        </a:defRPr>
      </a:lvl4pPr>
      <a:lvl5pPr marL="3657417" algn="l" defTabSz="1828709" rtl="0" eaLnBrk="1" latinLnBrk="0" hangingPunct="1">
        <a:defRPr sz="3600" kern="1200">
          <a:solidFill>
            <a:schemeClr val="tx1"/>
          </a:solidFill>
          <a:latin typeface="+mn-lt"/>
          <a:ea typeface="+mn-ea"/>
          <a:cs typeface="+mn-cs"/>
        </a:defRPr>
      </a:lvl5pPr>
      <a:lvl6pPr marL="4571771" algn="l" defTabSz="1828709" rtl="0" eaLnBrk="1" latinLnBrk="0" hangingPunct="1">
        <a:defRPr sz="3600" kern="1200">
          <a:solidFill>
            <a:schemeClr val="tx1"/>
          </a:solidFill>
          <a:latin typeface="+mn-lt"/>
          <a:ea typeface="+mn-ea"/>
          <a:cs typeface="+mn-cs"/>
        </a:defRPr>
      </a:lvl6pPr>
      <a:lvl7pPr marL="5486126" algn="l" defTabSz="1828709" rtl="0" eaLnBrk="1" latinLnBrk="0" hangingPunct="1">
        <a:defRPr sz="3600" kern="1200">
          <a:solidFill>
            <a:schemeClr val="tx1"/>
          </a:solidFill>
          <a:latin typeface="+mn-lt"/>
          <a:ea typeface="+mn-ea"/>
          <a:cs typeface="+mn-cs"/>
        </a:defRPr>
      </a:lvl7pPr>
      <a:lvl8pPr marL="6400480" algn="l" defTabSz="1828709" rtl="0" eaLnBrk="1" latinLnBrk="0" hangingPunct="1">
        <a:defRPr sz="3600" kern="1200">
          <a:solidFill>
            <a:schemeClr val="tx1"/>
          </a:solidFill>
          <a:latin typeface="+mn-lt"/>
          <a:ea typeface="+mn-ea"/>
          <a:cs typeface="+mn-cs"/>
        </a:defRPr>
      </a:lvl8pPr>
      <a:lvl9pPr marL="7314834" algn="l" defTabSz="1828709"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30.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8" Type="http://schemas.openxmlformats.org/officeDocument/2006/relationships/hyperlink" Target="https://www.linkedin.com/company/prosperproject/" TargetMode="External"/><Relationship Id="rId13" Type="http://schemas.openxmlformats.org/officeDocument/2006/relationships/image" Target="../media/image32.png"/><Relationship Id="rId3" Type="http://schemas.openxmlformats.org/officeDocument/2006/relationships/image" Target="../media/image31.png"/><Relationship Id="rId7" Type="http://schemas.openxmlformats.org/officeDocument/2006/relationships/hyperlink" Target="https://www.liverpool.ac.uk/researcher/prosper/" TargetMode="External"/><Relationship Id="rId12" Type="http://schemas.openxmlformats.org/officeDocument/2006/relationships/hyperlink" Target="https://creativecommons.org/licenses/by-nc-sa/4.0/" TargetMode="External"/><Relationship Id="rId2" Type="http://schemas.openxmlformats.org/officeDocument/2006/relationships/notesSlide" Target="../notesSlides/notesSlide11.xml"/><Relationship Id="rId1" Type="http://schemas.openxmlformats.org/officeDocument/2006/relationships/slideLayout" Target="../slideLayouts/slideLayout28.xml"/><Relationship Id="rId6" Type="http://schemas.openxmlformats.org/officeDocument/2006/relationships/hyperlink" Target="https://prosper.liverpool.ac.uk/" TargetMode="External"/><Relationship Id="rId11" Type="http://schemas.openxmlformats.org/officeDocument/2006/relationships/image" Target="../media/image21.png"/><Relationship Id="rId5" Type="http://schemas.openxmlformats.org/officeDocument/2006/relationships/hyperlink" Target="mailto:prosper.postdoc@liverpool.ac.uk" TargetMode="External"/><Relationship Id="rId10" Type="http://schemas.openxmlformats.org/officeDocument/2006/relationships/image" Target="../media/image20.png"/><Relationship Id="rId4" Type="http://schemas.openxmlformats.org/officeDocument/2006/relationships/image" Target="../media/image18.png"/><Relationship Id="rId9" Type="http://schemas.openxmlformats.org/officeDocument/2006/relationships/image" Target="../media/image19.png"/><Relationship Id="rId14" Type="http://schemas.openxmlformats.org/officeDocument/2006/relationships/image" Target="../media/image33.jpeg"/></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1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24.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26.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28.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64800" y="5658777"/>
            <a:ext cx="22453200" cy="2225024"/>
          </a:xfrm>
        </p:spPr>
        <p:txBody>
          <a:bodyPr/>
          <a:lstStyle/>
          <a:p>
            <a:r>
              <a:rPr lang="en-US" dirty="0"/>
              <a:t>Final tips</a:t>
            </a:r>
          </a:p>
        </p:txBody>
      </p:sp>
      <p:pic>
        <p:nvPicPr>
          <p:cNvPr id="2" name="Graphic 1" descr="A blue line drawing of a person with his arms up&#10;&#10;Description automatically generated">
            <a:extLst>
              <a:ext uri="{FF2B5EF4-FFF2-40B4-BE49-F238E27FC236}">
                <a16:creationId xmlns:a16="http://schemas.microsoft.com/office/drawing/2014/main" id="{9A74319B-18BB-628A-B2D3-ACCF5F91CB0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013765" y="4715080"/>
            <a:ext cx="4212771" cy="4185557"/>
          </a:xfrm>
          <a:prstGeom prst="rect">
            <a:avLst/>
          </a:prstGeom>
        </p:spPr>
      </p:pic>
    </p:spTree>
    <p:extLst>
      <p:ext uri="{BB962C8B-B14F-4D97-AF65-F5344CB8AC3E}">
        <p14:creationId xmlns:p14="http://schemas.microsoft.com/office/powerpoint/2010/main" val="3199400456"/>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Final tips</a:t>
            </a:r>
            <a:br>
              <a:rPr lang="en-US" dirty="0"/>
            </a:br>
            <a:endParaRPr lang="en-US" dirty="0"/>
          </a:p>
        </p:txBody>
      </p:sp>
      <p:sp>
        <p:nvSpPr>
          <p:cNvPr id="3" name="Text Placeholder 2"/>
          <p:cNvSpPr>
            <a:spLocks noGrp="1"/>
          </p:cNvSpPr>
          <p:nvPr>
            <p:ph type="body" sz="quarter" idx="1"/>
          </p:nvPr>
        </p:nvSpPr>
        <p:spPr/>
        <p:txBody>
          <a:bodyPr/>
          <a:lstStyle/>
          <a:p>
            <a:pPr marL="359410" indent="-359410"/>
            <a:r>
              <a:rPr lang="en-US" dirty="0"/>
              <a:t>What have you learnt about networking today and </a:t>
            </a:r>
            <a:r>
              <a:rPr lang="en-US"/>
              <a:t>what would you tell your colleagues/friends?</a:t>
            </a:r>
            <a:endParaRPr lang="en-US" dirty="0"/>
          </a:p>
          <a:p>
            <a:pPr marL="359410" indent="-359410"/>
            <a:r>
              <a:rPr lang="en-US"/>
              <a:t>What are your top tips?</a:t>
            </a:r>
            <a:endParaRPr lang="en-US" dirty="0"/>
          </a:p>
          <a:p>
            <a:pPr marL="359410" indent="-359410">
              <a:buChar char="•"/>
            </a:pPr>
            <a:endParaRPr lang="en-US" dirty="0"/>
          </a:p>
          <a:p>
            <a:pPr marL="0" indent="0">
              <a:buNone/>
            </a:pPr>
            <a:endParaRPr lang="en-US" dirty="0"/>
          </a:p>
        </p:txBody>
      </p:sp>
    </p:spTree>
    <p:extLst>
      <p:ext uri="{BB962C8B-B14F-4D97-AF65-F5344CB8AC3E}">
        <p14:creationId xmlns:p14="http://schemas.microsoft.com/office/powerpoint/2010/main" val="2935331069"/>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7E4C096-5FEC-4A64-AB21-D15F761F01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0633" y="1160959"/>
            <a:ext cx="8749398" cy="1329735"/>
          </a:xfrm>
          <a:prstGeom prst="rect">
            <a:avLst/>
          </a:prstGeom>
        </p:spPr>
      </p:pic>
      <p:pic>
        <p:nvPicPr>
          <p:cNvPr id="9" name="Picture 8">
            <a:extLst>
              <a:ext uri="{FF2B5EF4-FFF2-40B4-BE49-F238E27FC236}">
                <a16:creationId xmlns:a16="http://schemas.microsoft.com/office/drawing/2014/main" id="{6D4F65DF-FA0E-4D67-8583-05250ACF0653}"/>
              </a:ext>
            </a:extLst>
          </p:cNvPr>
          <p:cNvPicPr>
            <a:picLocks noChangeAspect="1"/>
          </p:cNvPicPr>
          <p:nvPr/>
        </p:nvPicPr>
        <p:blipFill>
          <a:blip r:embed="rId4"/>
          <a:stretch>
            <a:fillRect/>
          </a:stretch>
        </p:blipFill>
        <p:spPr>
          <a:xfrm>
            <a:off x="18040182" y="447"/>
            <a:ext cx="5933304" cy="2853994"/>
          </a:xfrm>
          <a:prstGeom prst="rect">
            <a:avLst/>
          </a:prstGeom>
        </p:spPr>
      </p:pic>
      <p:sp>
        <p:nvSpPr>
          <p:cNvPr id="13" name="TextBox 12">
            <a:extLst>
              <a:ext uri="{FF2B5EF4-FFF2-40B4-BE49-F238E27FC236}">
                <a16:creationId xmlns:a16="http://schemas.microsoft.com/office/drawing/2014/main" id="{8D74006E-F178-47A3-88CF-98B6E167755D}"/>
              </a:ext>
            </a:extLst>
          </p:cNvPr>
          <p:cNvSpPr txBox="1"/>
          <p:nvPr/>
        </p:nvSpPr>
        <p:spPr>
          <a:xfrm>
            <a:off x="990634" y="3505852"/>
            <a:ext cx="22257267" cy="5847755"/>
          </a:xfrm>
          <a:prstGeom prst="rect">
            <a:avLst/>
          </a:prstGeom>
          <a:noFill/>
        </p:spPr>
        <p:txBody>
          <a:bodyPr wrap="square" lIns="91440" tIns="45720" rIns="91440" bIns="45720" rtlCol="0" anchor="t">
            <a:spAutoFit/>
          </a:bodyPr>
          <a:lstStyle/>
          <a:p>
            <a:pPr algn="l" defTabSz="1828709" hangingPunct="1"/>
            <a:r>
              <a:rPr lang="en-GB" sz="8000" b="0" kern="1200" dirty="0">
                <a:latin typeface="Arial" panose="020B0604020202020204" pitchFamily="34" charset="0"/>
                <a:ea typeface="+mn-ea"/>
                <a:cs typeface="Arial" panose="020B0604020202020204" pitchFamily="34" charset="0"/>
              </a:rPr>
              <a:t>Thank you. Get in touch:</a:t>
            </a:r>
          </a:p>
          <a:p>
            <a:pPr algn="l" defTabSz="1828709" hangingPunct="1"/>
            <a:endParaRPr lang="en-GB" sz="5400" b="0" kern="1200" dirty="0">
              <a:latin typeface="Arial" panose="020B0604020202020204" pitchFamily="34" charset="0"/>
              <a:ea typeface="+mn-ea"/>
              <a:cs typeface="Arial" panose="020B0604020202020204" pitchFamily="34" charset="0"/>
            </a:endParaRPr>
          </a:p>
          <a:p>
            <a:pPr algn="l" defTabSz="1828709" hangingPunct="1"/>
            <a:r>
              <a:rPr lang="en-GB" sz="4800" b="0" kern="1200" dirty="0">
                <a:latin typeface="Arial"/>
                <a:ea typeface="+mn-ea"/>
                <a:cs typeface="Arial"/>
              </a:rPr>
              <a:t>Email </a:t>
            </a:r>
            <a:r>
              <a:rPr lang="en-GB" sz="4800" b="0" kern="1200" dirty="0">
                <a:latin typeface="Arial"/>
                <a:ea typeface="+mn-ea"/>
                <a:cs typeface="Arial"/>
                <a:hlinkClick r:id="rId5"/>
              </a:rPr>
              <a:t>prosper.postdoc@liverpool.ac.uk</a:t>
            </a:r>
            <a:r>
              <a:rPr lang="en-GB" sz="4800" b="0" kern="1200" dirty="0">
                <a:latin typeface="Arial"/>
                <a:ea typeface="+mn-ea"/>
                <a:cs typeface="Arial"/>
              </a:rPr>
              <a:t> </a:t>
            </a:r>
          </a:p>
          <a:p>
            <a:pPr algn="l" defTabSz="1828709" hangingPunct="1"/>
            <a:r>
              <a:rPr lang="en-GB" sz="4800" b="0" kern="1200" dirty="0">
                <a:latin typeface="Arial"/>
                <a:ea typeface="+mn-ea"/>
                <a:cs typeface="Arial"/>
              </a:rPr>
              <a:t>Website </a:t>
            </a:r>
            <a:r>
              <a:rPr lang="en-GB" sz="4800" b="0" kern="1200" dirty="0">
                <a:solidFill>
                  <a:prstClr val="black"/>
                </a:solidFill>
                <a:latin typeface="Arial"/>
                <a:ea typeface="+mn-ea"/>
                <a:cs typeface="Arial"/>
                <a:hlinkClick r:id="rId6">
                  <a:extLst>
                    <a:ext uri="{A12FA001-AC4F-418D-AE19-62706E023703}">
                      <ahyp:hlinkClr xmlns:ahyp="http://schemas.microsoft.com/office/drawing/2018/hyperlinkcolor" val="tx"/>
                    </a:ext>
                  </a:extLst>
                </a:hlinkClick>
              </a:rPr>
              <a:t>https://prosper.liverpool.ac.uk/</a:t>
            </a:r>
            <a:r>
              <a:rPr lang="en-GB" sz="4800" b="0" kern="1200" dirty="0">
                <a:solidFill>
                  <a:prstClr val="black"/>
                </a:solidFill>
                <a:latin typeface="Arial"/>
                <a:ea typeface="+mn-ea"/>
                <a:cs typeface="Arial"/>
              </a:rPr>
              <a:t> and </a:t>
            </a:r>
            <a:r>
              <a:rPr lang="en-GB" sz="4800" b="0" kern="1200" dirty="0">
                <a:latin typeface="Arial"/>
                <a:ea typeface="+mn-ea"/>
                <a:cs typeface="Arial"/>
                <a:hlinkClick r:id="rId7"/>
              </a:rPr>
              <a:t>https://www.liverpool.ac.uk/researcher/prosper/</a:t>
            </a:r>
            <a:r>
              <a:rPr lang="en-GB" sz="4800" b="0" kern="1200" dirty="0">
                <a:latin typeface="Arial"/>
                <a:ea typeface="+mn-ea"/>
                <a:cs typeface="Arial"/>
              </a:rPr>
              <a:t> </a:t>
            </a:r>
          </a:p>
          <a:p>
            <a:pPr algn="l" defTabSz="1828709" hangingPunct="1"/>
            <a:r>
              <a:rPr lang="en-GB" sz="4800" b="0" kern="1200" dirty="0">
                <a:latin typeface="Arial"/>
                <a:ea typeface="+mn-ea"/>
                <a:cs typeface="Arial"/>
              </a:rPr>
              <a:t>LinkedIn </a:t>
            </a:r>
            <a:r>
              <a:rPr lang="en-GB" sz="4800" b="0" kern="1200" dirty="0">
                <a:latin typeface="Arial"/>
                <a:ea typeface="+mn-ea"/>
                <a:cs typeface="Arial"/>
                <a:hlinkClick r:id="rId8"/>
              </a:rPr>
              <a:t>https://www.linkedin.com/company/prosperproject/</a:t>
            </a:r>
            <a:r>
              <a:rPr lang="en-GB" sz="4800" b="0" kern="1200" dirty="0">
                <a:latin typeface="Arial"/>
                <a:ea typeface="+mn-ea"/>
                <a:cs typeface="Arial"/>
              </a:rPr>
              <a:t> </a:t>
            </a:r>
          </a:p>
          <a:p>
            <a:pPr algn="l" defTabSz="1828709" hangingPunct="1"/>
            <a:r>
              <a:rPr lang="en-GB" sz="4800" b="0" kern="1200" dirty="0">
                <a:latin typeface="Arial"/>
                <a:ea typeface="+mn-ea"/>
                <a:cs typeface="Arial"/>
              </a:rPr>
              <a:t>X/Twitter @ProsperPostdoc</a:t>
            </a:r>
            <a:endParaRPr lang="en-GB" sz="4800" b="0" kern="1200">
              <a:latin typeface="Arial"/>
              <a:ea typeface="+mn-ea"/>
              <a:cs typeface="Arial"/>
            </a:endParaRPr>
          </a:p>
        </p:txBody>
      </p:sp>
      <p:grpSp>
        <p:nvGrpSpPr>
          <p:cNvPr id="8" name="Group 7">
            <a:extLst>
              <a:ext uri="{FF2B5EF4-FFF2-40B4-BE49-F238E27FC236}">
                <a16:creationId xmlns:a16="http://schemas.microsoft.com/office/drawing/2014/main" id="{8C36C595-0118-4BAD-A088-8050473B8451}"/>
              </a:ext>
            </a:extLst>
          </p:cNvPr>
          <p:cNvGrpSpPr/>
          <p:nvPr/>
        </p:nvGrpSpPr>
        <p:grpSpPr>
          <a:xfrm>
            <a:off x="821693" y="10752412"/>
            <a:ext cx="15667824" cy="2368479"/>
            <a:chOff x="821693" y="10752412"/>
            <a:chExt cx="15667824" cy="2368479"/>
          </a:xfrm>
        </p:grpSpPr>
        <p:pic>
          <p:nvPicPr>
            <p:cNvPr id="10" name="Picture 9">
              <a:extLst>
                <a:ext uri="{FF2B5EF4-FFF2-40B4-BE49-F238E27FC236}">
                  <a16:creationId xmlns:a16="http://schemas.microsoft.com/office/drawing/2014/main" id="{4C714D52-4C98-493A-842B-BF6EC3727A4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2820757" y="11495274"/>
              <a:ext cx="3668760" cy="1625617"/>
            </a:xfrm>
            <a:prstGeom prst="rect">
              <a:avLst/>
            </a:prstGeom>
          </p:spPr>
        </p:pic>
        <p:pic>
          <p:nvPicPr>
            <p:cNvPr id="11" name="Picture 10">
              <a:extLst>
                <a:ext uri="{FF2B5EF4-FFF2-40B4-BE49-F238E27FC236}">
                  <a16:creationId xmlns:a16="http://schemas.microsoft.com/office/drawing/2014/main" id="{5FD84586-EAEA-4410-BF3C-DC7993CB55D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338528" y="11713492"/>
              <a:ext cx="4703704" cy="1209051"/>
            </a:xfrm>
            <a:prstGeom prst="rect">
              <a:avLst/>
            </a:prstGeom>
          </p:spPr>
        </p:pic>
        <p:pic>
          <p:nvPicPr>
            <p:cNvPr id="12" name="Picture 11">
              <a:extLst>
                <a:ext uri="{FF2B5EF4-FFF2-40B4-BE49-F238E27FC236}">
                  <a16:creationId xmlns:a16="http://schemas.microsoft.com/office/drawing/2014/main" id="{7FA9433B-3F3E-4DB1-AEA8-617F0F224D9B}"/>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662594" y="11713492"/>
              <a:ext cx="4154556" cy="1224951"/>
            </a:xfrm>
            <a:prstGeom prst="rect">
              <a:avLst/>
            </a:prstGeom>
          </p:spPr>
        </p:pic>
        <p:sp>
          <p:nvSpPr>
            <p:cNvPr id="14" name="TextBox 13">
              <a:extLst>
                <a:ext uri="{FF2B5EF4-FFF2-40B4-BE49-F238E27FC236}">
                  <a16:creationId xmlns:a16="http://schemas.microsoft.com/office/drawing/2014/main" id="{C7E486A0-72BF-4414-919E-589C6B828286}"/>
                </a:ext>
              </a:extLst>
            </p:cNvPr>
            <p:cNvSpPr txBox="1"/>
            <p:nvPr/>
          </p:nvSpPr>
          <p:spPr>
            <a:xfrm>
              <a:off x="821693" y="10752412"/>
              <a:ext cx="1925738"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2400" b="0" i="0" u="none" strike="noStrike" cap="none" spc="0" normalizeH="0" baseline="0" dirty="0">
                  <a:ln>
                    <a:noFill/>
                  </a:ln>
                  <a:solidFill>
                    <a:srgbClr val="000000"/>
                  </a:solidFill>
                  <a:effectLst/>
                  <a:uFillTx/>
                  <a:latin typeface="Helvetica Neue"/>
                  <a:ea typeface="Helvetica Neue"/>
                  <a:cs typeface="Helvetica Neue"/>
                  <a:sym typeface="Helvetica Neue"/>
                </a:rPr>
                <a:t>Led by</a:t>
              </a:r>
            </a:p>
          </p:txBody>
        </p:sp>
        <p:sp>
          <p:nvSpPr>
            <p:cNvPr id="15" name="TextBox 14">
              <a:extLst>
                <a:ext uri="{FF2B5EF4-FFF2-40B4-BE49-F238E27FC236}">
                  <a16:creationId xmlns:a16="http://schemas.microsoft.com/office/drawing/2014/main" id="{F0B161F7-EA1E-4303-A158-5DCF537EE31E}"/>
                </a:ext>
              </a:extLst>
            </p:cNvPr>
            <p:cNvSpPr txBox="1"/>
            <p:nvPr/>
          </p:nvSpPr>
          <p:spPr>
            <a:xfrm>
              <a:off x="13129369" y="10752412"/>
              <a:ext cx="3051536"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GB" sz="2400" b="0" dirty="0"/>
                <a:t>An Academy project</a:t>
              </a:r>
              <a:endParaRPr kumimoji="0" lang="en-GB" sz="2400" b="0"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
          <p:nvSpPr>
            <p:cNvPr id="16" name="TextBox 15">
              <a:extLst>
                <a:ext uri="{FF2B5EF4-FFF2-40B4-BE49-F238E27FC236}">
                  <a16:creationId xmlns:a16="http://schemas.microsoft.com/office/drawing/2014/main" id="{541BB01E-988C-4E2E-9431-975799DD14DF}"/>
                </a:ext>
              </a:extLst>
            </p:cNvPr>
            <p:cNvSpPr txBox="1"/>
            <p:nvPr/>
          </p:nvSpPr>
          <p:spPr>
            <a:xfrm>
              <a:off x="7662594" y="10752412"/>
              <a:ext cx="1925738"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GB" sz="2400" b="0" dirty="0"/>
                <a:t>Supported</a:t>
              </a:r>
              <a:r>
                <a:rPr kumimoji="0" lang="en-GB" sz="2400" b="0" i="0" u="none" strike="noStrike" cap="none" spc="0" normalizeH="0" baseline="0" dirty="0">
                  <a:ln>
                    <a:noFill/>
                  </a:ln>
                  <a:solidFill>
                    <a:srgbClr val="000000"/>
                  </a:solidFill>
                  <a:effectLst/>
                  <a:uFillTx/>
                  <a:latin typeface="Helvetica Neue"/>
                  <a:ea typeface="Helvetica Neue"/>
                  <a:cs typeface="Helvetica Neue"/>
                  <a:sym typeface="Helvetica Neue"/>
                </a:rPr>
                <a:t> by</a:t>
              </a:r>
            </a:p>
          </p:txBody>
        </p:sp>
      </p:grpSp>
      <p:grpSp>
        <p:nvGrpSpPr>
          <p:cNvPr id="5" name="Group 4">
            <a:extLst>
              <a:ext uri="{FF2B5EF4-FFF2-40B4-BE49-F238E27FC236}">
                <a16:creationId xmlns:a16="http://schemas.microsoft.com/office/drawing/2014/main" id="{B734C05E-4D55-BEDD-30C4-B84410399A15}"/>
              </a:ext>
            </a:extLst>
          </p:cNvPr>
          <p:cNvGrpSpPr/>
          <p:nvPr/>
        </p:nvGrpSpPr>
        <p:grpSpPr>
          <a:xfrm>
            <a:off x="17154028" y="10764577"/>
            <a:ext cx="6812250" cy="2663734"/>
            <a:chOff x="15199633" y="5662227"/>
            <a:chExt cx="6812250" cy="2663734"/>
          </a:xfrm>
        </p:grpSpPr>
        <p:sp>
          <p:nvSpPr>
            <p:cNvPr id="3" name="Rectangle 2">
              <a:extLst>
                <a:ext uri="{FF2B5EF4-FFF2-40B4-BE49-F238E27FC236}">
                  <a16:creationId xmlns:a16="http://schemas.microsoft.com/office/drawing/2014/main" id="{1F6825B5-E074-39F8-916A-9D9DEDD93EC9}"/>
                </a:ext>
              </a:extLst>
            </p:cNvPr>
            <p:cNvSpPr/>
            <p:nvPr/>
          </p:nvSpPr>
          <p:spPr>
            <a:xfrm>
              <a:off x="15199633" y="6694745"/>
              <a:ext cx="6812250" cy="1631216"/>
            </a:xfrm>
            <a:prstGeom prst="rect">
              <a:avLst/>
            </a:prstGeom>
          </p:spPr>
          <p:txBody>
            <a:bodyPr wrap="square" lIns="91440" tIns="45720" rIns="91440" bIns="45720" anchor="t">
              <a:spAutoFit/>
            </a:bodyPr>
            <a:lstStyle/>
            <a:p>
              <a:pPr algn="l"/>
              <a:r>
                <a:rPr lang="en-GB" sz="2000" b="0" dirty="0">
                  <a:latin typeface="Arial"/>
                  <a:cs typeface="Arial"/>
                </a:rPr>
                <a:t>Except where otherwise noted, this work is licensed under the Creative Commons Attribution-NonCommercial-</a:t>
              </a:r>
              <a:r>
                <a:rPr lang="en-GB" sz="2000" b="0" err="1">
                  <a:latin typeface="Arial"/>
                  <a:cs typeface="Arial"/>
                </a:rPr>
                <a:t>ShareAlike</a:t>
              </a:r>
              <a:r>
                <a:rPr lang="en-GB" sz="2000" b="0" dirty="0">
                  <a:latin typeface="Arial"/>
                  <a:cs typeface="Arial"/>
                </a:rPr>
                <a:t> 4.0 International License. To view a copy of this license, </a:t>
              </a:r>
              <a:r>
                <a:rPr lang="en-GB" sz="2000" b="0" u="sng" dirty="0">
                  <a:latin typeface="Arial"/>
                  <a:cs typeface="Arial"/>
                  <a:hlinkClick r:id="rId12"/>
                </a:rPr>
                <a:t>https://creativecommons.org/licenses/by-nc-sa/4.0/</a:t>
              </a:r>
              <a:r>
                <a:rPr lang="en-GB" sz="2000" b="0" dirty="0">
                  <a:latin typeface="Arial"/>
                  <a:cs typeface="Arial"/>
                </a:rPr>
                <a:t> </a:t>
              </a:r>
            </a:p>
          </p:txBody>
        </p:sp>
        <p:pic>
          <p:nvPicPr>
            <p:cNvPr id="4" name="Picture 3">
              <a:extLst>
                <a:ext uri="{FF2B5EF4-FFF2-40B4-BE49-F238E27FC236}">
                  <a16:creationId xmlns:a16="http://schemas.microsoft.com/office/drawing/2014/main" id="{C32BBBCC-5E80-DCB0-74C6-C15549267916}"/>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7003898" y="5662227"/>
              <a:ext cx="2574060" cy="923631"/>
            </a:xfrm>
            <a:prstGeom prst="rect">
              <a:avLst/>
            </a:prstGeom>
          </p:spPr>
        </p:pic>
      </p:grpSp>
      <p:pic>
        <p:nvPicPr>
          <p:cNvPr id="17" name="Picture 16" descr="A qr code with a white background&#10;&#10;Description automatically generated">
            <a:extLst>
              <a:ext uri="{FF2B5EF4-FFF2-40B4-BE49-F238E27FC236}">
                <a16:creationId xmlns:a16="http://schemas.microsoft.com/office/drawing/2014/main" id="{B4E6408B-5D67-C8BF-CBDB-FFCB15B68605}"/>
              </a:ext>
            </a:extLst>
          </p:cNvPr>
          <p:cNvPicPr>
            <a:picLocks noChangeAspect="1"/>
          </p:cNvPicPr>
          <p:nvPr/>
        </p:nvPicPr>
        <p:blipFill>
          <a:blip r:embed="rId14"/>
          <a:stretch>
            <a:fillRect/>
          </a:stretch>
        </p:blipFill>
        <p:spPr>
          <a:xfrm>
            <a:off x="17634383" y="3538695"/>
            <a:ext cx="5477447" cy="5831231"/>
          </a:xfrm>
          <a:prstGeom prst="rect">
            <a:avLst/>
          </a:prstGeom>
        </p:spPr>
      </p:pic>
    </p:spTree>
    <p:extLst>
      <p:ext uri="{BB962C8B-B14F-4D97-AF65-F5344CB8AC3E}">
        <p14:creationId xmlns:p14="http://schemas.microsoft.com/office/powerpoint/2010/main" val="32399594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7E4C096-5FEC-4A64-AB21-D15F761F01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9904" y="1160585"/>
            <a:ext cx="8749968" cy="1329821"/>
          </a:xfrm>
          <a:prstGeom prst="rect">
            <a:avLst/>
          </a:prstGeom>
        </p:spPr>
      </p:pic>
      <p:pic>
        <p:nvPicPr>
          <p:cNvPr id="9" name="Picture 8">
            <a:extLst>
              <a:ext uri="{FF2B5EF4-FFF2-40B4-BE49-F238E27FC236}">
                <a16:creationId xmlns:a16="http://schemas.microsoft.com/office/drawing/2014/main" id="{6D4F65DF-FA0E-4D67-8583-05250ACF0653}"/>
              </a:ext>
            </a:extLst>
          </p:cNvPr>
          <p:cNvPicPr>
            <a:picLocks noChangeAspect="1"/>
          </p:cNvPicPr>
          <p:nvPr/>
        </p:nvPicPr>
        <p:blipFill>
          <a:blip r:embed="rId4"/>
          <a:stretch>
            <a:fillRect/>
          </a:stretch>
        </p:blipFill>
        <p:spPr>
          <a:xfrm>
            <a:off x="18040561" y="0"/>
            <a:ext cx="5933690" cy="2854180"/>
          </a:xfrm>
          <a:prstGeom prst="rect">
            <a:avLst/>
          </a:prstGeom>
        </p:spPr>
      </p:pic>
      <p:sp>
        <p:nvSpPr>
          <p:cNvPr id="13" name="TextBox 12">
            <a:extLst>
              <a:ext uri="{FF2B5EF4-FFF2-40B4-BE49-F238E27FC236}">
                <a16:creationId xmlns:a16="http://schemas.microsoft.com/office/drawing/2014/main" id="{8D74006E-F178-47A3-88CF-98B6E167755D}"/>
              </a:ext>
            </a:extLst>
          </p:cNvPr>
          <p:cNvSpPr txBox="1"/>
          <p:nvPr/>
        </p:nvSpPr>
        <p:spPr>
          <a:xfrm>
            <a:off x="1041565" y="3892493"/>
            <a:ext cx="21022855" cy="2554545"/>
          </a:xfrm>
          <a:prstGeom prst="rect">
            <a:avLst/>
          </a:prstGeom>
          <a:noFill/>
        </p:spPr>
        <p:txBody>
          <a:bodyPr wrap="square" lIns="91440" tIns="45720" rIns="91440" bIns="45720" rtlCol="0" anchor="t">
            <a:spAutoFit/>
          </a:bodyPr>
          <a:lstStyle/>
          <a:p>
            <a:pPr algn="l"/>
            <a:r>
              <a:rPr lang="en-GB" sz="8000" dirty="0">
                <a:latin typeface="Arial"/>
                <a:cs typeface="Arial"/>
              </a:rPr>
              <a:t>Cheesy connections</a:t>
            </a:r>
            <a:endParaRPr lang="en-US" dirty="0">
              <a:cs typeface="Arial"/>
            </a:endParaRPr>
          </a:p>
          <a:p>
            <a:pPr algn="l"/>
            <a:r>
              <a:rPr lang="en-GB" sz="8000" dirty="0">
                <a:latin typeface="Arial"/>
                <a:cs typeface="Arial"/>
              </a:rPr>
              <a:t>Networking workshop with a side of pizza</a:t>
            </a:r>
            <a:endParaRPr lang="en-US" dirty="0"/>
          </a:p>
        </p:txBody>
      </p:sp>
      <p:sp>
        <p:nvSpPr>
          <p:cNvPr id="14" name="TextBox 13">
            <a:extLst>
              <a:ext uri="{FF2B5EF4-FFF2-40B4-BE49-F238E27FC236}">
                <a16:creationId xmlns:a16="http://schemas.microsoft.com/office/drawing/2014/main" id="{2937ECBC-3977-4499-B38D-CE180DE8051B}"/>
              </a:ext>
            </a:extLst>
          </p:cNvPr>
          <p:cNvSpPr txBox="1"/>
          <p:nvPr/>
        </p:nvSpPr>
        <p:spPr>
          <a:xfrm>
            <a:off x="1066334" y="7622300"/>
            <a:ext cx="10050012" cy="1815882"/>
          </a:xfrm>
          <a:prstGeom prst="rect">
            <a:avLst/>
          </a:prstGeom>
          <a:noFill/>
        </p:spPr>
        <p:txBody>
          <a:bodyPr wrap="square" lIns="91440" tIns="45720" rIns="91440" bIns="45720" rtlCol="0" anchor="t">
            <a:spAutoFit/>
          </a:bodyPr>
          <a:lstStyle/>
          <a:p>
            <a:pPr algn="l"/>
            <a:r>
              <a:rPr lang="en-GB" sz="5600" b="0" dirty="0">
                <a:latin typeface="Arial"/>
                <a:cs typeface="Arial"/>
              </a:rPr>
              <a:t>Dr Stefania Silvestri</a:t>
            </a:r>
            <a:endParaRPr lang="en-US" dirty="0">
              <a:cs typeface="Arial"/>
            </a:endParaRPr>
          </a:p>
          <a:p>
            <a:pPr algn="l"/>
            <a:r>
              <a:rPr lang="en-GB" sz="5600" b="0" dirty="0">
                <a:latin typeface="Arial"/>
                <a:cs typeface="Arial"/>
              </a:rPr>
              <a:t>Researcher Developer</a:t>
            </a:r>
            <a:endParaRPr lang="en-GB" sz="5600" b="0" dirty="0">
              <a:latin typeface="Arial" panose="020B0604020202020204" pitchFamily="34" charset="0"/>
              <a:cs typeface="Arial" panose="020B0604020202020204" pitchFamily="34" charset="0"/>
            </a:endParaRPr>
          </a:p>
        </p:txBody>
      </p:sp>
      <p:grpSp>
        <p:nvGrpSpPr>
          <p:cNvPr id="18" name="Group 17">
            <a:extLst>
              <a:ext uri="{FF2B5EF4-FFF2-40B4-BE49-F238E27FC236}">
                <a16:creationId xmlns:a16="http://schemas.microsoft.com/office/drawing/2014/main" id="{01B8A481-8236-4F93-931F-AE1A12902AB6}"/>
              </a:ext>
            </a:extLst>
          </p:cNvPr>
          <p:cNvGrpSpPr/>
          <p:nvPr/>
        </p:nvGrpSpPr>
        <p:grpSpPr>
          <a:xfrm>
            <a:off x="821693" y="10752412"/>
            <a:ext cx="15667824" cy="2368479"/>
            <a:chOff x="821693" y="10752412"/>
            <a:chExt cx="15667824" cy="2368479"/>
          </a:xfrm>
        </p:grpSpPr>
        <p:pic>
          <p:nvPicPr>
            <p:cNvPr id="4" name="Picture 3">
              <a:extLst>
                <a:ext uri="{FF2B5EF4-FFF2-40B4-BE49-F238E27FC236}">
                  <a16:creationId xmlns:a16="http://schemas.microsoft.com/office/drawing/2014/main" id="{6E993437-65DE-4C22-813D-C4ABD76F54E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820757" y="11495274"/>
              <a:ext cx="3668760" cy="1625617"/>
            </a:xfrm>
            <a:prstGeom prst="rect">
              <a:avLst/>
            </a:prstGeom>
          </p:spPr>
        </p:pic>
        <p:pic>
          <p:nvPicPr>
            <p:cNvPr id="10" name="Picture 9">
              <a:extLst>
                <a:ext uri="{FF2B5EF4-FFF2-40B4-BE49-F238E27FC236}">
                  <a16:creationId xmlns:a16="http://schemas.microsoft.com/office/drawing/2014/main" id="{BD7425C8-C2B2-4C4B-9EAE-BF90CD5F628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38528" y="11713492"/>
              <a:ext cx="4703704" cy="1209051"/>
            </a:xfrm>
            <a:prstGeom prst="rect">
              <a:avLst/>
            </a:prstGeom>
          </p:spPr>
        </p:pic>
        <p:pic>
          <p:nvPicPr>
            <p:cNvPr id="12" name="Picture 11">
              <a:extLst>
                <a:ext uri="{FF2B5EF4-FFF2-40B4-BE49-F238E27FC236}">
                  <a16:creationId xmlns:a16="http://schemas.microsoft.com/office/drawing/2014/main" id="{4F0F1739-33CB-4677-87C0-E45EA71156A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62594" y="11713492"/>
              <a:ext cx="4154556" cy="1224951"/>
            </a:xfrm>
            <a:prstGeom prst="rect">
              <a:avLst/>
            </a:prstGeom>
          </p:spPr>
        </p:pic>
        <p:sp>
          <p:nvSpPr>
            <p:cNvPr id="15" name="TextBox 14">
              <a:extLst>
                <a:ext uri="{FF2B5EF4-FFF2-40B4-BE49-F238E27FC236}">
                  <a16:creationId xmlns:a16="http://schemas.microsoft.com/office/drawing/2014/main" id="{C0BF740C-3B0F-440F-8EF1-2D982868B344}"/>
                </a:ext>
              </a:extLst>
            </p:cNvPr>
            <p:cNvSpPr txBox="1"/>
            <p:nvPr/>
          </p:nvSpPr>
          <p:spPr>
            <a:xfrm>
              <a:off x="821693" y="10752412"/>
              <a:ext cx="1925738"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2400" b="0" i="0" u="none" strike="noStrike" cap="none" spc="0" normalizeH="0" baseline="0" dirty="0">
                  <a:ln>
                    <a:noFill/>
                  </a:ln>
                  <a:solidFill>
                    <a:srgbClr val="000000"/>
                  </a:solidFill>
                  <a:effectLst/>
                  <a:uFillTx/>
                  <a:latin typeface="Helvetica Neue"/>
                  <a:ea typeface="Helvetica Neue"/>
                  <a:cs typeface="Helvetica Neue"/>
                  <a:sym typeface="Helvetica Neue"/>
                </a:rPr>
                <a:t>Led by</a:t>
              </a:r>
            </a:p>
          </p:txBody>
        </p:sp>
        <p:sp>
          <p:nvSpPr>
            <p:cNvPr id="16" name="TextBox 15">
              <a:extLst>
                <a:ext uri="{FF2B5EF4-FFF2-40B4-BE49-F238E27FC236}">
                  <a16:creationId xmlns:a16="http://schemas.microsoft.com/office/drawing/2014/main" id="{244031A0-1C73-49D0-B711-D41FA8A385D2}"/>
                </a:ext>
              </a:extLst>
            </p:cNvPr>
            <p:cNvSpPr txBox="1"/>
            <p:nvPr/>
          </p:nvSpPr>
          <p:spPr>
            <a:xfrm>
              <a:off x="13129369" y="10752412"/>
              <a:ext cx="3051536"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GB" sz="2400" b="0" dirty="0"/>
                <a:t>An Academy project</a:t>
              </a:r>
              <a:endParaRPr kumimoji="0" lang="en-GB" sz="2400" b="0"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
          <p:nvSpPr>
            <p:cNvPr id="17" name="TextBox 16">
              <a:extLst>
                <a:ext uri="{FF2B5EF4-FFF2-40B4-BE49-F238E27FC236}">
                  <a16:creationId xmlns:a16="http://schemas.microsoft.com/office/drawing/2014/main" id="{A7A5B840-69E1-451A-AF55-BE3EAC1317DF}"/>
                </a:ext>
              </a:extLst>
            </p:cNvPr>
            <p:cNvSpPr txBox="1"/>
            <p:nvPr/>
          </p:nvSpPr>
          <p:spPr>
            <a:xfrm>
              <a:off x="7662594" y="10752412"/>
              <a:ext cx="1925738"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GB" sz="2400" b="0" dirty="0"/>
                <a:t>Supported</a:t>
              </a:r>
              <a:r>
                <a:rPr kumimoji="0" lang="en-GB" sz="2400" b="0" i="0" u="none" strike="noStrike" cap="none" spc="0" normalizeH="0" baseline="0" dirty="0">
                  <a:ln>
                    <a:noFill/>
                  </a:ln>
                  <a:solidFill>
                    <a:srgbClr val="000000"/>
                  </a:solidFill>
                  <a:effectLst/>
                  <a:uFillTx/>
                  <a:latin typeface="Helvetica Neue"/>
                  <a:ea typeface="Helvetica Neue"/>
                  <a:cs typeface="Helvetica Neue"/>
                  <a:sym typeface="Helvetica Neue"/>
                </a:rPr>
                <a:t> by</a:t>
              </a:r>
            </a:p>
          </p:txBody>
        </p:sp>
      </p:grpSp>
    </p:spTree>
    <p:extLst>
      <p:ext uri="{BB962C8B-B14F-4D97-AF65-F5344CB8AC3E}">
        <p14:creationId xmlns:p14="http://schemas.microsoft.com/office/powerpoint/2010/main" val="11546787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Text Placeholder 2"/>
          <p:cNvSpPr>
            <a:spLocks noGrp="1"/>
          </p:cNvSpPr>
          <p:nvPr>
            <p:ph type="body" sz="quarter" idx="1"/>
          </p:nvPr>
        </p:nvSpPr>
        <p:spPr/>
        <p:txBody>
          <a:bodyPr/>
          <a:lstStyle/>
          <a:p>
            <a:pPr marL="359410" indent="-359410"/>
            <a:r>
              <a:rPr lang="en-US" dirty="0"/>
              <a:t>Networking strategies</a:t>
            </a:r>
          </a:p>
          <a:p>
            <a:pPr marL="359410" indent="-359410"/>
            <a:r>
              <a:rPr lang="en-US" dirty="0"/>
              <a:t>Networking rules</a:t>
            </a:r>
          </a:p>
          <a:p>
            <a:pPr marL="359410" indent="-359410"/>
            <a:r>
              <a:rPr lang="en-US" dirty="0"/>
              <a:t>Speed networking round 1 + 2</a:t>
            </a:r>
          </a:p>
          <a:p>
            <a:pPr marL="359410" indent="-359410"/>
            <a:r>
              <a:rPr lang="en-US" dirty="0"/>
              <a:t>Final tips</a:t>
            </a:r>
          </a:p>
        </p:txBody>
      </p:sp>
      <p:pic>
        <p:nvPicPr>
          <p:cNvPr id="1028" name="Picture 4" descr="Vector illustration of a pepperoni ...">
            <a:extLst>
              <a:ext uri="{FF2B5EF4-FFF2-40B4-BE49-F238E27FC236}">
                <a16:creationId xmlns:a16="http://schemas.microsoft.com/office/drawing/2014/main" id="{724E6861-76E0-560F-8DF4-FFDBB2FD45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13731" y="3820886"/>
            <a:ext cx="6991073" cy="470262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37959" y="5658777"/>
            <a:ext cx="22453200" cy="2225024"/>
          </a:xfrm>
        </p:spPr>
        <p:txBody>
          <a:bodyPr/>
          <a:lstStyle/>
          <a:p>
            <a:r>
              <a:rPr lang="en-US" dirty="0"/>
              <a:t>Networking strategies</a:t>
            </a:r>
          </a:p>
        </p:txBody>
      </p:sp>
      <p:pic>
        <p:nvPicPr>
          <p:cNvPr id="7" name="Graphic 6" descr="A group of people with speech bubbles&#10;&#10;Description automatically generated">
            <a:extLst>
              <a:ext uri="{FF2B5EF4-FFF2-40B4-BE49-F238E27FC236}">
                <a16:creationId xmlns:a16="http://schemas.microsoft.com/office/drawing/2014/main" id="{30C1CAE0-DF6D-B94F-8883-4B434F74838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7952781" y="4163712"/>
            <a:ext cx="5246913" cy="5246913"/>
          </a:xfrm>
          <a:prstGeom prst="rect">
            <a:avLst/>
          </a:prstGeom>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
          </p:nvPr>
        </p:nvSpPr>
        <p:spPr/>
        <p:txBody>
          <a:bodyPr/>
          <a:lstStyle/>
          <a:p>
            <a:pPr marL="359410" indent="-359410"/>
            <a:r>
              <a:rPr lang="en-US" dirty="0"/>
              <a:t>Define your networking goals</a:t>
            </a:r>
          </a:p>
          <a:p>
            <a:pPr marL="359410" indent="-359410"/>
            <a:r>
              <a:rPr lang="en-US" dirty="0"/>
              <a:t>Ask for help and offer value</a:t>
            </a:r>
          </a:p>
          <a:p>
            <a:pPr marL="359410" indent="-359410"/>
            <a:r>
              <a:rPr lang="en-US" dirty="0"/>
              <a:t>Work on your personal branding</a:t>
            </a:r>
          </a:p>
          <a:p>
            <a:pPr marL="359410" indent="-359410"/>
            <a:r>
              <a:rPr lang="en-US" dirty="0"/>
              <a:t>Follow up and keep your contact warm</a:t>
            </a:r>
          </a:p>
          <a:p>
            <a:pPr marL="359410" indent="-359410"/>
            <a:r>
              <a:rPr lang="en-US" dirty="0"/>
              <a:t>Be patient and don't get discouraged</a:t>
            </a:r>
          </a:p>
          <a:p>
            <a:pPr marL="359410" indent="-359410">
              <a:buChar char="•"/>
            </a:pPr>
            <a:endParaRPr lang="en-US" dirty="0"/>
          </a:p>
          <a:p>
            <a:pPr marL="0" indent="0">
              <a:buNone/>
            </a:pPr>
            <a:endParaRPr lang="en-US" dirty="0"/>
          </a:p>
        </p:txBody>
      </p:sp>
      <p:sp>
        <p:nvSpPr>
          <p:cNvPr id="4" name="Title 1">
            <a:extLst>
              <a:ext uri="{FF2B5EF4-FFF2-40B4-BE49-F238E27FC236}">
                <a16:creationId xmlns:a16="http://schemas.microsoft.com/office/drawing/2014/main" id="{3FBC94B9-E19E-20A0-F7B1-D808C4447BF7}"/>
              </a:ext>
            </a:extLst>
          </p:cNvPr>
          <p:cNvSpPr>
            <a:spLocks noGrp="1"/>
          </p:cNvSpPr>
          <p:nvPr>
            <p:ph type="title"/>
          </p:nvPr>
        </p:nvSpPr>
        <p:spPr>
          <a:xfrm>
            <a:off x="964800" y="1015200"/>
            <a:ext cx="22453200" cy="971269"/>
          </a:xfrm>
        </p:spPr>
        <p:txBody>
          <a:bodyPr/>
          <a:lstStyle/>
          <a:p>
            <a:r>
              <a:rPr lang="en-US" dirty="0"/>
              <a:t>Networking strategies</a:t>
            </a:r>
            <a:br>
              <a:rPr lang="en-US" dirty="0"/>
            </a:br>
            <a:endParaRPr lang="en-US" dirty="0"/>
          </a:p>
        </p:txBody>
      </p:sp>
    </p:spTree>
    <p:extLst>
      <p:ext uri="{BB962C8B-B14F-4D97-AF65-F5344CB8AC3E}">
        <p14:creationId xmlns:p14="http://schemas.microsoft.com/office/powerpoint/2010/main" val="4189221548"/>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37959" y="5363521"/>
            <a:ext cx="22453200" cy="2225024"/>
          </a:xfrm>
        </p:spPr>
        <p:txBody>
          <a:bodyPr/>
          <a:lstStyle/>
          <a:p>
            <a:r>
              <a:rPr lang="en-US" dirty="0"/>
              <a:t>Networking rules</a:t>
            </a:r>
          </a:p>
        </p:txBody>
      </p:sp>
      <p:pic>
        <p:nvPicPr>
          <p:cNvPr id="2" name="Graphic 1" descr="A blue line drawing of a clipboard and a pen&#10;&#10;Description automatically generated">
            <a:extLst>
              <a:ext uri="{FF2B5EF4-FFF2-40B4-BE49-F238E27FC236}">
                <a16:creationId xmlns:a16="http://schemas.microsoft.com/office/drawing/2014/main" id="{51A5D9D7-14CD-867F-3756-B13EC401560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7691821" y="3730519"/>
            <a:ext cx="5519057" cy="5519057"/>
          </a:xfrm>
          <a:prstGeom prst="rect">
            <a:avLst/>
          </a:prstGeom>
        </p:spPr>
      </p:pic>
    </p:spTree>
    <p:extLst>
      <p:ext uri="{BB962C8B-B14F-4D97-AF65-F5344CB8AC3E}">
        <p14:creationId xmlns:p14="http://schemas.microsoft.com/office/powerpoint/2010/main" val="2968975992"/>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Networking rules</a:t>
            </a:r>
            <a:br>
              <a:rPr lang="en-US" dirty="0"/>
            </a:br>
            <a:endParaRPr lang="en-US" dirty="0"/>
          </a:p>
        </p:txBody>
      </p:sp>
      <p:sp>
        <p:nvSpPr>
          <p:cNvPr id="3" name="Text Placeholder 2"/>
          <p:cNvSpPr>
            <a:spLocks noGrp="1"/>
          </p:cNvSpPr>
          <p:nvPr>
            <p:ph type="body" sz="quarter" idx="1"/>
          </p:nvPr>
        </p:nvSpPr>
        <p:spPr/>
        <p:txBody>
          <a:bodyPr/>
          <a:lstStyle/>
          <a:p>
            <a:pPr marL="359410" indent="-359410"/>
            <a:r>
              <a:rPr lang="en-US" dirty="0"/>
              <a:t>Be open</a:t>
            </a:r>
          </a:p>
          <a:p>
            <a:pPr marL="359410" indent="-359410"/>
            <a:r>
              <a:rPr lang="en-US" dirty="0"/>
              <a:t>Be a good listener</a:t>
            </a:r>
          </a:p>
          <a:p>
            <a:pPr marL="359410" indent="-359410"/>
            <a:r>
              <a:rPr lang="en-US"/>
              <a:t>Engage in discussion</a:t>
            </a:r>
          </a:p>
          <a:p>
            <a:pPr marL="359410" indent="-359410"/>
            <a:r>
              <a:rPr lang="en-US" dirty="0"/>
              <a:t>Exchange contact information if you find potential collaborators</a:t>
            </a:r>
          </a:p>
          <a:p>
            <a:pPr marL="0" indent="0">
              <a:buNone/>
            </a:pPr>
            <a:endParaRPr lang="en-US" dirty="0"/>
          </a:p>
        </p:txBody>
      </p:sp>
    </p:spTree>
    <p:extLst>
      <p:ext uri="{BB962C8B-B14F-4D97-AF65-F5344CB8AC3E}">
        <p14:creationId xmlns:p14="http://schemas.microsoft.com/office/powerpoint/2010/main" val="1407000558"/>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18483" y="3672507"/>
            <a:ext cx="22453200" cy="2225024"/>
          </a:xfrm>
        </p:spPr>
        <p:txBody>
          <a:bodyPr/>
          <a:lstStyle/>
          <a:p>
            <a:r>
              <a:rPr lang="en-US" dirty="0"/>
              <a:t>Speed networking</a:t>
            </a:r>
          </a:p>
        </p:txBody>
      </p:sp>
      <p:pic>
        <p:nvPicPr>
          <p:cNvPr id="2" name="Graphic 5" descr="A blue light bulb and people&#10;&#10;Description automatically generated">
            <a:extLst>
              <a:ext uri="{FF2B5EF4-FFF2-40B4-BE49-F238E27FC236}">
                <a16:creationId xmlns:a16="http://schemas.microsoft.com/office/drawing/2014/main" id="{D5C0F658-7EDE-17C2-5D89-53DD24B8DEF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8305822" y="3443466"/>
            <a:ext cx="4947556" cy="4920342"/>
          </a:xfrm>
          <a:prstGeom prst="rect">
            <a:avLst/>
          </a:prstGeom>
        </p:spPr>
      </p:pic>
    </p:spTree>
    <p:extLst>
      <p:ext uri="{BB962C8B-B14F-4D97-AF65-F5344CB8AC3E}">
        <p14:creationId xmlns:p14="http://schemas.microsoft.com/office/powerpoint/2010/main" val="1227306062"/>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Two rounds with 5 minutes break</a:t>
            </a:r>
          </a:p>
        </p:txBody>
      </p:sp>
      <p:sp>
        <p:nvSpPr>
          <p:cNvPr id="3" name="Text Placeholder 2"/>
          <p:cNvSpPr>
            <a:spLocks noGrp="1"/>
          </p:cNvSpPr>
          <p:nvPr>
            <p:ph type="body" sz="quarter" idx="1"/>
          </p:nvPr>
        </p:nvSpPr>
        <p:spPr/>
        <p:txBody>
          <a:bodyPr/>
          <a:lstStyle/>
          <a:p>
            <a:pPr marL="359410" indent="-359410"/>
            <a:r>
              <a:rPr lang="en-US" dirty="0"/>
              <a:t>Ring a bell every 3 minutes</a:t>
            </a:r>
          </a:p>
          <a:p>
            <a:pPr marL="359410" indent="-359410"/>
            <a:r>
              <a:rPr lang="en-US" dirty="0"/>
              <a:t>Inner circle moves one person to the right</a:t>
            </a:r>
          </a:p>
          <a:p>
            <a:pPr marL="359410" indent="-359410"/>
            <a:r>
              <a:rPr lang="en-US" dirty="0"/>
              <a:t>Prompts on table</a:t>
            </a:r>
          </a:p>
          <a:p>
            <a:pPr marL="0" indent="0">
              <a:buNone/>
            </a:pPr>
            <a:endParaRPr lang="en-US" dirty="0"/>
          </a:p>
        </p:txBody>
      </p:sp>
    </p:spTree>
    <p:extLst>
      <p:ext uri="{BB962C8B-B14F-4D97-AF65-F5344CB8AC3E}">
        <p14:creationId xmlns:p14="http://schemas.microsoft.com/office/powerpoint/2010/main" val="1176587275"/>
      </p:ext>
    </p:extLst>
  </p:cSld>
  <p:clrMapOvr>
    <a:masterClrMapping/>
  </p:clrMapOvr>
  <p:transition spd="med"/>
</p:sld>
</file>

<file path=ppt/theme/theme1.xml><?xml version="1.0" encoding="utf-8"?>
<a:theme xmlns:a="http://schemas.openxmlformats.org/drawingml/2006/main" name="White">
  <a:themeElements>
    <a:clrScheme name="Prosper">
      <a:dk1>
        <a:srgbClr val="000000"/>
      </a:dk1>
      <a:lt1>
        <a:srgbClr val="FFFFFF"/>
      </a:lt1>
      <a:dk2>
        <a:srgbClr val="5E5E5E"/>
      </a:dk2>
      <a:lt2>
        <a:srgbClr val="D5D5D5"/>
      </a:lt2>
      <a:accent1>
        <a:srgbClr val="FACF35"/>
      </a:accent1>
      <a:accent2>
        <a:srgbClr val="2CBEC0"/>
      </a:accent2>
      <a:accent3>
        <a:srgbClr val="EE5127"/>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lcf76f155ced4ddcb4097134ff3c332f xmlns="51c8a0a0-30a2-4aea-a631-07f16a169a79">
      <Terms xmlns="http://schemas.microsoft.com/office/infopath/2007/PartnerControls"/>
    </lcf76f155ced4ddcb4097134ff3c332f>
    <TaxCatchAll xmlns="f16359fa-b7b0-49ed-a307-549d00d08faa"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25F32C0F53DF48B3E47551D7EC4F69" ma:contentTypeVersion="20" ma:contentTypeDescription="Create a new document." ma:contentTypeScope="" ma:versionID="c853b1c8df97f73f11b13096f474ea89">
  <xsd:schema xmlns:xsd="http://www.w3.org/2001/XMLSchema" xmlns:xs="http://www.w3.org/2001/XMLSchema" xmlns:p="http://schemas.microsoft.com/office/2006/metadata/properties" xmlns:ns1="http://schemas.microsoft.com/sharepoint/v3" xmlns:ns2="51c8a0a0-30a2-4aea-a631-07f16a169a79" xmlns:ns3="f16359fa-b7b0-49ed-a307-549d00d08faa" targetNamespace="http://schemas.microsoft.com/office/2006/metadata/properties" ma:root="true" ma:fieldsID="36e8fce7374eb2f872ff307dcb97d95a" ns1:_="" ns2:_="" ns3:_="">
    <xsd:import namespace="http://schemas.microsoft.com/sharepoint/v3"/>
    <xsd:import namespace="51c8a0a0-30a2-4aea-a631-07f16a169a79"/>
    <xsd:import namespace="f16359fa-b7b0-49ed-a307-549d00d08fa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1:_ip_UnifiedCompliancePolicyProperties" minOccurs="0"/>
                <xsd:element ref="ns1:_ip_UnifiedCompliancePolicyUIAction" minOccurs="0"/>
                <xsd:element ref="ns2:MediaServiceDateTaken" minOccurs="0"/>
                <xsd:element ref="ns2:MediaLengthInSecond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8" nillable="true" ma:displayName="Unified Compliance Policy Properties" ma:hidden="true" ma:internalName="_ip_UnifiedCompliancePolicyProperties">
      <xsd:simpleType>
        <xsd:restriction base="dms:Note"/>
      </xsd:simpleType>
    </xsd:element>
    <xsd:element name="_ip_UnifiedCompliancePolicyUIAction" ma:index="1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1c8a0a0-30a2-4aea-a631-07f16a169a7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ternalName="MediaServiceDateTake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MediaServiceLocation" ma:index="22" nillable="true" ma:displayName="Location" ma:internalName="MediaServiceLocation" ma:readOnly="true">
      <xsd:simpleType>
        <xsd:restriction base="dms:Text"/>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dfd38f81-9561-40ce-98eb-cd713668d4d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16359fa-b7b0-49ed-a307-549d00d08faa"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69b34857-5037-452a-a4a7-39e1872ba64f}" ma:internalName="TaxCatchAll" ma:showField="CatchAllData" ma:web="f16359fa-b7b0-49ed-a307-549d00d08fa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E1A953C-92C3-48BA-AE74-E64C6261E339}">
  <ds:schemaRefs>
    <ds:schemaRef ds:uri="http://schemas.microsoft.com/sharepoint/v3/contenttype/forms"/>
  </ds:schemaRefs>
</ds:datastoreItem>
</file>

<file path=customXml/itemProps2.xml><?xml version="1.0" encoding="utf-8"?>
<ds:datastoreItem xmlns:ds="http://schemas.openxmlformats.org/officeDocument/2006/customXml" ds:itemID="{D0EAFD13-F87D-434A-A9B6-E8E5FE421AE2}">
  <ds:schemaRefs>
    <ds:schemaRef ds:uri="http://purl.org/dc/dcmitype/"/>
    <ds:schemaRef ds:uri="http://schemas.microsoft.com/office/2006/documentManagement/types"/>
    <ds:schemaRef ds:uri="http://purl.org/dc/terms/"/>
    <ds:schemaRef ds:uri="http://www.w3.org/XML/1998/namespace"/>
    <ds:schemaRef ds:uri="51c8a0a0-30a2-4aea-a631-07f16a169a79"/>
    <ds:schemaRef ds:uri="http://purl.org/dc/elements/1.1/"/>
    <ds:schemaRef ds:uri="http://schemas.microsoft.com/office/infopath/2007/PartnerControls"/>
    <ds:schemaRef ds:uri="http://schemas.microsoft.com/sharepoint/v3"/>
    <ds:schemaRef ds:uri="http://schemas.openxmlformats.org/package/2006/metadata/core-properties"/>
    <ds:schemaRef ds:uri="f16359fa-b7b0-49ed-a307-549d00d08faa"/>
    <ds:schemaRef ds:uri="http://schemas.microsoft.com/office/2006/metadata/properties"/>
  </ds:schemaRefs>
</ds:datastoreItem>
</file>

<file path=customXml/itemProps3.xml><?xml version="1.0" encoding="utf-8"?>
<ds:datastoreItem xmlns:ds="http://schemas.openxmlformats.org/officeDocument/2006/customXml" ds:itemID="{C5293392-793C-426D-888D-A4A2B1663C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1c8a0a0-30a2-4aea-a631-07f16a169a79"/>
    <ds:schemaRef ds:uri="f16359fa-b7b0-49ed-a307-549d00d08f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587</TotalTime>
  <Words>1093</Words>
  <Application>Microsoft Office PowerPoint</Application>
  <PresentationFormat>Custom</PresentationFormat>
  <Paragraphs>71</Paragraphs>
  <Slides>12</Slides>
  <Notes>11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12</vt:i4>
      </vt:variant>
    </vt:vector>
  </HeadingPairs>
  <TitlesOfParts>
    <vt:vector size="18" baseType="lpstr">
      <vt:lpstr>Arial</vt:lpstr>
      <vt:lpstr>CircularStd-Bold</vt:lpstr>
      <vt:lpstr>CircularStd-Book</vt:lpstr>
      <vt:lpstr>Helvetica Neue</vt:lpstr>
      <vt:lpstr>White</vt:lpstr>
      <vt:lpstr>Office Theme</vt:lpstr>
      <vt:lpstr>PowerPoint Presentation</vt:lpstr>
      <vt:lpstr>PowerPoint Presentation</vt:lpstr>
      <vt:lpstr>Agenda</vt:lpstr>
      <vt:lpstr>Networking strategies</vt:lpstr>
      <vt:lpstr>Networking strategies </vt:lpstr>
      <vt:lpstr>Networking rules</vt:lpstr>
      <vt:lpstr>Networking rules </vt:lpstr>
      <vt:lpstr>Speed networking</vt:lpstr>
      <vt:lpstr>Two rounds with 5 minutes break</vt:lpstr>
      <vt:lpstr>Final tips</vt:lpstr>
      <vt:lpstr>Final tips </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Kennedy, Catherine</dc:creator>
  <cp:keywords/>
  <dc:description/>
  <cp:lastModifiedBy>Silvestri, Stefania</cp:lastModifiedBy>
  <cp:revision>200</cp:revision>
  <dcterms:modified xsi:type="dcterms:W3CDTF">2025-03-11T10:39:31Z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0x0101007925F32C0F53DF48B3E47551D7EC4F69</vt:lpwstr>
  </property>
  <property fmtid="{D5CDD505-2E9C-101B-9397-08002B2CF9AE}" pid="3" name="MediaServiceImageTags">
    <vt:lpwstr/>
  </property>
</Properties>
</file>