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80" r:id="rId5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3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20104100" cy="11309350"/>
  <p:notesSz cx="20104100" cy="1130935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45A8410D-F2F1-4C27-9957-83A375525DE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3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9D9C0A-A32B-24C5-EBE0-19B20968148F}" name="Silvestri, Stefania" initials="SS" userId="S::stefsilv@liverpool.ac.uk::b6c0d291-429e-41c2-92f7-74b158d9b1a6" providerId="AD"/>
  <p188:author id="{EDF924A9-2082-3220-5CAC-B7295DB97BFC}" name="McBride, Fiona [fmcbride]" initials="FM" userId="S::fmcbride@liverpool.ac.uk::67c6f884-baf0-4320-a811-73eeed40c403" providerId="AD"/>
  <p188:author id="{C0366DAA-95D7-9C5D-8448-5DE32CA943A9}" name="McElroy, Kerry" initials="MK" userId="S::mcelroyk@liverpool.ac.uk::f6b4985a-b2e2-4040-af6a-0fe98e23e9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DC"/>
    <a:srgbClr val="F4F6DB"/>
    <a:srgbClr val="E1F2F2"/>
    <a:srgbClr val="DEE8F3"/>
    <a:srgbClr val="2668AD"/>
    <a:srgbClr val="E4E8E5"/>
    <a:srgbClr val="A3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86A9D-23A7-B998-0757-F7227D83A7D1}" v="1" dt="2025-08-15T08:25:12.886"/>
    <p1510:client id="{6F7C2D2E-6C7F-86C8-C1B3-79ABC86FE1A7}" v="132" dt="2025-08-15T10:49:22.453"/>
    <p1510:client id="{864BF110-2D08-0A1A-F493-2E6EDDD2CB31}" v="303" dt="2025-08-15T10:57:10.270"/>
    <p1510:client id="{94603259-9E15-5B9E-0403-38D683A40E61}" v="2366" dt="2025-08-14T17:20:22.392"/>
    <p1510:client id="{EE4C0985-CDA2-3F88-ECA5-6E7C8BE3FF8A}" v="6" dt="2025-08-15T08:41:57.198"/>
    <p1510:client id="{FDACFF90-B0BD-5630-E376-2D2610965089}" v="48" dt="2025-08-15T10:41:36.1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24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E0DC0-01A4-4711-8D56-D74D51F194A2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2231-B389-4D4A-BF97-FE317FD1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0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18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hyperlink" Target="mailto:prosper.postdoc@liverpool.ac.uk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22.svg"/><Relationship Id="rId10" Type="http://schemas.openxmlformats.org/officeDocument/2006/relationships/image" Target="../media/image12.svg"/><Relationship Id="rId19" Type="http://schemas.openxmlformats.org/officeDocument/2006/relationships/image" Target="../media/image26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397E02C-1512-D9A0-0330-ACE045D732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450" y="2829024"/>
            <a:ext cx="6673088" cy="3476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F6BF53-EABF-7A8D-63E9-476471EB6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9" b="13520"/>
          <a:stretch/>
        </p:blipFill>
        <p:spPr>
          <a:xfrm>
            <a:off x="25869" y="1240467"/>
            <a:ext cx="20104810" cy="100897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582" y="7826375"/>
            <a:ext cx="6072666" cy="14477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59BA169E-AA42-3D1F-A5DA-78A75682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9CFFF2D7-F3A9-6E20-B658-9F88085EE88A}"/>
              </a:ext>
            </a:extLst>
          </p:cNvPr>
          <p:cNvSpPr txBox="1">
            <a:spLocks/>
          </p:cNvSpPr>
          <p:nvPr userDrawn="1"/>
        </p:nvSpPr>
        <p:spPr>
          <a:xfrm>
            <a:off x="1042324" y="3055408"/>
            <a:ext cx="4244341" cy="1295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AB8D2CDA-AA2B-B7FB-9A5A-926843CF6C7A}"/>
              </a:ext>
            </a:extLst>
          </p:cNvPr>
          <p:cNvSpPr txBox="1">
            <a:spLocks/>
          </p:cNvSpPr>
          <p:nvPr userDrawn="1"/>
        </p:nvSpPr>
        <p:spPr>
          <a:xfrm>
            <a:off x="1042324" y="3038475"/>
            <a:ext cx="4244341" cy="1168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B0681C-C51C-DAED-3842-29A42C505EB3}"/>
              </a:ext>
            </a:extLst>
          </p:cNvPr>
          <p:cNvCxnSpPr>
            <a:cxnSpLocks/>
          </p:cNvCxnSpPr>
          <p:nvPr userDrawn="1"/>
        </p:nvCxnSpPr>
        <p:spPr>
          <a:xfrm>
            <a:off x="7842242" y="3076575"/>
            <a:ext cx="0" cy="6159500"/>
          </a:xfrm>
          <a:prstGeom prst="line">
            <a:avLst/>
          </a:prstGeom>
          <a:ln w="15875">
            <a:solidFill>
              <a:srgbClr val="A3A8AA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76F0C-4938-FEF9-EAB3-4EC8C83408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3076574"/>
            <a:ext cx="6037259" cy="4025901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F71E6AF-690A-A1A1-AD70-9307CE9195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39643" y="3076574"/>
            <a:ext cx="6037259" cy="4025901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96A8A0A-1C10-9E6C-3F74-231E7BB0D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27582" y="7826375"/>
            <a:ext cx="6072666" cy="14477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4D0DD9-C204-9546-5FD8-48E3EFA70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>
          <a:xfrm>
            <a:off x="0" y="983321"/>
            <a:ext cx="20104810" cy="10346481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1D9C1E7-FFFD-B717-8D6A-EA6A999840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2983" y="3244759"/>
            <a:ext cx="4940046" cy="272288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300" b="1"/>
            </a:lvl1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Change colour in shape options.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3244759"/>
            <a:ext cx="4940046" cy="272288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300" b="1"/>
            </a:lvl1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Change colour in shape options.</a:t>
            </a:r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D2DB8E24-02C1-32BF-99AB-D328C4DB82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65517" y="3244759"/>
            <a:ext cx="4940046" cy="272288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300" b="1"/>
            </a:lvl1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Change colour in shape options.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7EF1719-3E68-AC8C-1903-F546E7184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2983" y="6411292"/>
            <a:ext cx="4940046" cy="272288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300" b="1"/>
            </a:lvl1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Change colour in shape options.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2DF2379-F331-ED13-75DC-120E5109B8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0450" y="6411292"/>
            <a:ext cx="4940046" cy="272288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300" b="1"/>
            </a:lvl1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Change colour in shape options.</a:t>
            </a:r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E37F535-7517-EE15-E4DD-04CB1777B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65517" y="6411292"/>
            <a:ext cx="4940046" cy="272288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300" b="1"/>
            </a:lvl1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Change colour in shape options.</a:t>
            </a:r>
            <a:endParaRPr lang="en-US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A2FE4241-5F3C-DD99-D633-588A1D38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965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(Greysca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6E07B6-16AE-5DA2-A538-E67574C41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>
          <a:xfrm>
            <a:off x="0" y="983321"/>
            <a:ext cx="20104810" cy="10346481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1D9C1E7-FFFD-B717-8D6A-EA6A999840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2983" y="3244759"/>
            <a:ext cx="4940046" cy="2722880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Change colour in shape options.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3244759"/>
            <a:ext cx="4940046" cy="2722880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Change colour in shape options.</a:t>
            </a:r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D2DB8E24-02C1-32BF-99AB-D328C4DB82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65517" y="3244759"/>
            <a:ext cx="4940046" cy="2722880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Change colour in shape options.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7EF1719-3E68-AC8C-1903-F546E7184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2983" y="6411292"/>
            <a:ext cx="4940046" cy="2722880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Change colour in shape options.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2DF2379-F331-ED13-75DC-120E5109B8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0450" y="6411292"/>
            <a:ext cx="4940046" cy="2722880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Change colour in shape options.</a:t>
            </a:r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E37F535-7517-EE15-E4DD-04CB1777B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65517" y="6411292"/>
            <a:ext cx="4940046" cy="2722880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Change colour in shape options.</a:t>
            </a:r>
            <a:endParaRPr lang="en-US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A2FE4241-5F3C-DD99-D633-588A1D38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613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FE34170-5B82-5CAD-26FF-6BB389FD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"/>
          <a:stretch/>
        </p:blipFill>
        <p:spPr>
          <a:xfrm>
            <a:off x="0" y="1006128"/>
            <a:ext cx="20104810" cy="102702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109" y="3075929"/>
            <a:ext cx="13312141" cy="5474346"/>
          </a:xfrm>
        </p:spPr>
        <p:txBody>
          <a:bodyPr>
            <a:noAutofit/>
          </a:bodyPr>
          <a:lstStyle>
            <a:lvl1pPr marL="571500" indent="-571500">
              <a:lnSpc>
                <a:spcPct val="100000"/>
              </a:lnSpc>
              <a:spcAft>
                <a:spcPts val="1800"/>
              </a:spcAft>
              <a:buSzPct val="125000"/>
              <a:buFont typeface="Courier New" panose="02070309020205020404" pitchFamily="49" charset="0"/>
              <a:buChar char="o"/>
              <a:defRPr sz="3200"/>
            </a:lvl1pPr>
            <a:lvl2pPr marL="0" indent="0">
              <a:buSzPct val="125000"/>
              <a:buFont typeface="Courier New" panose="02070309020205020404" pitchFamily="49" charset="0"/>
              <a:buNone/>
              <a:tabLst/>
              <a:defRPr/>
            </a:lvl2pPr>
          </a:lstStyle>
          <a:p>
            <a:pPr lvl="0"/>
            <a:r>
              <a:rPr lang="en-GB"/>
              <a:t>Click to add bullet points</a:t>
            </a:r>
          </a:p>
          <a:p>
            <a:pPr lvl="0"/>
            <a:endParaRPr lang="en-US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EAD045D5-E43E-01AC-1A7F-D436D2B0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3957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3691E8-D0F1-C863-37AE-1AF4D393A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"/>
          <a:stretch/>
        </p:blipFill>
        <p:spPr>
          <a:xfrm>
            <a:off x="0" y="1006128"/>
            <a:ext cx="20104810" cy="102702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109" y="3075929"/>
            <a:ext cx="8206741" cy="5474346"/>
          </a:xfrm>
        </p:spPr>
        <p:txBody>
          <a:bodyPr/>
          <a:lstStyle>
            <a:lvl1pPr marL="571500" indent="-571500">
              <a:buSzPct val="125000"/>
              <a:buFont typeface="Courier New" panose="02070309020205020404" pitchFamily="49" charset="0"/>
              <a:buChar char="o"/>
              <a:defRPr/>
            </a:lvl1pPr>
            <a:lvl2pPr marL="0" indent="0">
              <a:buSzPct val="125000"/>
              <a:buFont typeface="Courier New" panose="02070309020205020404" pitchFamily="49" charset="0"/>
              <a:buNone/>
              <a:tabLst/>
              <a:defRPr/>
            </a:lvl2pPr>
          </a:lstStyle>
          <a:p>
            <a:pPr lvl="0"/>
            <a:r>
              <a:rPr lang="en-GB"/>
              <a:t>Click to add bullet points</a:t>
            </a:r>
          </a:p>
          <a:p>
            <a:pPr lvl="0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A14E910-52CB-1248-C3FE-5A2FCECCEA7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18370" y="3216275"/>
            <a:ext cx="7167880" cy="6796088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6FBFD168-3F96-51F1-562F-15167272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35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87E8DBD-41E7-ECD7-B90E-4EA22A8A5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>
          <a:xfrm>
            <a:off x="0" y="983321"/>
            <a:ext cx="20104810" cy="10346481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363B78E-59A4-1363-2CE7-43166FBB55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0450" y="3216275"/>
            <a:ext cx="15925800" cy="5791200"/>
          </a:xfrm>
          <a:noFill/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insert image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109" y="9236075"/>
            <a:ext cx="15979141" cy="53340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pPr lvl="0"/>
            <a:r>
              <a:rPr lang="en-GB"/>
              <a:t>Click to add caption</a:t>
            </a:r>
            <a:endParaRPr lang="en-US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060533F0-6AFF-E8AD-2822-D7B4C1DB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410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B71159-EEE8-7BB9-A8DB-59E47A2883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>
          <a:xfrm>
            <a:off x="0" y="983321"/>
            <a:ext cx="20104810" cy="10346481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363B78E-59A4-1363-2CE7-43166FBB55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0450" y="1158875"/>
            <a:ext cx="16230600" cy="8229600"/>
          </a:xfrm>
          <a:noFill/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insert image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8A9417C-CB2F-E404-0DCE-2F4B184AF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>
          <a:xfrm>
            <a:off x="0" y="983321"/>
            <a:ext cx="20104810" cy="10346481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363B78E-59A4-1363-2CE7-43166FBB55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0450" y="4587876"/>
            <a:ext cx="15925800" cy="490175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insert image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109" y="2592917"/>
            <a:ext cx="15979141" cy="15377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3200"/>
            </a:lvl1pPr>
          </a:lstStyle>
          <a:p>
            <a:pPr lvl="0"/>
            <a:r>
              <a:rPr lang="en-GB"/>
              <a:t>Click to add caption</a:t>
            </a:r>
            <a:endParaRPr lang="en-US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060533F0-6AFF-E8AD-2822-D7B4C1DB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0765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363B78E-59A4-1363-2CE7-43166FBB55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0450" y="3216275"/>
            <a:ext cx="17907000" cy="63246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insert image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7450" y="9921875"/>
            <a:ext cx="11430000" cy="533400"/>
          </a:xfrm>
        </p:spPr>
        <p:txBody>
          <a:bodyPr>
            <a:normAutofit/>
          </a:bodyPr>
          <a:lstStyle>
            <a:lvl1pPr algn="r">
              <a:defRPr sz="2500"/>
            </a:lvl1pPr>
          </a:lstStyle>
          <a:p>
            <a:pPr lvl="0"/>
            <a:r>
              <a:rPr lang="en-GB"/>
              <a:t>Click to add caption</a:t>
            </a:r>
            <a:endParaRPr lang="en-US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E19C55A1-5585-1002-8D87-A24A0B3E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655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A8DC3FA3-B7C4-CE4B-3175-35E77787181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5263677"/>
            <a:ext cx="19051324" cy="1123950"/>
            <a:chOff x="0" y="5263677"/>
            <a:chExt cx="19051324" cy="1123950"/>
          </a:xfrm>
        </p:grpSpPr>
        <p:sp>
          <p:nvSpPr>
            <p:cNvPr id="2" name="object 9">
              <a:extLst>
                <a:ext uri="{FF2B5EF4-FFF2-40B4-BE49-F238E27FC236}">
                  <a16:creationId xmlns:a16="http://schemas.microsoft.com/office/drawing/2014/main" id="{BEFC3A5B-E37B-3228-B28A-D17213FF3C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5825581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>
                  <a:moveTo>
                    <a:pt x="0" y="0"/>
                  </a:moveTo>
                  <a:lnTo>
                    <a:pt x="314126" y="0"/>
                  </a:lnTo>
                </a:path>
              </a:pathLst>
            </a:custGeom>
            <a:ln w="104708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7DCEC669-05EA-A78C-78EE-6104096C6F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21348" y="5825581"/>
              <a:ext cx="16699230" cy="0"/>
            </a:xfrm>
            <a:custGeom>
              <a:avLst/>
              <a:gdLst/>
              <a:ahLst/>
              <a:cxnLst/>
              <a:rect l="l" t="t" r="r" b="b"/>
              <a:pathLst>
                <a:path w="16699230">
                  <a:moveTo>
                    <a:pt x="0" y="0"/>
                  </a:moveTo>
                  <a:lnTo>
                    <a:pt x="16698611" y="0"/>
                  </a:lnTo>
                </a:path>
              </a:pathLst>
            </a:custGeom>
            <a:ln w="104708">
              <a:solidFill>
                <a:srgbClr val="211F1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11">
              <a:extLst>
                <a:ext uri="{FF2B5EF4-FFF2-40B4-BE49-F238E27FC236}">
                  <a16:creationId xmlns:a16="http://schemas.microsoft.com/office/drawing/2014/main" id="{8AE3A897-CE86-7FD1-CCB6-E948562AADCC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7923564" y="5263677"/>
              <a:ext cx="1127760" cy="1123950"/>
              <a:chOff x="17923564" y="5263677"/>
              <a:chExt cx="1127760" cy="1123950"/>
            </a:xfrm>
          </p:grpSpPr>
          <p:sp>
            <p:nvSpPr>
              <p:cNvPr id="7" name="object 12">
                <a:extLst>
                  <a:ext uri="{FF2B5EF4-FFF2-40B4-BE49-F238E27FC236}">
                    <a16:creationId xmlns:a16="http://schemas.microsoft.com/office/drawing/2014/main" id="{25B3125B-A639-AC25-20BC-79CCBB845C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7925477" y="5773227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0"/>
                    </a:moveTo>
                    <a:lnTo>
                      <a:pt x="0" y="104708"/>
                    </a:lnTo>
                  </a:path>
                </a:pathLst>
              </a:custGeom>
              <a:ln w="3825">
                <a:solidFill>
                  <a:srgbClr val="211F1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13">
                <a:extLst>
                  <a:ext uri="{FF2B5EF4-FFF2-40B4-BE49-F238E27FC236}">
                    <a16:creationId xmlns:a16="http://schemas.microsoft.com/office/drawing/2014/main" id="{FAC4F210-3678-A73D-BF88-041ED2818B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7927383" y="5263686"/>
                <a:ext cx="1123950" cy="1123950"/>
              </a:xfrm>
              <a:custGeom>
                <a:avLst/>
                <a:gdLst/>
                <a:ahLst/>
                <a:cxnLst/>
                <a:rect l="l" t="t" r="r" b="b"/>
                <a:pathLst>
                  <a:path w="1123950" h="1123950">
                    <a:moveTo>
                      <a:pt x="1123810" y="509028"/>
                    </a:moveTo>
                    <a:lnTo>
                      <a:pt x="1123543" y="509028"/>
                    </a:lnTo>
                    <a:lnTo>
                      <a:pt x="1074851" y="506704"/>
                    </a:lnTo>
                    <a:lnTo>
                      <a:pt x="1027201" y="499846"/>
                    </a:lnTo>
                    <a:lnTo>
                      <a:pt x="981062" y="488670"/>
                    </a:lnTo>
                    <a:lnTo>
                      <a:pt x="936663" y="473405"/>
                    </a:lnTo>
                    <a:lnTo>
                      <a:pt x="894207" y="454253"/>
                    </a:lnTo>
                    <a:lnTo>
                      <a:pt x="853909" y="431444"/>
                    </a:lnTo>
                    <a:lnTo>
                      <a:pt x="815987" y="405168"/>
                    </a:lnTo>
                    <a:lnTo>
                      <a:pt x="780656" y="375666"/>
                    </a:lnTo>
                    <a:lnTo>
                      <a:pt x="748131" y="343154"/>
                    </a:lnTo>
                    <a:lnTo>
                      <a:pt x="718629" y="307822"/>
                    </a:lnTo>
                    <a:lnTo>
                      <a:pt x="692365" y="269900"/>
                    </a:lnTo>
                    <a:lnTo>
                      <a:pt x="669556" y="229603"/>
                    </a:lnTo>
                    <a:lnTo>
                      <a:pt x="650405" y="187147"/>
                    </a:lnTo>
                    <a:lnTo>
                      <a:pt x="635139" y="142735"/>
                    </a:lnTo>
                    <a:lnTo>
                      <a:pt x="623963" y="96608"/>
                    </a:lnTo>
                    <a:lnTo>
                      <a:pt x="617105" y="48945"/>
                    </a:lnTo>
                    <a:lnTo>
                      <a:pt x="614768" y="0"/>
                    </a:lnTo>
                    <a:lnTo>
                      <a:pt x="509054" y="0"/>
                    </a:lnTo>
                    <a:lnTo>
                      <a:pt x="510908" y="47967"/>
                    </a:lnTo>
                    <a:lnTo>
                      <a:pt x="516369" y="94945"/>
                    </a:lnTo>
                    <a:lnTo>
                      <a:pt x="525310" y="140792"/>
                    </a:lnTo>
                    <a:lnTo>
                      <a:pt x="537591" y="185356"/>
                    </a:lnTo>
                    <a:lnTo>
                      <a:pt x="553085" y="228511"/>
                    </a:lnTo>
                    <a:lnTo>
                      <a:pt x="571627" y="270116"/>
                    </a:lnTo>
                    <a:lnTo>
                      <a:pt x="593102" y="310032"/>
                    </a:lnTo>
                    <a:lnTo>
                      <a:pt x="617359" y="348132"/>
                    </a:lnTo>
                    <a:lnTo>
                      <a:pt x="644271" y="384276"/>
                    </a:lnTo>
                    <a:lnTo>
                      <a:pt x="673696" y="418312"/>
                    </a:lnTo>
                    <a:lnTo>
                      <a:pt x="705497" y="450100"/>
                    </a:lnTo>
                    <a:lnTo>
                      <a:pt x="739533" y="479526"/>
                    </a:lnTo>
                    <a:lnTo>
                      <a:pt x="775665" y="506437"/>
                    </a:lnTo>
                    <a:lnTo>
                      <a:pt x="779729" y="509028"/>
                    </a:lnTo>
                    <a:lnTo>
                      <a:pt x="0" y="509028"/>
                    </a:lnTo>
                    <a:lnTo>
                      <a:pt x="0" y="614756"/>
                    </a:lnTo>
                    <a:lnTo>
                      <a:pt x="779741" y="614756"/>
                    </a:lnTo>
                    <a:lnTo>
                      <a:pt x="775665" y="617359"/>
                    </a:lnTo>
                    <a:lnTo>
                      <a:pt x="739533" y="644271"/>
                    </a:lnTo>
                    <a:lnTo>
                      <a:pt x="705497" y="673696"/>
                    </a:lnTo>
                    <a:lnTo>
                      <a:pt x="673696" y="705485"/>
                    </a:lnTo>
                    <a:lnTo>
                      <a:pt x="644271" y="739521"/>
                    </a:lnTo>
                    <a:lnTo>
                      <a:pt x="617359" y="775665"/>
                    </a:lnTo>
                    <a:lnTo>
                      <a:pt x="593102" y="813765"/>
                    </a:lnTo>
                    <a:lnTo>
                      <a:pt x="571627" y="853681"/>
                    </a:lnTo>
                    <a:lnTo>
                      <a:pt x="553085" y="895286"/>
                    </a:lnTo>
                    <a:lnTo>
                      <a:pt x="537591" y="938453"/>
                    </a:lnTo>
                    <a:lnTo>
                      <a:pt x="525310" y="983018"/>
                    </a:lnTo>
                    <a:lnTo>
                      <a:pt x="516369" y="1028852"/>
                    </a:lnTo>
                    <a:lnTo>
                      <a:pt x="510908" y="1075829"/>
                    </a:lnTo>
                    <a:lnTo>
                      <a:pt x="509054" y="1123810"/>
                    </a:lnTo>
                    <a:lnTo>
                      <a:pt x="614768" y="1123810"/>
                    </a:lnTo>
                    <a:lnTo>
                      <a:pt x="617105" y="1074851"/>
                    </a:lnTo>
                    <a:lnTo>
                      <a:pt x="623963" y="1027201"/>
                    </a:lnTo>
                    <a:lnTo>
                      <a:pt x="635139" y="981062"/>
                    </a:lnTo>
                    <a:lnTo>
                      <a:pt x="650405" y="936650"/>
                    </a:lnTo>
                    <a:lnTo>
                      <a:pt x="669556" y="894194"/>
                    </a:lnTo>
                    <a:lnTo>
                      <a:pt x="692365" y="853897"/>
                    </a:lnTo>
                    <a:lnTo>
                      <a:pt x="718629" y="815975"/>
                    </a:lnTo>
                    <a:lnTo>
                      <a:pt x="748131" y="780643"/>
                    </a:lnTo>
                    <a:lnTo>
                      <a:pt x="780656" y="748131"/>
                    </a:lnTo>
                    <a:lnTo>
                      <a:pt x="815987" y="718629"/>
                    </a:lnTo>
                    <a:lnTo>
                      <a:pt x="853909" y="692353"/>
                    </a:lnTo>
                    <a:lnTo>
                      <a:pt x="894207" y="669544"/>
                    </a:lnTo>
                    <a:lnTo>
                      <a:pt x="936663" y="650392"/>
                    </a:lnTo>
                    <a:lnTo>
                      <a:pt x="981062" y="635127"/>
                    </a:lnTo>
                    <a:lnTo>
                      <a:pt x="1027201" y="623963"/>
                    </a:lnTo>
                    <a:lnTo>
                      <a:pt x="1074851" y="617093"/>
                    </a:lnTo>
                    <a:lnTo>
                      <a:pt x="1123810" y="614768"/>
                    </a:lnTo>
                    <a:lnTo>
                      <a:pt x="1123810" y="50904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7" name="object 20">
            <a:extLst>
              <a:ext uri="{FF2B5EF4-FFF2-40B4-BE49-F238E27FC236}">
                <a16:creationId xmlns:a16="http://schemas.microsoft.com/office/drawing/2014/main" id="{61522D53-A488-F74C-A7C5-1FB971E6CFDB}"/>
              </a:ext>
            </a:extLst>
          </p:cNvPr>
          <p:cNvGrpSpPr/>
          <p:nvPr userDrawn="1"/>
        </p:nvGrpSpPr>
        <p:grpSpPr>
          <a:xfrm>
            <a:off x="1082188" y="3107317"/>
            <a:ext cx="690245" cy="2295525"/>
            <a:chOff x="1082188" y="3107317"/>
            <a:chExt cx="690245" cy="2295525"/>
          </a:xfrm>
        </p:grpSpPr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BE79CE52-9632-B618-C1F0-B386E4588F1E}"/>
                </a:ext>
              </a:extLst>
            </p:cNvPr>
            <p:cNvSpPr/>
            <p:nvPr/>
          </p:nvSpPr>
          <p:spPr>
            <a:xfrm>
              <a:off x="1103129" y="3264381"/>
              <a:ext cx="648335" cy="2117725"/>
            </a:xfrm>
            <a:custGeom>
              <a:avLst/>
              <a:gdLst/>
              <a:ahLst/>
              <a:cxnLst/>
              <a:rect l="l" t="t" r="r" b="b"/>
              <a:pathLst>
                <a:path w="648335" h="2117725">
                  <a:moveTo>
                    <a:pt x="648116" y="0"/>
                  </a:moveTo>
                  <a:lnTo>
                    <a:pt x="0" y="0"/>
                  </a:lnTo>
                  <a:lnTo>
                    <a:pt x="0" y="2117118"/>
                  </a:lnTo>
                </a:path>
              </a:pathLst>
            </a:custGeom>
            <a:ln w="41883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30D73AEF-F28D-F2AE-C866-AA54B337C8E9}"/>
                </a:ext>
              </a:extLst>
            </p:cNvPr>
            <p:cNvSpPr/>
            <p:nvPr/>
          </p:nvSpPr>
          <p:spPr>
            <a:xfrm>
              <a:off x="1460469" y="3128254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4" h="272414">
                  <a:moveTo>
                    <a:pt x="136121" y="0"/>
                  </a:moveTo>
                  <a:lnTo>
                    <a:pt x="93143" y="6951"/>
                  </a:lnTo>
                  <a:lnTo>
                    <a:pt x="55782" y="26298"/>
                  </a:lnTo>
                  <a:lnTo>
                    <a:pt x="26298" y="55782"/>
                  </a:lnTo>
                  <a:lnTo>
                    <a:pt x="6951" y="93143"/>
                  </a:lnTo>
                  <a:lnTo>
                    <a:pt x="0" y="136121"/>
                  </a:lnTo>
                  <a:lnTo>
                    <a:pt x="6951" y="179099"/>
                  </a:lnTo>
                  <a:lnTo>
                    <a:pt x="26298" y="216460"/>
                  </a:lnTo>
                  <a:lnTo>
                    <a:pt x="55782" y="245944"/>
                  </a:lnTo>
                  <a:lnTo>
                    <a:pt x="93143" y="265291"/>
                  </a:lnTo>
                  <a:lnTo>
                    <a:pt x="136121" y="272243"/>
                  </a:lnTo>
                  <a:lnTo>
                    <a:pt x="179099" y="265291"/>
                  </a:lnTo>
                  <a:lnTo>
                    <a:pt x="216460" y="245944"/>
                  </a:lnTo>
                  <a:lnTo>
                    <a:pt x="245944" y="216460"/>
                  </a:lnTo>
                  <a:lnTo>
                    <a:pt x="265291" y="179099"/>
                  </a:lnTo>
                  <a:lnTo>
                    <a:pt x="272243" y="136121"/>
                  </a:lnTo>
                  <a:lnTo>
                    <a:pt x="265291" y="93143"/>
                  </a:lnTo>
                  <a:lnTo>
                    <a:pt x="245944" y="55782"/>
                  </a:lnTo>
                  <a:lnTo>
                    <a:pt x="216460" y="26298"/>
                  </a:lnTo>
                  <a:lnTo>
                    <a:pt x="179099" y="6951"/>
                  </a:lnTo>
                  <a:lnTo>
                    <a:pt x="136121" y="0"/>
                  </a:lnTo>
                  <a:close/>
                </a:path>
              </a:pathLst>
            </a:custGeom>
            <a:solidFill>
              <a:srgbClr val="F9C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65E4501D-D3F8-C470-7CBD-77D567C3E1C1}"/>
                </a:ext>
              </a:extLst>
            </p:cNvPr>
            <p:cNvSpPr/>
            <p:nvPr/>
          </p:nvSpPr>
          <p:spPr>
            <a:xfrm>
              <a:off x="1439525" y="3107317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61400" y="272243"/>
                  </a:lnTo>
                  <a:lnTo>
                    <a:pt x="157063" y="272243"/>
                  </a:lnTo>
                  <a:lnTo>
                    <a:pt x="112274" y="263176"/>
                  </a:lnTo>
                  <a:lnTo>
                    <a:pt x="75658" y="238467"/>
                  </a:lnTo>
                  <a:lnTo>
                    <a:pt x="50949" y="201851"/>
                  </a:lnTo>
                  <a:lnTo>
                    <a:pt x="41883" y="157063"/>
                  </a:lnTo>
                  <a:lnTo>
                    <a:pt x="50949" y="112274"/>
                  </a:lnTo>
                  <a:lnTo>
                    <a:pt x="75658" y="75658"/>
                  </a:lnTo>
                  <a:lnTo>
                    <a:pt x="112274" y="50949"/>
                  </a:lnTo>
                  <a:lnTo>
                    <a:pt x="157063" y="41883"/>
                  </a:lnTo>
                  <a:lnTo>
                    <a:pt x="261400" y="41883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  <a:path w="314325" h="314325">
                  <a:moveTo>
                    <a:pt x="261400" y="41883"/>
                  </a:moveTo>
                  <a:lnTo>
                    <a:pt x="157063" y="41883"/>
                  </a:lnTo>
                  <a:lnTo>
                    <a:pt x="201851" y="50949"/>
                  </a:lnTo>
                  <a:lnTo>
                    <a:pt x="238467" y="75658"/>
                  </a:lnTo>
                  <a:lnTo>
                    <a:pt x="263176" y="112274"/>
                  </a:lnTo>
                  <a:lnTo>
                    <a:pt x="272243" y="157063"/>
                  </a:lnTo>
                  <a:lnTo>
                    <a:pt x="263176" y="201851"/>
                  </a:lnTo>
                  <a:lnTo>
                    <a:pt x="238467" y="238467"/>
                  </a:lnTo>
                  <a:lnTo>
                    <a:pt x="201851" y="263176"/>
                  </a:lnTo>
                  <a:lnTo>
                    <a:pt x="157063" y="272243"/>
                  </a:lnTo>
                  <a:lnTo>
                    <a:pt x="261400" y="272243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61400" y="4188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30">
            <a:extLst>
              <a:ext uri="{FF2B5EF4-FFF2-40B4-BE49-F238E27FC236}">
                <a16:creationId xmlns:a16="http://schemas.microsoft.com/office/drawing/2014/main" id="{920CA481-66AC-99AE-A342-012985A627C1}"/>
              </a:ext>
            </a:extLst>
          </p:cNvPr>
          <p:cNvGrpSpPr/>
          <p:nvPr userDrawn="1"/>
        </p:nvGrpSpPr>
        <p:grpSpPr>
          <a:xfrm>
            <a:off x="6163618" y="3107317"/>
            <a:ext cx="690245" cy="2295525"/>
            <a:chOff x="6237881" y="3107317"/>
            <a:chExt cx="690245" cy="2295525"/>
          </a:xfrm>
        </p:grpSpPr>
        <p:sp>
          <p:nvSpPr>
            <p:cNvPr id="28" name="object 31">
              <a:extLst>
                <a:ext uri="{FF2B5EF4-FFF2-40B4-BE49-F238E27FC236}">
                  <a16:creationId xmlns:a16="http://schemas.microsoft.com/office/drawing/2014/main" id="{280BF150-B2F6-8FB4-C488-6E70DA146688}"/>
                </a:ext>
              </a:extLst>
            </p:cNvPr>
            <p:cNvSpPr/>
            <p:nvPr/>
          </p:nvSpPr>
          <p:spPr>
            <a:xfrm>
              <a:off x="6258823" y="3264381"/>
              <a:ext cx="648335" cy="2117725"/>
            </a:xfrm>
            <a:custGeom>
              <a:avLst/>
              <a:gdLst/>
              <a:ahLst/>
              <a:cxnLst/>
              <a:rect l="l" t="t" r="r" b="b"/>
              <a:pathLst>
                <a:path w="648334" h="2117725">
                  <a:moveTo>
                    <a:pt x="648116" y="0"/>
                  </a:moveTo>
                  <a:lnTo>
                    <a:pt x="0" y="0"/>
                  </a:lnTo>
                  <a:lnTo>
                    <a:pt x="0" y="2117118"/>
                  </a:lnTo>
                </a:path>
              </a:pathLst>
            </a:custGeom>
            <a:ln w="41883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65C85E35-41B8-0C95-A78C-A1B01B3EE654}"/>
                </a:ext>
              </a:extLst>
            </p:cNvPr>
            <p:cNvSpPr/>
            <p:nvPr/>
          </p:nvSpPr>
          <p:spPr>
            <a:xfrm>
              <a:off x="6616644" y="3128254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4">
                  <a:moveTo>
                    <a:pt x="136121" y="0"/>
                  </a:moveTo>
                  <a:lnTo>
                    <a:pt x="93143" y="6951"/>
                  </a:lnTo>
                  <a:lnTo>
                    <a:pt x="55782" y="26298"/>
                  </a:lnTo>
                  <a:lnTo>
                    <a:pt x="26298" y="55782"/>
                  </a:lnTo>
                  <a:lnTo>
                    <a:pt x="6951" y="93143"/>
                  </a:lnTo>
                  <a:lnTo>
                    <a:pt x="0" y="136121"/>
                  </a:lnTo>
                  <a:lnTo>
                    <a:pt x="6951" y="179099"/>
                  </a:lnTo>
                  <a:lnTo>
                    <a:pt x="26298" y="216460"/>
                  </a:lnTo>
                  <a:lnTo>
                    <a:pt x="55782" y="245944"/>
                  </a:lnTo>
                  <a:lnTo>
                    <a:pt x="93143" y="265291"/>
                  </a:lnTo>
                  <a:lnTo>
                    <a:pt x="136121" y="272243"/>
                  </a:lnTo>
                  <a:lnTo>
                    <a:pt x="179099" y="265291"/>
                  </a:lnTo>
                  <a:lnTo>
                    <a:pt x="216460" y="245944"/>
                  </a:lnTo>
                  <a:lnTo>
                    <a:pt x="245944" y="216460"/>
                  </a:lnTo>
                  <a:lnTo>
                    <a:pt x="265291" y="179099"/>
                  </a:lnTo>
                  <a:lnTo>
                    <a:pt x="272243" y="136121"/>
                  </a:lnTo>
                  <a:lnTo>
                    <a:pt x="265291" y="93143"/>
                  </a:lnTo>
                  <a:lnTo>
                    <a:pt x="245944" y="55782"/>
                  </a:lnTo>
                  <a:lnTo>
                    <a:pt x="216460" y="26298"/>
                  </a:lnTo>
                  <a:lnTo>
                    <a:pt x="179099" y="6951"/>
                  </a:lnTo>
                  <a:lnTo>
                    <a:pt x="136121" y="0"/>
                  </a:lnTo>
                  <a:close/>
                </a:path>
              </a:pathLst>
            </a:custGeom>
            <a:solidFill>
              <a:srgbClr val="35B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3">
              <a:extLst>
                <a:ext uri="{FF2B5EF4-FFF2-40B4-BE49-F238E27FC236}">
                  <a16:creationId xmlns:a16="http://schemas.microsoft.com/office/drawing/2014/main" id="{CC880FD5-737C-0F05-8081-8C060973046B}"/>
                </a:ext>
              </a:extLst>
            </p:cNvPr>
            <p:cNvSpPr/>
            <p:nvPr/>
          </p:nvSpPr>
          <p:spPr>
            <a:xfrm>
              <a:off x="6595705" y="3107317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61400" y="272243"/>
                  </a:lnTo>
                  <a:lnTo>
                    <a:pt x="157063" y="272243"/>
                  </a:lnTo>
                  <a:lnTo>
                    <a:pt x="112274" y="263176"/>
                  </a:lnTo>
                  <a:lnTo>
                    <a:pt x="75658" y="238467"/>
                  </a:lnTo>
                  <a:lnTo>
                    <a:pt x="50949" y="201851"/>
                  </a:lnTo>
                  <a:lnTo>
                    <a:pt x="41883" y="157063"/>
                  </a:lnTo>
                  <a:lnTo>
                    <a:pt x="50949" y="112274"/>
                  </a:lnTo>
                  <a:lnTo>
                    <a:pt x="75658" y="75658"/>
                  </a:lnTo>
                  <a:lnTo>
                    <a:pt x="112274" y="50949"/>
                  </a:lnTo>
                  <a:lnTo>
                    <a:pt x="157063" y="41883"/>
                  </a:lnTo>
                  <a:lnTo>
                    <a:pt x="261400" y="41883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  <a:path w="314325" h="314325">
                  <a:moveTo>
                    <a:pt x="261400" y="41883"/>
                  </a:moveTo>
                  <a:lnTo>
                    <a:pt x="157063" y="41883"/>
                  </a:lnTo>
                  <a:lnTo>
                    <a:pt x="201851" y="50949"/>
                  </a:lnTo>
                  <a:lnTo>
                    <a:pt x="238467" y="75658"/>
                  </a:lnTo>
                  <a:lnTo>
                    <a:pt x="263176" y="112274"/>
                  </a:lnTo>
                  <a:lnTo>
                    <a:pt x="272243" y="157063"/>
                  </a:lnTo>
                  <a:lnTo>
                    <a:pt x="263176" y="201851"/>
                  </a:lnTo>
                  <a:lnTo>
                    <a:pt x="238467" y="238467"/>
                  </a:lnTo>
                  <a:lnTo>
                    <a:pt x="201851" y="263176"/>
                  </a:lnTo>
                  <a:lnTo>
                    <a:pt x="157063" y="272243"/>
                  </a:lnTo>
                  <a:lnTo>
                    <a:pt x="261400" y="272243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61400" y="4188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40">
            <a:extLst>
              <a:ext uri="{FF2B5EF4-FFF2-40B4-BE49-F238E27FC236}">
                <a16:creationId xmlns:a16="http://schemas.microsoft.com/office/drawing/2014/main" id="{38D836A6-CE82-5122-DDCB-AA0805217F2D}"/>
              </a:ext>
            </a:extLst>
          </p:cNvPr>
          <p:cNvGrpSpPr/>
          <p:nvPr userDrawn="1"/>
        </p:nvGrpSpPr>
        <p:grpSpPr>
          <a:xfrm>
            <a:off x="15308634" y="3107317"/>
            <a:ext cx="690245" cy="2295525"/>
            <a:chOff x="15458113" y="3107317"/>
            <a:chExt cx="690245" cy="2295525"/>
          </a:xfrm>
        </p:grpSpPr>
        <p:sp>
          <p:nvSpPr>
            <p:cNvPr id="38" name="object 41">
              <a:extLst>
                <a:ext uri="{FF2B5EF4-FFF2-40B4-BE49-F238E27FC236}">
                  <a16:creationId xmlns:a16="http://schemas.microsoft.com/office/drawing/2014/main" id="{A517F664-6636-05C4-72CF-0B9517EF201C}"/>
                </a:ext>
              </a:extLst>
            </p:cNvPr>
            <p:cNvSpPr/>
            <p:nvPr/>
          </p:nvSpPr>
          <p:spPr>
            <a:xfrm>
              <a:off x="15479055" y="3264381"/>
              <a:ext cx="648335" cy="2117725"/>
            </a:xfrm>
            <a:custGeom>
              <a:avLst/>
              <a:gdLst/>
              <a:ahLst/>
              <a:cxnLst/>
              <a:rect l="l" t="t" r="r" b="b"/>
              <a:pathLst>
                <a:path w="648334" h="2117725">
                  <a:moveTo>
                    <a:pt x="648116" y="0"/>
                  </a:moveTo>
                  <a:lnTo>
                    <a:pt x="0" y="0"/>
                  </a:lnTo>
                  <a:lnTo>
                    <a:pt x="0" y="2117118"/>
                  </a:lnTo>
                </a:path>
              </a:pathLst>
            </a:custGeom>
            <a:ln w="41883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2">
              <a:extLst>
                <a:ext uri="{FF2B5EF4-FFF2-40B4-BE49-F238E27FC236}">
                  <a16:creationId xmlns:a16="http://schemas.microsoft.com/office/drawing/2014/main" id="{A82EA264-91C7-3DD7-B263-6C68D12E79C8}"/>
                </a:ext>
              </a:extLst>
            </p:cNvPr>
            <p:cNvSpPr/>
            <p:nvPr/>
          </p:nvSpPr>
          <p:spPr>
            <a:xfrm>
              <a:off x="15844460" y="3128254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4">
                  <a:moveTo>
                    <a:pt x="136121" y="0"/>
                  </a:moveTo>
                  <a:lnTo>
                    <a:pt x="93143" y="6951"/>
                  </a:lnTo>
                  <a:lnTo>
                    <a:pt x="55782" y="26298"/>
                  </a:lnTo>
                  <a:lnTo>
                    <a:pt x="26298" y="55782"/>
                  </a:lnTo>
                  <a:lnTo>
                    <a:pt x="6951" y="93143"/>
                  </a:lnTo>
                  <a:lnTo>
                    <a:pt x="0" y="136121"/>
                  </a:lnTo>
                  <a:lnTo>
                    <a:pt x="6951" y="179099"/>
                  </a:lnTo>
                  <a:lnTo>
                    <a:pt x="26298" y="216460"/>
                  </a:lnTo>
                  <a:lnTo>
                    <a:pt x="55782" y="245944"/>
                  </a:lnTo>
                  <a:lnTo>
                    <a:pt x="93143" y="265291"/>
                  </a:lnTo>
                  <a:lnTo>
                    <a:pt x="136121" y="272243"/>
                  </a:lnTo>
                  <a:lnTo>
                    <a:pt x="179099" y="265291"/>
                  </a:lnTo>
                  <a:lnTo>
                    <a:pt x="216460" y="245944"/>
                  </a:lnTo>
                  <a:lnTo>
                    <a:pt x="245944" y="216460"/>
                  </a:lnTo>
                  <a:lnTo>
                    <a:pt x="265291" y="179099"/>
                  </a:lnTo>
                  <a:lnTo>
                    <a:pt x="272243" y="136121"/>
                  </a:lnTo>
                  <a:lnTo>
                    <a:pt x="265291" y="93143"/>
                  </a:lnTo>
                  <a:lnTo>
                    <a:pt x="245944" y="55782"/>
                  </a:lnTo>
                  <a:lnTo>
                    <a:pt x="216460" y="26298"/>
                  </a:lnTo>
                  <a:lnTo>
                    <a:pt x="179099" y="6951"/>
                  </a:lnTo>
                  <a:lnTo>
                    <a:pt x="136121" y="0"/>
                  </a:lnTo>
                  <a:close/>
                </a:path>
              </a:pathLst>
            </a:custGeom>
            <a:solidFill>
              <a:srgbClr val="03B9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3">
              <a:extLst>
                <a:ext uri="{FF2B5EF4-FFF2-40B4-BE49-F238E27FC236}">
                  <a16:creationId xmlns:a16="http://schemas.microsoft.com/office/drawing/2014/main" id="{A9DC26E1-9A22-D732-483F-F311B0B8501B}"/>
                </a:ext>
              </a:extLst>
            </p:cNvPr>
            <p:cNvSpPr/>
            <p:nvPr/>
          </p:nvSpPr>
          <p:spPr>
            <a:xfrm>
              <a:off x="15823516" y="3107317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61400" y="272243"/>
                  </a:lnTo>
                  <a:lnTo>
                    <a:pt x="157063" y="272243"/>
                  </a:lnTo>
                  <a:lnTo>
                    <a:pt x="112274" y="263176"/>
                  </a:lnTo>
                  <a:lnTo>
                    <a:pt x="75658" y="238467"/>
                  </a:lnTo>
                  <a:lnTo>
                    <a:pt x="50949" y="201851"/>
                  </a:lnTo>
                  <a:lnTo>
                    <a:pt x="41883" y="157063"/>
                  </a:lnTo>
                  <a:lnTo>
                    <a:pt x="50949" y="112274"/>
                  </a:lnTo>
                  <a:lnTo>
                    <a:pt x="75658" y="75658"/>
                  </a:lnTo>
                  <a:lnTo>
                    <a:pt x="112274" y="50949"/>
                  </a:lnTo>
                  <a:lnTo>
                    <a:pt x="157063" y="41883"/>
                  </a:lnTo>
                  <a:lnTo>
                    <a:pt x="261400" y="41883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  <a:path w="314325" h="314325">
                  <a:moveTo>
                    <a:pt x="261400" y="41883"/>
                  </a:moveTo>
                  <a:lnTo>
                    <a:pt x="157063" y="41883"/>
                  </a:lnTo>
                  <a:lnTo>
                    <a:pt x="201851" y="50949"/>
                  </a:lnTo>
                  <a:lnTo>
                    <a:pt x="238467" y="75658"/>
                  </a:lnTo>
                  <a:lnTo>
                    <a:pt x="263176" y="112274"/>
                  </a:lnTo>
                  <a:lnTo>
                    <a:pt x="272243" y="157063"/>
                  </a:lnTo>
                  <a:lnTo>
                    <a:pt x="263176" y="201851"/>
                  </a:lnTo>
                  <a:lnTo>
                    <a:pt x="238467" y="238467"/>
                  </a:lnTo>
                  <a:lnTo>
                    <a:pt x="201851" y="263176"/>
                  </a:lnTo>
                  <a:lnTo>
                    <a:pt x="157063" y="272243"/>
                  </a:lnTo>
                  <a:lnTo>
                    <a:pt x="261400" y="272243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61400" y="4188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50">
            <a:extLst>
              <a:ext uri="{FF2B5EF4-FFF2-40B4-BE49-F238E27FC236}">
                <a16:creationId xmlns:a16="http://schemas.microsoft.com/office/drawing/2014/main" id="{2596E7C1-E96D-B153-D7EC-C9714EA628DF}"/>
              </a:ext>
            </a:extLst>
          </p:cNvPr>
          <p:cNvGrpSpPr/>
          <p:nvPr userDrawn="1"/>
        </p:nvGrpSpPr>
        <p:grpSpPr>
          <a:xfrm>
            <a:off x="14300522" y="6253905"/>
            <a:ext cx="690245" cy="1294765"/>
            <a:chOff x="11046169" y="6253905"/>
            <a:chExt cx="690245" cy="1294765"/>
          </a:xfrm>
        </p:grpSpPr>
        <p:sp>
          <p:nvSpPr>
            <p:cNvPr id="48" name="object 51">
              <a:extLst>
                <a:ext uri="{FF2B5EF4-FFF2-40B4-BE49-F238E27FC236}">
                  <a16:creationId xmlns:a16="http://schemas.microsoft.com/office/drawing/2014/main" id="{6CCA8680-C3CE-A13D-CA57-8D02CEA76989}"/>
                </a:ext>
              </a:extLst>
            </p:cNvPr>
            <p:cNvSpPr/>
            <p:nvPr/>
          </p:nvSpPr>
          <p:spPr>
            <a:xfrm>
              <a:off x="11067110" y="6274846"/>
              <a:ext cx="648335" cy="1116965"/>
            </a:xfrm>
            <a:custGeom>
              <a:avLst/>
              <a:gdLst/>
              <a:ahLst/>
              <a:cxnLst/>
              <a:rect l="l" t="t" r="r" b="b"/>
              <a:pathLst>
                <a:path w="648334" h="1116965">
                  <a:moveTo>
                    <a:pt x="648116" y="1116814"/>
                  </a:moveTo>
                  <a:lnTo>
                    <a:pt x="0" y="1116814"/>
                  </a:lnTo>
                  <a:lnTo>
                    <a:pt x="0" y="0"/>
                  </a:lnTo>
                </a:path>
              </a:pathLst>
            </a:custGeom>
            <a:ln w="41883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2">
              <a:extLst>
                <a:ext uri="{FF2B5EF4-FFF2-40B4-BE49-F238E27FC236}">
                  <a16:creationId xmlns:a16="http://schemas.microsoft.com/office/drawing/2014/main" id="{5B3CCA09-A02A-127E-A567-4E059CE8C396}"/>
                </a:ext>
              </a:extLst>
            </p:cNvPr>
            <p:cNvSpPr/>
            <p:nvPr/>
          </p:nvSpPr>
          <p:spPr>
            <a:xfrm>
              <a:off x="11429007" y="7255471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136121" y="0"/>
                  </a:moveTo>
                  <a:lnTo>
                    <a:pt x="93143" y="6951"/>
                  </a:lnTo>
                  <a:lnTo>
                    <a:pt x="55782" y="26298"/>
                  </a:lnTo>
                  <a:lnTo>
                    <a:pt x="26298" y="55782"/>
                  </a:lnTo>
                  <a:lnTo>
                    <a:pt x="6951" y="93143"/>
                  </a:lnTo>
                  <a:lnTo>
                    <a:pt x="0" y="136121"/>
                  </a:lnTo>
                  <a:lnTo>
                    <a:pt x="6951" y="179099"/>
                  </a:lnTo>
                  <a:lnTo>
                    <a:pt x="26298" y="216460"/>
                  </a:lnTo>
                  <a:lnTo>
                    <a:pt x="55782" y="245944"/>
                  </a:lnTo>
                  <a:lnTo>
                    <a:pt x="93143" y="265291"/>
                  </a:lnTo>
                  <a:lnTo>
                    <a:pt x="136121" y="272243"/>
                  </a:lnTo>
                  <a:lnTo>
                    <a:pt x="179099" y="265291"/>
                  </a:lnTo>
                  <a:lnTo>
                    <a:pt x="216460" y="245944"/>
                  </a:lnTo>
                  <a:lnTo>
                    <a:pt x="245944" y="216460"/>
                  </a:lnTo>
                  <a:lnTo>
                    <a:pt x="265291" y="179099"/>
                  </a:lnTo>
                  <a:lnTo>
                    <a:pt x="272243" y="136121"/>
                  </a:lnTo>
                  <a:lnTo>
                    <a:pt x="265291" y="93143"/>
                  </a:lnTo>
                  <a:lnTo>
                    <a:pt x="245944" y="55782"/>
                  </a:lnTo>
                  <a:lnTo>
                    <a:pt x="216460" y="26298"/>
                  </a:lnTo>
                  <a:lnTo>
                    <a:pt x="179099" y="6951"/>
                  </a:lnTo>
                  <a:lnTo>
                    <a:pt x="136121" y="0"/>
                  </a:lnTo>
                  <a:close/>
                </a:path>
              </a:pathLst>
            </a:custGeom>
            <a:solidFill>
              <a:srgbClr val="00A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3">
              <a:extLst>
                <a:ext uri="{FF2B5EF4-FFF2-40B4-BE49-F238E27FC236}">
                  <a16:creationId xmlns:a16="http://schemas.microsoft.com/office/drawing/2014/main" id="{1E8270DB-BC40-C316-0394-B31575FE3986}"/>
                </a:ext>
              </a:extLst>
            </p:cNvPr>
            <p:cNvSpPr/>
            <p:nvPr/>
          </p:nvSpPr>
          <p:spPr>
            <a:xfrm>
              <a:off x="11408061" y="723452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61400" y="272243"/>
                  </a:lnTo>
                  <a:lnTo>
                    <a:pt x="157063" y="272243"/>
                  </a:lnTo>
                  <a:lnTo>
                    <a:pt x="112274" y="263176"/>
                  </a:lnTo>
                  <a:lnTo>
                    <a:pt x="75658" y="238467"/>
                  </a:lnTo>
                  <a:lnTo>
                    <a:pt x="50949" y="201851"/>
                  </a:lnTo>
                  <a:lnTo>
                    <a:pt x="41883" y="157063"/>
                  </a:lnTo>
                  <a:lnTo>
                    <a:pt x="50949" y="112274"/>
                  </a:lnTo>
                  <a:lnTo>
                    <a:pt x="75658" y="75658"/>
                  </a:lnTo>
                  <a:lnTo>
                    <a:pt x="112274" y="50949"/>
                  </a:lnTo>
                  <a:lnTo>
                    <a:pt x="157063" y="41883"/>
                  </a:lnTo>
                  <a:lnTo>
                    <a:pt x="261400" y="41883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  <a:path w="314325" h="314325">
                  <a:moveTo>
                    <a:pt x="261400" y="41883"/>
                  </a:moveTo>
                  <a:lnTo>
                    <a:pt x="157063" y="41883"/>
                  </a:lnTo>
                  <a:lnTo>
                    <a:pt x="201851" y="50949"/>
                  </a:lnTo>
                  <a:lnTo>
                    <a:pt x="238467" y="75658"/>
                  </a:lnTo>
                  <a:lnTo>
                    <a:pt x="263176" y="112274"/>
                  </a:lnTo>
                  <a:lnTo>
                    <a:pt x="272243" y="157063"/>
                  </a:lnTo>
                  <a:lnTo>
                    <a:pt x="263176" y="201851"/>
                  </a:lnTo>
                  <a:lnTo>
                    <a:pt x="238467" y="238467"/>
                  </a:lnTo>
                  <a:lnTo>
                    <a:pt x="201851" y="263176"/>
                  </a:lnTo>
                  <a:lnTo>
                    <a:pt x="157063" y="272243"/>
                  </a:lnTo>
                  <a:lnTo>
                    <a:pt x="261400" y="272243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61400" y="4188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60">
            <a:extLst>
              <a:ext uri="{FF2B5EF4-FFF2-40B4-BE49-F238E27FC236}">
                <a16:creationId xmlns:a16="http://schemas.microsoft.com/office/drawing/2014/main" id="{546B7A03-EFD3-8551-CA73-1B8D3E1EC8B1}"/>
              </a:ext>
            </a:extLst>
          </p:cNvPr>
          <p:cNvGrpSpPr/>
          <p:nvPr userDrawn="1"/>
        </p:nvGrpSpPr>
        <p:grpSpPr>
          <a:xfrm>
            <a:off x="5208786" y="6253905"/>
            <a:ext cx="690245" cy="1294765"/>
            <a:chOff x="14824172" y="6253905"/>
            <a:chExt cx="690245" cy="1294765"/>
          </a:xfrm>
        </p:grpSpPr>
        <p:sp>
          <p:nvSpPr>
            <p:cNvPr id="58" name="object 61">
              <a:extLst>
                <a:ext uri="{FF2B5EF4-FFF2-40B4-BE49-F238E27FC236}">
                  <a16:creationId xmlns:a16="http://schemas.microsoft.com/office/drawing/2014/main" id="{C90EC95A-BD1A-122F-ECD1-600658F5F651}"/>
                </a:ext>
              </a:extLst>
            </p:cNvPr>
            <p:cNvSpPr/>
            <p:nvPr/>
          </p:nvSpPr>
          <p:spPr>
            <a:xfrm>
              <a:off x="14845114" y="6274846"/>
              <a:ext cx="648335" cy="1116965"/>
            </a:xfrm>
            <a:custGeom>
              <a:avLst/>
              <a:gdLst/>
              <a:ahLst/>
              <a:cxnLst/>
              <a:rect l="l" t="t" r="r" b="b"/>
              <a:pathLst>
                <a:path w="648334" h="1116965">
                  <a:moveTo>
                    <a:pt x="648116" y="1116814"/>
                  </a:moveTo>
                  <a:lnTo>
                    <a:pt x="0" y="1116814"/>
                  </a:lnTo>
                  <a:lnTo>
                    <a:pt x="0" y="0"/>
                  </a:lnTo>
                </a:path>
              </a:pathLst>
            </a:custGeom>
            <a:ln w="41883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2">
              <a:extLst>
                <a:ext uri="{FF2B5EF4-FFF2-40B4-BE49-F238E27FC236}">
                  <a16:creationId xmlns:a16="http://schemas.microsoft.com/office/drawing/2014/main" id="{FF4CF599-D843-B659-5627-9D6155416624}"/>
                </a:ext>
              </a:extLst>
            </p:cNvPr>
            <p:cNvSpPr/>
            <p:nvPr/>
          </p:nvSpPr>
          <p:spPr>
            <a:xfrm>
              <a:off x="15202658" y="7255471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136121" y="0"/>
                  </a:moveTo>
                  <a:lnTo>
                    <a:pt x="93143" y="6951"/>
                  </a:lnTo>
                  <a:lnTo>
                    <a:pt x="55782" y="26298"/>
                  </a:lnTo>
                  <a:lnTo>
                    <a:pt x="26298" y="55782"/>
                  </a:lnTo>
                  <a:lnTo>
                    <a:pt x="6951" y="93143"/>
                  </a:lnTo>
                  <a:lnTo>
                    <a:pt x="0" y="136121"/>
                  </a:lnTo>
                  <a:lnTo>
                    <a:pt x="6951" y="179099"/>
                  </a:lnTo>
                  <a:lnTo>
                    <a:pt x="26298" y="216460"/>
                  </a:lnTo>
                  <a:lnTo>
                    <a:pt x="55782" y="245944"/>
                  </a:lnTo>
                  <a:lnTo>
                    <a:pt x="93143" y="265291"/>
                  </a:lnTo>
                  <a:lnTo>
                    <a:pt x="136121" y="272243"/>
                  </a:lnTo>
                  <a:lnTo>
                    <a:pt x="179099" y="265291"/>
                  </a:lnTo>
                  <a:lnTo>
                    <a:pt x="216460" y="245944"/>
                  </a:lnTo>
                  <a:lnTo>
                    <a:pt x="245944" y="216460"/>
                  </a:lnTo>
                  <a:lnTo>
                    <a:pt x="265291" y="179099"/>
                  </a:lnTo>
                  <a:lnTo>
                    <a:pt x="272243" y="136121"/>
                  </a:lnTo>
                  <a:lnTo>
                    <a:pt x="265291" y="93143"/>
                  </a:lnTo>
                  <a:lnTo>
                    <a:pt x="245944" y="55782"/>
                  </a:lnTo>
                  <a:lnTo>
                    <a:pt x="216460" y="26298"/>
                  </a:lnTo>
                  <a:lnTo>
                    <a:pt x="179099" y="6951"/>
                  </a:lnTo>
                  <a:lnTo>
                    <a:pt x="136121" y="0"/>
                  </a:lnTo>
                  <a:close/>
                </a:path>
              </a:pathLst>
            </a:custGeom>
            <a:solidFill>
              <a:srgbClr val="F9C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3">
              <a:extLst>
                <a:ext uri="{FF2B5EF4-FFF2-40B4-BE49-F238E27FC236}">
                  <a16:creationId xmlns:a16="http://schemas.microsoft.com/office/drawing/2014/main" id="{DE8ED283-335A-549D-C3D9-8E0D2D335157}"/>
                </a:ext>
              </a:extLst>
            </p:cNvPr>
            <p:cNvSpPr/>
            <p:nvPr/>
          </p:nvSpPr>
          <p:spPr>
            <a:xfrm>
              <a:off x="15181716" y="723452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61400" y="272243"/>
                  </a:lnTo>
                  <a:lnTo>
                    <a:pt x="157063" y="272243"/>
                  </a:lnTo>
                  <a:lnTo>
                    <a:pt x="112274" y="263176"/>
                  </a:lnTo>
                  <a:lnTo>
                    <a:pt x="75658" y="238467"/>
                  </a:lnTo>
                  <a:lnTo>
                    <a:pt x="50949" y="201851"/>
                  </a:lnTo>
                  <a:lnTo>
                    <a:pt x="41883" y="157063"/>
                  </a:lnTo>
                  <a:lnTo>
                    <a:pt x="50949" y="112274"/>
                  </a:lnTo>
                  <a:lnTo>
                    <a:pt x="75658" y="75658"/>
                  </a:lnTo>
                  <a:lnTo>
                    <a:pt x="112274" y="50949"/>
                  </a:lnTo>
                  <a:lnTo>
                    <a:pt x="157063" y="41883"/>
                  </a:lnTo>
                  <a:lnTo>
                    <a:pt x="261400" y="41883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  <a:path w="314325" h="314325">
                  <a:moveTo>
                    <a:pt x="261400" y="41883"/>
                  </a:moveTo>
                  <a:lnTo>
                    <a:pt x="157063" y="41883"/>
                  </a:lnTo>
                  <a:lnTo>
                    <a:pt x="201851" y="50949"/>
                  </a:lnTo>
                  <a:lnTo>
                    <a:pt x="238467" y="75658"/>
                  </a:lnTo>
                  <a:lnTo>
                    <a:pt x="263176" y="112274"/>
                  </a:lnTo>
                  <a:lnTo>
                    <a:pt x="272243" y="157063"/>
                  </a:lnTo>
                  <a:lnTo>
                    <a:pt x="263176" y="201851"/>
                  </a:lnTo>
                  <a:lnTo>
                    <a:pt x="238467" y="238467"/>
                  </a:lnTo>
                  <a:lnTo>
                    <a:pt x="201851" y="263176"/>
                  </a:lnTo>
                  <a:lnTo>
                    <a:pt x="157063" y="272243"/>
                  </a:lnTo>
                  <a:lnTo>
                    <a:pt x="261400" y="272243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61400" y="4188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70">
            <a:extLst>
              <a:ext uri="{FF2B5EF4-FFF2-40B4-BE49-F238E27FC236}">
                <a16:creationId xmlns:a16="http://schemas.microsoft.com/office/drawing/2014/main" id="{51E648DA-E6B1-64AB-C816-236956E04029}"/>
              </a:ext>
            </a:extLst>
          </p:cNvPr>
          <p:cNvGrpSpPr/>
          <p:nvPr userDrawn="1"/>
        </p:nvGrpSpPr>
        <p:grpSpPr>
          <a:xfrm>
            <a:off x="9877364" y="6253905"/>
            <a:ext cx="690245" cy="1294765"/>
            <a:chOff x="6635437" y="6253905"/>
            <a:chExt cx="690245" cy="1294765"/>
          </a:xfrm>
        </p:grpSpPr>
        <p:sp>
          <p:nvSpPr>
            <p:cNvPr id="68" name="object 71">
              <a:extLst>
                <a:ext uri="{FF2B5EF4-FFF2-40B4-BE49-F238E27FC236}">
                  <a16:creationId xmlns:a16="http://schemas.microsoft.com/office/drawing/2014/main" id="{5E6AA5FA-C6E2-7339-012C-DAB21262A1BF}"/>
                </a:ext>
              </a:extLst>
            </p:cNvPr>
            <p:cNvSpPr/>
            <p:nvPr/>
          </p:nvSpPr>
          <p:spPr>
            <a:xfrm>
              <a:off x="6656379" y="6274846"/>
              <a:ext cx="648335" cy="1116965"/>
            </a:xfrm>
            <a:custGeom>
              <a:avLst/>
              <a:gdLst/>
              <a:ahLst/>
              <a:cxnLst/>
              <a:rect l="l" t="t" r="r" b="b"/>
              <a:pathLst>
                <a:path w="648334" h="1116965">
                  <a:moveTo>
                    <a:pt x="648116" y="1116814"/>
                  </a:moveTo>
                  <a:lnTo>
                    <a:pt x="0" y="1116814"/>
                  </a:lnTo>
                  <a:lnTo>
                    <a:pt x="0" y="0"/>
                  </a:lnTo>
                </a:path>
              </a:pathLst>
            </a:custGeom>
            <a:ln w="41883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2">
              <a:extLst>
                <a:ext uri="{FF2B5EF4-FFF2-40B4-BE49-F238E27FC236}">
                  <a16:creationId xmlns:a16="http://schemas.microsoft.com/office/drawing/2014/main" id="{89FA6722-CBF2-3CFC-8637-C621B85154B0}"/>
                </a:ext>
              </a:extLst>
            </p:cNvPr>
            <p:cNvSpPr/>
            <p:nvPr/>
          </p:nvSpPr>
          <p:spPr>
            <a:xfrm>
              <a:off x="7021777" y="7255471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136121" y="0"/>
                  </a:moveTo>
                  <a:lnTo>
                    <a:pt x="93143" y="6951"/>
                  </a:lnTo>
                  <a:lnTo>
                    <a:pt x="55782" y="26298"/>
                  </a:lnTo>
                  <a:lnTo>
                    <a:pt x="26298" y="55782"/>
                  </a:lnTo>
                  <a:lnTo>
                    <a:pt x="6951" y="93143"/>
                  </a:lnTo>
                  <a:lnTo>
                    <a:pt x="0" y="136121"/>
                  </a:lnTo>
                  <a:lnTo>
                    <a:pt x="6951" y="179099"/>
                  </a:lnTo>
                  <a:lnTo>
                    <a:pt x="26298" y="216460"/>
                  </a:lnTo>
                  <a:lnTo>
                    <a:pt x="55782" y="245944"/>
                  </a:lnTo>
                  <a:lnTo>
                    <a:pt x="93143" y="265291"/>
                  </a:lnTo>
                  <a:lnTo>
                    <a:pt x="136121" y="272243"/>
                  </a:lnTo>
                  <a:lnTo>
                    <a:pt x="179099" y="265291"/>
                  </a:lnTo>
                  <a:lnTo>
                    <a:pt x="216460" y="245944"/>
                  </a:lnTo>
                  <a:lnTo>
                    <a:pt x="245944" y="216460"/>
                  </a:lnTo>
                  <a:lnTo>
                    <a:pt x="265291" y="179099"/>
                  </a:lnTo>
                  <a:lnTo>
                    <a:pt x="272243" y="136121"/>
                  </a:lnTo>
                  <a:lnTo>
                    <a:pt x="265291" y="93143"/>
                  </a:lnTo>
                  <a:lnTo>
                    <a:pt x="245944" y="55782"/>
                  </a:lnTo>
                  <a:lnTo>
                    <a:pt x="216460" y="26298"/>
                  </a:lnTo>
                  <a:lnTo>
                    <a:pt x="179099" y="6951"/>
                  </a:lnTo>
                  <a:lnTo>
                    <a:pt x="136121" y="0"/>
                  </a:lnTo>
                  <a:close/>
                </a:path>
              </a:pathLst>
            </a:custGeom>
            <a:solidFill>
              <a:srgbClr val="ED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3">
              <a:extLst>
                <a:ext uri="{FF2B5EF4-FFF2-40B4-BE49-F238E27FC236}">
                  <a16:creationId xmlns:a16="http://schemas.microsoft.com/office/drawing/2014/main" id="{B25D2F5B-25F2-A303-EB1D-8D746C278378}"/>
                </a:ext>
              </a:extLst>
            </p:cNvPr>
            <p:cNvSpPr/>
            <p:nvPr/>
          </p:nvSpPr>
          <p:spPr>
            <a:xfrm>
              <a:off x="7000840" y="723452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61400" y="272243"/>
                  </a:lnTo>
                  <a:lnTo>
                    <a:pt x="157063" y="272243"/>
                  </a:lnTo>
                  <a:lnTo>
                    <a:pt x="112274" y="263176"/>
                  </a:lnTo>
                  <a:lnTo>
                    <a:pt x="75658" y="238467"/>
                  </a:lnTo>
                  <a:lnTo>
                    <a:pt x="50949" y="201851"/>
                  </a:lnTo>
                  <a:lnTo>
                    <a:pt x="41883" y="157063"/>
                  </a:lnTo>
                  <a:lnTo>
                    <a:pt x="50949" y="112274"/>
                  </a:lnTo>
                  <a:lnTo>
                    <a:pt x="75658" y="75658"/>
                  </a:lnTo>
                  <a:lnTo>
                    <a:pt x="112274" y="50949"/>
                  </a:lnTo>
                  <a:lnTo>
                    <a:pt x="157063" y="41883"/>
                  </a:lnTo>
                  <a:lnTo>
                    <a:pt x="261400" y="41883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  <a:path w="314325" h="314325">
                  <a:moveTo>
                    <a:pt x="261400" y="41883"/>
                  </a:moveTo>
                  <a:lnTo>
                    <a:pt x="157063" y="41883"/>
                  </a:lnTo>
                  <a:lnTo>
                    <a:pt x="201851" y="50949"/>
                  </a:lnTo>
                  <a:lnTo>
                    <a:pt x="238467" y="75658"/>
                  </a:lnTo>
                  <a:lnTo>
                    <a:pt x="263176" y="112274"/>
                  </a:lnTo>
                  <a:lnTo>
                    <a:pt x="272243" y="157063"/>
                  </a:lnTo>
                  <a:lnTo>
                    <a:pt x="263176" y="201851"/>
                  </a:lnTo>
                  <a:lnTo>
                    <a:pt x="238467" y="238467"/>
                  </a:lnTo>
                  <a:lnTo>
                    <a:pt x="201851" y="263176"/>
                  </a:lnTo>
                  <a:lnTo>
                    <a:pt x="157063" y="272243"/>
                  </a:lnTo>
                  <a:lnTo>
                    <a:pt x="261400" y="272243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61400" y="4188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80">
            <a:extLst>
              <a:ext uri="{FF2B5EF4-FFF2-40B4-BE49-F238E27FC236}">
                <a16:creationId xmlns:a16="http://schemas.microsoft.com/office/drawing/2014/main" id="{927A37B0-B5BA-E346-FAFF-D83C992FA0D6}"/>
              </a:ext>
            </a:extLst>
          </p:cNvPr>
          <p:cNvGrpSpPr/>
          <p:nvPr userDrawn="1"/>
        </p:nvGrpSpPr>
        <p:grpSpPr>
          <a:xfrm>
            <a:off x="510828" y="6253905"/>
            <a:ext cx="690245" cy="1294765"/>
            <a:chOff x="1625766" y="6253905"/>
            <a:chExt cx="690245" cy="1294765"/>
          </a:xfrm>
        </p:grpSpPr>
        <p:sp>
          <p:nvSpPr>
            <p:cNvPr id="78" name="object 81">
              <a:extLst>
                <a:ext uri="{FF2B5EF4-FFF2-40B4-BE49-F238E27FC236}">
                  <a16:creationId xmlns:a16="http://schemas.microsoft.com/office/drawing/2014/main" id="{6E638C5D-9F99-48F8-CE57-F9ECAE906D48}"/>
                </a:ext>
              </a:extLst>
            </p:cNvPr>
            <p:cNvSpPr/>
            <p:nvPr/>
          </p:nvSpPr>
          <p:spPr>
            <a:xfrm>
              <a:off x="1646708" y="6274846"/>
              <a:ext cx="648335" cy="1116965"/>
            </a:xfrm>
            <a:custGeom>
              <a:avLst/>
              <a:gdLst/>
              <a:ahLst/>
              <a:cxnLst/>
              <a:rect l="l" t="t" r="r" b="b"/>
              <a:pathLst>
                <a:path w="648335" h="1116965">
                  <a:moveTo>
                    <a:pt x="648116" y="1116814"/>
                  </a:moveTo>
                  <a:lnTo>
                    <a:pt x="0" y="1116814"/>
                  </a:lnTo>
                  <a:lnTo>
                    <a:pt x="0" y="0"/>
                  </a:lnTo>
                </a:path>
              </a:pathLst>
            </a:custGeom>
            <a:ln w="41883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2">
              <a:extLst>
                <a:ext uri="{FF2B5EF4-FFF2-40B4-BE49-F238E27FC236}">
                  <a16:creationId xmlns:a16="http://schemas.microsoft.com/office/drawing/2014/main" id="{0F3A9B26-6A9B-BF46-B07A-1D5A164B38EF}"/>
                </a:ext>
              </a:extLst>
            </p:cNvPr>
            <p:cNvSpPr/>
            <p:nvPr/>
          </p:nvSpPr>
          <p:spPr>
            <a:xfrm>
              <a:off x="2012113" y="7255471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4" h="272415">
                  <a:moveTo>
                    <a:pt x="136121" y="0"/>
                  </a:moveTo>
                  <a:lnTo>
                    <a:pt x="93143" y="6951"/>
                  </a:lnTo>
                  <a:lnTo>
                    <a:pt x="55782" y="26298"/>
                  </a:lnTo>
                  <a:lnTo>
                    <a:pt x="26298" y="55782"/>
                  </a:lnTo>
                  <a:lnTo>
                    <a:pt x="6951" y="93143"/>
                  </a:lnTo>
                  <a:lnTo>
                    <a:pt x="0" y="136121"/>
                  </a:lnTo>
                  <a:lnTo>
                    <a:pt x="6951" y="179099"/>
                  </a:lnTo>
                  <a:lnTo>
                    <a:pt x="26298" y="216460"/>
                  </a:lnTo>
                  <a:lnTo>
                    <a:pt x="55782" y="245944"/>
                  </a:lnTo>
                  <a:lnTo>
                    <a:pt x="93143" y="265291"/>
                  </a:lnTo>
                  <a:lnTo>
                    <a:pt x="136121" y="272243"/>
                  </a:lnTo>
                  <a:lnTo>
                    <a:pt x="179099" y="265291"/>
                  </a:lnTo>
                  <a:lnTo>
                    <a:pt x="216460" y="245944"/>
                  </a:lnTo>
                  <a:lnTo>
                    <a:pt x="245944" y="216460"/>
                  </a:lnTo>
                  <a:lnTo>
                    <a:pt x="265291" y="179099"/>
                  </a:lnTo>
                  <a:lnTo>
                    <a:pt x="272243" y="136121"/>
                  </a:lnTo>
                  <a:lnTo>
                    <a:pt x="265291" y="93143"/>
                  </a:lnTo>
                  <a:lnTo>
                    <a:pt x="245944" y="55782"/>
                  </a:lnTo>
                  <a:lnTo>
                    <a:pt x="216460" y="26298"/>
                  </a:lnTo>
                  <a:lnTo>
                    <a:pt x="179099" y="6951"/>
                  </a:lnTo>
                  <a:lnTo>
                    <a:pt x="136121" y="0"/>
                  </a:lnTo>
                  <a:close/>
                </a:path>
              </a:pathLst>
            </a:custGeom>
            <a:solidFill>
              <a:srgbClr val="35B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3">
              <a:extLst>
                <a:ext uri="{FF2B5EF4-FFF2-40B4-BE49-F238E27FC236}">
                  <a16:creationId xmlns:a16="http://schemas.microsoft.com/office/drawing/2014/main" id="{9527E35A-3EC7-4612-71D1-7DE2D3EAA5F2}"/>
                </a:ext>
              </a:extLst>
            </p:cNvPr>
            <p:cNvSpPr/>
            <p:nvPr/>
          </p:nvSpPr>
          <p:spPr>
            <a:xfrm>
              <a:off x="1991168" y="723452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61400" y="272243"/>
                  </a:lnTo>
                  <a:lnTo>
                    <a:pt x="157063" y="272243"/>
                  </a:lnTo>
                  <a:lnTo>
                    <a:pt x="112274" y="263176"/>
                  </a:lnTo>
                  <a:lnTo>
                    <a:pt x="75658" y="238467"/>
                  </a:lnTo>
                  <a:lnTo>
                    <a:pt x="50949" y="201851"/>
                  </a:lnTo>
                  <a:lnTo>
                    <a:pt x="41883" y="157063"/>
                  </a:lnTo>
                  <a:lnTo>
                    <a:pt x="50949" y="112274"/>
                  </a:lnTo>
                  <a:lnTo>
                    <a:pt x="75658" y="75658"/>
                  </a:lnTo>
                  <a:lnTo>
                    <a:pt x="112274" y="50949"/>
                  </a:lnTo>
                  <a:lnTo>
                    <a:pt x="157063" y="41883"/>
                  </a:lnTo>
                  <a:lnTo>
                    <a:pt x="261400" y="41883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  <a:path w="314325" h="314325">
                  <a:moveTo>
                    <a:pt x="261400" y="41883"/>
                  </a:moveTo>
                  <a:lnTo>
                    <a:pt x="157063" y="41883"/>
                  </a:lnTo>
                  <a:lnTo>
                    <a:pt x="201851" y="50949"/>
                  </a:lnTo>
                  <a:lnTo>
                    <a:pt x="238467" y="75658"/>
                  </a:lnTo>
                  <a:lnTo>
                    <a:pt x="263176" y="112274"/>
                  </a:lnTo>
                  <a:lnTo>
                    <a:pt x="272243" y="157063"/>
                  </a:lnTo>
                  <a:lnTo>
                    <a:pt x="263176" y="201851"/>
                  </a:lnTo>
                  <a:lnTo>
                    <a:pt x="238467" y="238467"/>
                  </a:lnTo>
                  <a:lnTo>
                    <a:pt x="201851" y="263176"/>
                  </a:lnTo>
                  <a:lnTo>
                    <a:pt x="157063" y="272243"/>
                  </a:lnTo>
                  <a:lnTo>
                    <a:pt x="261400" y="272243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61400" y="4188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90">
            <a:extLst>
              <a:ext uri="{FF2B5EF4-FFF2-40B4-BE49-F238E27FC236}">
                <a16:creationId xmlns:a16="http://schemas.microsoft.com/office/drawing/2014/main" id="{8B7B3DEC-1800-AAF1-51DA-6700960C1738}"/>
              </a:ext>
            </a:extLst>
          </p:cNvPr>
          <p:cNvGrpSpPr/>
          <p:nvPr userDrawn="1"/>
        </p:nvGrpSpPr>
        <p:grpSpPr>
          <a:xfrm>
            <a:off x="10811643" y="3153292"/>
            <a:ext cx="690245" cy="2249550"/>
            <a:chOff x="9366550" y="3107317"/>
            <a:chExt cx="690245" cy="2295525"/>
          </a:xfrm>
        </p:grpSpPr>
        <p:sp>
          <p:nvSpPr>
            <p:cNvPr id="88" name="object 91">
              <a:extLst>
                <a:ext uri="{FF2B5EF4-FFF2-40B4-BE49-F238E27FC236}">
                  <a16:creationId xmlns:a16="http://schemas.microsoft.com/office/drawing/2014/main" id="{94A5F4B6-1BA2-7C8C-33FC-4420AE7782A5}"/>
                </a:ext>
              </a:extLst>
            </p:cNvPr>
            <p:cNvSpPr/>
            <p:nvPr/>
          </p:nvSpPr>
          <p:spPr>
            <a:xfrm>
              <a:off x="9387492" y="3264381"/>
              <a:ext cx="648335" cy="2117725"/>
            </a:xfrm>
            <a:custGeom>
              <a:avLst/>
              <a:gdLst/>
              <a:ahLst/>
              <a:cxnLst/>
              <a:rect l="l" t="t" r="r" b="b"/>
              <a:pathLst>
                <a:path w="648334" h="2117725">
                  <a:moveTo>
                    <a:pt x="648116" y="0"/>
                  </a:moveTo>
                  <a:lnTo>
                    <a:pt x="0" y="0"/>
                  </a:lnTo>
                  <a:lnTo>
                    <a:pt x="0" y="2117118"/>
                  </a:lnTo>
                </a:path>
              </a:pathLst>
            </a:custGeom>
            <a:ln w="41883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2">
              <a:extLst>
                <a:ext uri="{FF2B5EF4-FFF2-40B4-BE49-F238E27FC236}">
                  <a16:creationId xmlns:a16="http://schemas.microsoft.com/office/drawing/2014/main" id="{A6EE5D41-9044-0A19-7613-AA0C698B37E7}"/>
                </a:ext>
              </a:extLst>
            </p:cNvPr>
            <p:cNvSpPr/>
            <p:nvPr/>
          </p:nvSpPr>
          <p:spPr>
            <a:xfrm>
              <a:off x="9753432" y="3128254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4">
                  <a:moveTo>
                    <a:pt x="136121" y="0"/>
                  </a:moveTo>
                  <a:lnTo>
                    <a:pt x="93143" y="6951"/>
                  </a:lnTo>
                  <a:lnTo>
                    <a:pt x="55782" y="26298"/>
                  </a:lnTo>
                  <a:lnTo>
                    <a:pt x="26298" y="55782"/>
                  </a:lnTo>
                  <a:lnTo>
                    <a:pt x="6951" y="93143"/>
                  </a:lnTo>
                  <a:lnTo>
                    <a:pt x="0" y="136121"/>
                  </a:lnTo>
                  <a:lnTo>
                    <a:pt x="6951" y="179099"/>
                  </a:lnTo>
                  <a:lnTo>
                    <a:pt x="26298" y="216460"/>
                  </a:lnTo>
                  <a:lnTo>
                    <a:pt x="55782" y="245944"/>
                  </a:lnTo>
                  <a:lnTo>
                    <a:pt x="93143" y="265291"/>
                  </a:lnTo>
                  <a:lnTo>
                    <a:pt x="136121" y="272243"/>
                  </a:lnTo>
                  <a:lnTo>
                    <a:pt x="179099" y="265291"/>
                  </a:lnTo>
                  <a:lnTo>
                    <a:pt x="216460" y="245944"/>
                  </a:lnTo>
                  <a:lnTo>
                    <a:pt x="245944" y="216460"/>
                  </a:lnTo>
                  <a:lnTo>
                    <a:pt x="265291" y="179099"/>
                  </a:lnTo>
                  <a:lnTo>
                    <a:pt x="272243" y="136121"/>
                  </a:lnTo>
                  <a:lnTo>
                    <a:pt x="265291" y="93143"/>
                  </a:lnTo>
                  <a:lnTo>
                    <a:pt x="245944" y="55782"/>
                  </a:lnTo>
                  <a:lnTo>
                    <a:pt x="216460" y="26298"/>
                  </a:lnTo>
                  <a:lnTo>
                    <a:pt x="179099" y="6951"/>
                  </a:lnTo>
                  <a:lnTo>
                    <a:pt x="136121" y="0"/>
                  </a:lnTo>
                  <a:close/>
                </a:path>
              </a:pathLst>
            </a:custGeom>
            <a:solidFill>
              <a:srgbClr val="F6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3">
              <a:extLst>
                <a:ext uri="{FF2B5EF4-FFF2-40B4-BE49-F238E27FC236}">
                  <a16:creationId xmlns:a16="http://schemas.microsoft.com/office/drawing/2014/main" id="{C51810D7-5212-6036-D1E7-5D9AE3CE6C68}"/>
                </a:ext>
              </a:extLst>
            </p:cNvPr>
            <p:cNvSpPr/>
            <p:nvPr/>
          </p:nvSpPr>
          <p:spPr>
            <a:xfrm>
              <a:off x="9732490" y="3107317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61400" y="272243"/>
                  </a:lnTo>
                  <a:lnTo>
                    <a:pt x="157063" y="272243"/>
                  </a:lnTo>
                  <a:lnTo>
                    <a:pt x="112274" y="263176"/>
                  </a:lnTo>
                  <a:lnTo>
                    <a:pt x="75658" y="238467"/>
                  </a:lnTo>
                  <a:lnTo>
                    <a:pt x="50949" y="201851"/>
                  </a:lnTo>
                  <a:lnTo>
                    <a:pt x="41883" y="157063"/>
                  </a:lnTo>
                  <a:lnTo>
                    <a:pt x="50949" y="112274"/>
                  </a:lnTo>
                  <a:lnTo>
                    <a:pt x="75658" y="75658"/>
                  </a:lnTo>
                  <a:lnTo>
                    <a:pt x="112274" y="50949"/>
                  </a:lnTo>
                  <a:lnTo>
                    <a:pt x="157063" y="41883"/>
                  </a:lnTo>
                  <a:lnTo>
                    <a:pt x="261400" y="41883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  <a:path w="314325" h="314325">
                  <a:moveTo>
                    <a:pt x="261400" y="41883"/>
                  </a:moveTo>
                  <a:lnTo>
                    <a:pt x="157063" y="41883"/>
                  </a:lnTo>
                  <a:lnTo>
                    <a:pt x="201851" y="50949"/>
                  </a:lnTo>
                  <a:lnTo>
                    <a:pt x="238467" y="75658"/>
                  </a:lnTo>
                  <a:lnTo>
                    <a:pt x="263176" y="112274"/>
                  </a:lnTo>
                  <a:lnTo>
                    <a:pt x="272243" y="157063"/>
                  </a:lnTo>
                  <a:lnTo>
                    <a:pt x="263176" y="201851"/>
                  </a:lnTo>
                  <a:lnTo>
                    <a:pt x="238467" y="238467"/>
                  </a:lnTo>
                  <a:lnTo>
                    <a:pt x="201851" y="263176"/>
                  </a:lnTo>
                  <a:lnTo>
                    <a:pt x="157063" y="272243"/>
                  </a:lnTo>
                  <a:lnTo>
                    <a:pt x="261400" y="272243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61400" y="4188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Text Placeholder 12">
            <a:extLst>
              <a:ext uri="{FF2B5EF4-FFF2-40B4-BE49-F238E27FC236}">
                <a16:creationId xmlns:a16="http://schemas.microsoft.com/office/drawing/2014/main" id="{58BA1941-83CE-9476-8017-858510349A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8153" y="3701765"/>
            <a:ext cx="3257134" cy="272400"/>
          </a:xfrm>
        </p:spPr>
        <p:txBody>
          <a:bodyPr>
            <a:normAutofit/>
          </a:bodyPr>
          <a:lstStyle>
            <a:lvl1pPr>
              <a:defRPr sz="1650" b="1"/>
            </a:lvl1pPr>
          </a:lstStyle>
          <a:p>
            <a:pPr lvl="0"/>
            <a:r>
              <a:rPr lang="en-GB"/>
              <a:t>Month 2025</a:t>
            </a:r>
            <a:endParaRPr lang="en-US"/>
          </a:p>
        </p:txBody>
      </p:sp>
      <p:sp>
        <p:nvSpPr>
          <p:cNvPr id="95" name="Text Placeholder 12">
            <a:extLst>
              <a:ext uri="{FF2B5EF4-FFF2-40B4-BE49-F238E27FC236}">
                <a16:creationId xmlns:a16="http://schemas.microsoft.com/office/drawing/2014/main" id="{AFD997D1-82A4-F917-C0E4-53206D5F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8153" y="4064228"/>
            <a:ext cx="3257134" cy="1171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en-GB"/>
              <a:t>Click to insert text</a:t>
            </a:r>
            <a:endParaRPr lang="en-US"/>
          </a:p>
        </p:txBody>
      </p:sp>
      <p:sp>
        <p:nvSpPr>
          <p:cNvPr id="99" name="Picture Placeholder 76">
            <a:extLst>
              <a:ext uri="{FF2B5EF4-FFF2-40B4-BE49-F238E27FC236}">
                <a16:creationId xmlns:a16="http://schemas.microsoft.com/office/drawing/2014/main" id="{EE887B77-C24B-544B-B70B-0E1D4DDF8B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1897" y="2945796"/>
            <a:ext cx="1345007" cy="626922"/>
          </a:xfrm>
          <a:noFill/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9FD3EE95-EF19-0A2F-B4B5-DEB2AE1496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26600" y="3701764"/>
            <a:ext cx="3216167" cy="314014"/>
          </a:xfrm>
        </p:spPr>
        <p:txBody>
          <a:bodyPr>
            <a:normAutofit/>
          </a:bodyPr>
          <a:lstStyle>
            <a:lvl1pPr>
              <a:defRPr sz="1650" b="1"/>
            </a:lvl1pPr>
          </a:lstStyle>
          <a:p>
            <a:pPr lvl="0"/>
            <a:r>
              <a:rPr lang="en-GB"/>
              <a:t>Month 2025</a:t>
            </a:r>
            <a:endParaRPr lang="en-US"/>
          </a:p>
        </p:txBody>
      </p:sp>
      <p:sp>
        <p:nvSpPr>
          <p:cNvPr id="101" name="Text Placeholder 12">
            <a:extLst>
              <a:ext uri="{FF2B5EF4-FFF2-40B4-BE49-F238E27FC236}">
                <a16:creationId xmlns:a16="http://schemas.microsoft.com/office/drawing/2014/main" id="{AD192E90-1608-38B2-3D7F-E8BB99930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599" y="4064228"/>
            <a:ext cx="3216168" cy="1171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en-GB"/>
              <a:t>Click to insert text</a:t>
            </a:r>
            <a:endParaRPr lang="en-US"/>
          </a:p>
        </p:txBody>
      </p:sp>
      <p:sp>
        <p:nvSpPr>
          <p:cNvPr id="102" name="Picture Placeholder 76">
            <a:extLst>
              <a:ext uri="{FF2B5EF4-FFF2-40B4-BE49-F238E27FC236}">
                <a16:creationId xmlns:a16="http://schemas.microsoft.com/office/drawing/2014/main" id="{1954B4CD-7195-03D6-A1E5-F6CCC6BDF2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714749" y="2958352"/>
            <a:ext cx="1345007" cy="614366"/>
          </a:xfrm>
          <a:noFill/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03" name="Text Placeholder 12">
            <a:extLst>
              <a:ext uri="{FF2B5EF4-FFF2-40B4-BE49-F238E27FC236}">
                <a16:creationId xmlns:a16="http://schemas.microsoft.com/office/drawing/2014/main" id="{16949AC8-5575-0E09-B263-AEFA97879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19452" y="3707221"/>
            <a:ext cx="3257134" cy="266944"/>
          </a:xfrm>
        </p:spPr>
        <p:txBody>
          <a:bodyPr>
            <a:normAutofit/>
          </a:bodyPr>
          <a:lstStyle>
            <a:lvl1pPr>
              <a:defRPr sz="1650" b="1"/>
            </a:lvl1pPr>
          </a:lstStyle>
          <a:p>
            <a:pPr lvl="0"/>
            <a:r>
              <a:rPr lang="en-GB"/>
              <a:t>Month 2025</a:t>
            </a:r>
            <a:endParaRPr lang="en-US"/>
          </a:p>
        </p:txBody>
      </p:sp>
      <p:sp>
        <p:nvSpPr>
          <p:cNvPr id="104" name="Text Placeholder 12">
            <a:extLst>
              <a:ext uri="{FF2B5EF4-FFF2-40B4-BE49-F238E27FC236}">
                <a16:creationId xmlns:a16="http://schemas.microsoft.com/office/drawing/2014/main" id="{543A845A-DBD5-14CC-61D7-82AF51081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19452" y="4087682"/>
            <a:ext cx="3257134" cy="114760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en-GB"/>
              <a:t>Click to insert text</a:t>
            </a:r>
            <a:endParaRPr lang="en-US"/>
          </a:p>
        </p:txBody>
      </p:sp>
      <p:sp>
        <p:nvSpPr>
          <p:cNvPr id="105" name="Picture Placeholder 76">
            <a:extLst>
              <a:ext uri="{FF2B5EF4-FFF2-40B4-BE49-F238E27FC236}">
                <a16:creationId xmlns:a16="http://schemas.microsoft.com/office/drawing/2014/main" id="{B0FE8D81-F5B2-E844-CC72-6497DB7F80C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150761" y="2945796"/>
            <a:ext cx="1345007" cy="626922"/>
          </a:xfrm>
          <a:noFill/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1331AF95-CC5D-3DDF-FBC1-CB6C455B9D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5464" y="3709883"/>
            <a:ext cx="2945502" cy="264281"/>
          </a:xfrm>
        </p:spPr>
        <p:txBody>
          <a:bodyPr>
            <a:normAutofit/>
          </a:bodyPr>
          <a:lstStyle>
            <a:lvl1pPr>
              <a:defRPr sz="1650" b="1"/>
            </a:lvl1pPr>
          </a:lstStyle>
          <a:p>
            <a:pPr lvl="0"/>
            <a:r>
              <a:rPr lang="en-GB"/>
              <a:t>Month 2025</a:t>
            </a:r>
            <a:endParaRPr lang="en-US"/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399732B6-C258-88A0-0860-0C18D55C60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055463" y="4064228"/>
            <a:ext cx="2945503" cy="1171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en-GB"/>
              <a:t>Click to insert text</a:t>
            </a:r>
            <a:endParaRPr lang="en-US"/>
          </a:p>
        </p:txBody>
      </p:sp>
      <p:sp>
        <p:nvSpPr>
          <p:cNvPr id="108" name="Picture Placeholder 76">
            <a:extLst>
              <a:ext uri="{FF2B5EF4-FFF2-40B4-BE49-F238E27FC236}">
                <a16:creationId xmlns:a16="http://schemas.microsoft.com/office/drawing/2014/main" id="{0307F14D-77E8-FEA7-68CD-E8396DF86EF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5202352" y="7081191"/>
            <a:ext cx="1345007" cy="626922"/>
          </a:xfrm>
          <a:noFill/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09" name="Text Placeholder 12">
            <a:extLst>
              <a:ext uri="{FF2B5EF4-FFF2-40B4-BE49-F238E27FC236}">
                <a16:creationId xmlns:a16="http://schemas.microsoft.com/office/drawing/2014/main" id="{A785A489-E21E-D00E-A045-376294B5C5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107055" y="7837160"/>
            <a:ext cx="3225914" cy="272400"/>
          </a:xfrm>
        </p:spPr>
        <p:txBody>
          <a:bodyPr>
            <a:normAutofit/>
          </a:bodyPr>
          <a:lstStyle>
            <a:lvl1pPr>
              <a:defRPr sz="1650" b="1"/>
            </a:lvl1pPr>
          </a:lstStyle>
          <a:p>
            <a:pPr lvl="0"/>
            <a:r>
              <a:rPr lang="en-GB"/>
              <a:t>Month 2025</a:t>
            </a:r>
            <a:endParaRPr lang="en-US"/>
          </a:p>
        </p:txBody>
      </p:sp>
      <p:sp>
        <p:nvSpPr>
          <p:cNvPr id="110" name="Text Placeholder 12">
            <a:extLst>
              <a:ext uri="{FF2B5EF4-FFF2-40B4-BE49-F238E27FC236}">
                <a16:creationId xmlns:a16="http://schemas.microsoft.com/office/drawing/2014/main" id="{4E6B7BFA-8A0C-3BA3-A4AA-8DD558C156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107054" y="8199623"/>
            <a:ext cx="3225915" cy="1171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en-GB"/>
              <a:t>Click to insert text</a:t>
            </a:r>
            <a:endParaRPr lang="en-US"/>
          </a:p>
        </p:txBody>
      </p:sp>
      <p:sp>
        <p:nvSpPr>
          <p:cNvPr id="111" name="Picture Placeholder 76">
            <a:extLst>
              <a:ext uri="{FF2B5EF4-FFF2-40B4-BE49-F238E27FC236}">
                <a16:creationId xmlns:a16="http://schemas.microsoft.com/office/drawing/2014/main" id="{002DA8BF-F56E-6C08-A2F5-1CF16044A5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775405" y="7081191"/>
            <a:ext cx="1345007" cy="626922"/>
          </a:xfrm>
          <a:noFill/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12" name="Text Placeholder 12">
            <a:extLst>
              <a:ext uri="{FF2B5EF4-FFF2-40B4-BE49-F238E27FC236}">
                <a16:creationId xmlns:a16="http://schemas.microsoft.com/office/drawing/2014/main" id="{11A0D2B3-CC90-695C-0B28-D0773FBEAE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80108" y="7837160"/>
            <a:ext cx="3116358" cy="272400"/>
          </a:xfrm>
        </p:spPr>
        <p:txBody>
          <a:bodyPr>
            <a:normAutofit/>
          </a:bodyPr>
          <a:lstStyle>
            <a:lvl1pPr>
              <a:defRPr sz="1650" b="1"/>
            </a:lvl1pPr>
          </a:lstStyle>
          <a:p>
            <a:pPr lvl="0"/>
            <a:r>
              <a:rPr lang="en-GB"/>
              <a:t>Month 2025</a:t>
            </a:r>
            <a:endParaRPr lang="en-US"/>
          </a:p>
        </p:txBody>
      </p:sp>
      <p:sp>
        <p:nvSpPr>
          <p:cNvPr id="113" name="Text Placeholder 12">
            <a:extLst>
              <a:ext uri="{FF2B5EF4-FFF2-40B4-BE49-F238E27FC236}">
                <a16:creationId xmlns:a16="http://schemas.microsoft.com/office/drawing/2014/main" id="{824DAA38-DCE7-EA81-57C3-B3E18469A9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80108" y="8199623"/>
            <a:ext cx="3116358" cy="1171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en-GB"/>
              <a:t>Click to insert text</a:t>
            </a:r>
            <a:endParaRPr lang="en-US"/>
          </a:p>
        </p:txBody>
      </p:sp>
      <p:sp>
        <p:nvSpPr>
          <p:cNvPr id="114" name="Picture Placeholder 76">
            <a:extLst>
              <a:ext uri="{FF2B5EF4-FFF2-40B4-BE49-F238E27FC236}">
                <a16:creationId xmlns:a16="http://schemas.microsoft.com/office/drawing/2014/main" id="{D3AFD539-6BFE-E27B-BAA2-35080055DD6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31215" y="7081191"/>
            <a:ext cx="1345007" cy="626922"/>
          </a:xfrm>
          <a:noFill/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15" name="Text Placeholder 12">
            <a:extLst>
              <a:ext uri="{FF2B5EF4-FFF2-40B4-BE49-F238E27FC236}">
                <a16:creationId xmlns:a16="http://schemas.microsoft.com/office/drawing/2014/main" id="{D97783EF-FFF2-3B49-789E-ABC14B5CB3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35918" y="7837160"/>
            <a:ext cx="3440068" cy="272400"/>
          </a:xfrm>
        </p:spPr>
        <p:txBody>
          <a:bodyPr>
            <a:normAutofit/>
          </a:bodyPr>
          <a:lstStyle>
            <a:lvl1pPr>
              <a:defRPr sz="1650" b="1"/>
            </a:lvl1pPr>
          </a:lstStyle>
          <a:p>
            <a:pPr lvl="0"/>
            <a:r>
              <a:rPr lang="en-GB"/>
              <a:t>Month 2025</a:t>
            </a:r>
            <a:endParaRPr lang="en-US"/>
          </a:p>
        </p:txBody>
      </p:sp>
      <p:sp>
        <p:nvSpPr>
          <p:cNvPr id="116" name="Text Placeholder 12">
            <a:extLst>
              <a:ext uri="{FF2B5EF4-FFF2-40B4-BE49-F238E27FC236}">
                <a16:creationId xmlns:a16="http://schemas.microsoft.com/office/drawing/2014/main" id="{5EE96BD3-6A65-FD1B-557E-E57CE1CCF37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5918" y="8199623"/>
            <a:ext cx="3440068" cy="1171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en-GB"/>
              <a:t>Click to insert text</a:t>
            </a:r>
            <a:endParaRPr lang="en-US"/>
          </a:p>
        </p:txBody>
      </p:sp>
      <p:sp>
        <p:nvSpPr>
          <p:cNvPr id="117" name="Picture Placeholder 76">
            <a:extLst>
              <a:ext uri="{FF2B5EF4-FFF2-40B4-BE49-F238E27FC236}">
                <a16:creationId xmlns:a16="http://schemas.microsoft.com/office/drawing/2014/main" id="{D9F7A976-6F08-DF04-7691-CA3448FA5B5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378687" y="7081191"/>
            <a:ext cx="1345007" cy="626922"/>
          </a:xfrm>
          <a:noFill/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18" name="Text Placeholder 12">
            <a:extLst>
              <a:ext uri="{FF2B5EF4-FFF2-40B4-BE49-F238E27FC236}">
                <a16:creationId xmlns:a16="http://schemas.microsoft.com/office/drawing/2014/main" id="{072C9BDF-9CC1-9510-33C4-7CE316CEA1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83390" y="7837160"/>
            <a:ext cx="3440068" cy="272400"/>
          </a:xfrm>
        </p:spPr>
        <p:txBody>
          <a:bodyPr>
            <a:normAutofit/>
          </a:bodyPr>
          <a:lstStyle>
            <a:lvl1pPr>
              <a:defRPr sz="1650" b="1"/>
            </a:lvl1pPr>
          </a:lstStyle>
          <a:p>
            <a:pPr lvl="0"/>
            <a:r>
              <a:rPr lang="en-GB"/>
              <a:t>Month 2025</a:t>
            </a:r>
            <a:endParaRPr lang="en-US"/>
          </a:p>
        </p:txBody>
      </p:sp>
      <p:sp>
        <p:nvSpPr>
          <p:cNvPr id="119" name="Text Placeholder 12">
            <a:extLst>
              <a:ext uri="{FF2B5EF4-FFF2-40B4-BE49-F238E27FC236}">
                <a16:creationId xmlns:a16="http://schemas.microsoft.com/office/drawing/2014/main" id="{3159F107-700E-FE4B-1360-4DCDBC8DD8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83390" y="8199623"/>
            <a:ext cx="3440068" cy="1171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en-GB"/>
              <a:t>Click to insert text</a:t>
            </a:r>
            <a:endParaRPr lang="en-US"/>
          </a:p>
        </p:txBody>
      </p:sp>
      <p:sp>
        <p:nvSpPr>
          <p:cNvPr id="120" name="Holder 2">
            <a:extLst>
              <a:ext uri="{FF2B5EF4-FFF2-40B4-BE49-F238E27FC236}">
                <a16:creationId xmlns:a16="http://schemas.microsoft.com/office/drawing/2014/main" id="{93920FDE-746F-0008-D4B9-63531ACD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Picture Placeholder 76">
            <a:extLst>
              <a:ext uri="{FF2B5EF4-FFF2-40B4-BE49-F238E27FC236}">
                <a16:creationId xmlns:a16="http://schemas.microsoft.com/office/drawing/2014/main" id="{8D749202-8555-A961-B85A-AE9C63CD564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905734" y="2958352"/>
            <a:ext cx="1345007" cy="614365"/>
          </a:xfrm>
          <a:noFill/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F8DF25CB-B046-E98E-0289-A2E68B1DC3F5}"/>
              </a:ext>
            </a:extLst>
          </p:cNvPr>
          <p:cNvSpPr/>
          <p:nvPr userDrawn="1"/>
        </p:nvSpPr>
        <p:spPr>
          <a:xfrm>
            <a:off x="186954" y="5825580"/>
            <a:ext cx="429494" cy="45719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104708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195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BB08E04-279B-4D66-C154-588EBFFE6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7"/>
          <a:stretch/>
        </p:blipFill>
        <p:spPr>
          <a:xfrm>
            <a:off x="-6350" y="8224708"/>
            <a:ext cx="20104810" cy="3221167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0421B2-D497-4277-D945-D9CF201907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14250" y="8881812"/>
            <a:ext cx="4186745" cy="354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2324" y="3018926"/>
            <a:ext cx="16401126" cy="211269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190" y="5252908"/>
            <a:ext cx="13852660" cy="3221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5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48D23E7-F95A-1BDA-2E62-A11F3DEB86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450" y="1049751"/>
            <a:ext cx="6795341" cy="1034386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2B484F7E-EBD5-AC51-602C-1B36E98C65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40207" y="8922953"/>
            <a:ext cx="10265635" cy="1501167"/>
            <a:chOff x="1040207" y="8922953"/>
            <a:chExt cx="10265635" cy="1501167"/>
          </a:xfrm>
        </p:grpSpPr>
        <p:sp>
          <p:nvSpPr>
            <p:cNvPr id="10" name="object 28">
              <a:extLst>
                <a:ext uri="{FF2B5EF4-FFF2-40B4-BE49-F238E27FC236}">
                  <a16:creationId xmlns:a16="http://schemas.microsoft.com/office/drawing/2014/main" id="{353B05BA-D595-54CC-DDC4-F20638A486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40207" y="8922953"/>
              <a:ext cx="767080" cy="30226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800">
                  <a:latin typeface="Arial"/>
                  <a:cs typeface="Arial"/>
                </a:rPr>
                <a:t>Led</a:t>
              </a:r>
              <a:r>
                <a:rPr sz="1800" spc="-45">
                  <a:latin typeface="Arial"/>
                  <a:cs typeface="Arial"/>
                </a:rPr>
                <a:t> </a:t>
              </a:r>
              <a:r>
                <a:rPr sz="1800" spc="-25">
                  <a:latin typeface="Arial"/>
                  <a:cs typeface="Arial"/>
                </a:rPr>
                <a:t>by: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1" name="object 33">
              <a:extLst>
                <a:ext uri="{FF2B5EF4-FFF2-40B4-BE49-F238E27FC236}">
                  <a16:creationId xmlns:a16="http://schemas.microsoft.com/office/drawing/2014/main" id="{D59061A0-B924-7D6B-7E69-50CC8695DB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5341583" y="8922953"/>
              <a:ext cx="1440815" cy="30226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800">
                  <a:latin typeface="Arial"/>
                  <a:cs typeface="Arial"/>
                </a:rPr>
                <a:t>Supported</a:t>
              </a:r>
              <a:r>
                <a:rPr sz="1800" spc="-75">
                  <a:latin typeface="Arial"/>
                  <a:cs typeface="Arial"/>
                </a:rPr>
                <a:t> </a:t>
              </a:r>
              <a:r>
                <a:rPr sz="1800" spc="-25">
                  <a:latin typeface="Arial"/>
                  <a:cs typeface="Arial"/>
                </a:rPr>
                <a:t>by: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2" name="object 34">
              <a:extLst>
                <a:ext uri="{FF2B5EF4-FFF2-40B4-BE49-F238E27FC236}">
                  <a16:creationId xmlns:a16="http://schemas.microsoft.com/office/drawing/2014/main" id="{B12B3DAC-2471-09D2-8611-1537963EBE1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240187" y="8922953"/>
              <a:ext cx="2065655" cy="30226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800">
                  <a:latin typeface="Arial"/>
                  <a:cs typeface="Arial"/>
                </a:rPr>
                <a:t>An</a:t>
              </a:r>
              <a:r>
                <a:rPr sz="1800" spc="-60">
                  <a:latin typeface="Arial"/>
                  <a:cs typeface="Arial"/>
                </a:rPr>
                <a:t> </a:t>
              </a:r>
              <a:r>
                <a:rPr sz="1800">
                  <a:latin typeface="Arial"/>
                  <a:cs typeface="Arial"/>
                </a:rPr>
                <a:t>Academy</a:t>
              </a:r>
              <a:r>
                <a:rPr sz="1800" spc="-55">
                  <a:latin typeface="Arial"/>
                  <a:cs typeface="Arial"/>
                </a:rPr>
                <a:t> </a:t>
              </a:r>
              <a:r>
                <a:rPr sz="1800" spc="-10">
                  <a:latin typeface="Arial"/>
                  <a:cs typeface="Arial"/>
                </a:rPr>
                <a:t>project</a:t>
              </a:r>
              <a:endParaRPr sz="1800">
                <a:latin typeface="Arial"/>
                <a:cs typeface="Arial"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7755122-81A7-D64A-8E18-3257AB8E243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52432" y="9649692"/>
              <a:ext cx="1963480" cy="725634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2E5ACBB8-C1F5-13F4-741F-FADB9464B42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20481" y="9625948"/>
              <a:ext cx="2702581" cy="798172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F3A3F1A-4F41-512E-2F66-8737057ABC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66724" y="9630522"/>
              <a:ext cx="3050679" cy="766217"/>
            </a:xfrm>
            <a:prstGeom prst="rect">
              <a:avLst/>
            </a:prstGeom>
          </p:spPr>
        </p:pic>
      </p:grp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263CD30B-E8DE-2ED8-8E54-BA8221C99E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14250" y="9464675"/>
            <a:ext cx="2881312" cy="1142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349823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18901EC-DB26-A4B7-6B2C-9511DCCDE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>
          <a:xfrm>
            <a:off x="0" y="983321"/>
            <a:ext cx="20104810" cy="1034648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9E45952-C909-F0A5-7BEE-2A75268EA684}"/>
              </a:ext>
            </a:extLst>
          </p:cNvPr>
          <p:cNvSpPr/>
          <p:nvPr userDrawn="1"/>
        </p:nvSpPr>
        <p:spPr>
          <a:xfrm>
            <a:off x="14554331" y="6486060"/>
            <a:ext cx="2408555" cy="2408555"/>
          </a:xfrm>
          <a:prstGeom prst="ellipse">
            <a:avLst/>
          </a:prstGeom>
          <a:solidFill>
            <a:srgbClr val="F4F6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1F9B20-DC8A-6A3D-F58D-251C283AB720}"/>
              </a:ext>
            </a:extLst>
          </p:cNvPr>
          <p:cNvSpPr/>
          <p:nvPr userDrawn="1"/>
        </p:nvSpPr>
        <p:spPr>
          <a:xfrm>
            <a:off x="14554530" y="3774733"/>
            <a:ext cx="2408555" cy="2408555"/>
          </a:xfrm>
          <a:prstGeom prst="rect">
            <a:avLst/>
          </a:prstGeom>
          <a:solidFill>
            <a:srgbClr val="DEE8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109" y="7026726"/>
            <a:ext cx="12550141" cy="2079832"/>
          </a:xfrm>
        </p:spPr>
        <p:txBody>
          <a:bodyPr numCol="1" spcCol="36000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add description</a:t>
            </a:r>
            <a:endParaRPr lang="en-US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2C75E20D-DA98-6253-E7F8-4CADB0FF7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324" y="1158875"/>
            <a:ext cx="16401126" cy="13716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add title</a:t>
            </a:r>
            <a:br>
              <a:rPr lang="en-GB"/>
            </a:br>
            <a:r>
              <a:rPr lang="en-GB"/>
              <a:t>Can run onto two lines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F11429-F77F-86A1-98C3-31399EB5B206}"/>
              </a:ext>
            </a:extLst>
          </p:cNvPr>
          <p:cNvSpPr txBox="1"/>
          <p:nvPr userDrawn="1"/>
        </p:nvSpPr>
        <p:spPr>
          <a:xfrm>
            <a:off x="1004770" y="6495318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Description</a:t>
            </a:r>
            <a:endParaRPr lang="en-US" sz="2800" b="1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4E8302F-98CF-EEA4-5831-A658EBC9AE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109" y="3825875"/>
            <a:ext cx="12550141" cy="523220"/>
          </a:xfrm>
        </p:spPr>
        <p:txBody>
          <a:bodyPr numCol="1" spcCol="36000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add time and date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EB867-F960-A81D-6F63-A8AE5E3251C9}"/>
              </a:ext>
            </a:extLst>
          </p:cNvPr>
          <p:cNvSpPr txBox="1"/>
          <p:nvPr userDrawn="1"/>
        </p:nvSpPr>
        <p:spPr>
          <a:xfrm>
            <a:off x="1004770" y="3294467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Time and Date:</a:t>
            </a:r>
            <a:endParaRPr lang="en-US" sz="2800" b="1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1080887-2B56-198A-ABB7-BAE8285FFA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7109" y="5205496"/>
            <a:ext cx="12550141" cy="906547"/>
          </a:xfrm>
        </p:spPr>
        <p:txBody>
          <a:bodyPr numCol="1" spcCol="36000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information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9CD6E-93E9-4AC3-50ED-05500FECF4DE}"/>
              </a:ext>
            </a:extLst>
          </p:cNvPr>
          <p:cNvSpPr txBox="1"/>
          <p:nvPr userDrawn="1"/>
        </p:nvSpPr>
        <p:spPr>
          <a:xfrm>
            <a:off x="1004770" y="4674088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Led by:</a:t>
            </a:r>
            <a:endParaRPr lang="en-US" sz="28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1D61A-7C33-598F-57B8-0F118E826F5F}"/>
              </a:ext>
            </a:extLst>
          </p:cNvPr>
          <p:cNvSpPr txBox="1"/>
          <p:nvPr userDrawn="1"/>
        </p:nvSpPr>
        <p:spPr>
          <a:xfrm>
            <a:off x="14471650" y="3978275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2055"/>
              </a:spcBef>
            </a:pPr>
            <a:r>
              <a:rPr lang="en-GB" sz="2200" b="1" spc="-10">
                <a:latin typeface="Arial"/>
                <a:cs typeface="Arial"/>
              </a:rPr>
              <a:t>Registered: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949C3C-A91B-03D4-363C-C7C626A6E2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88872" y="4447485"/>
            <a:ext cx="2290765" cy="1000125"/>
          </a:xfrm>
        </p:spPr>
        <p:txBody>
          <a:bodyPr>
            <a:noAutofit/>
          </a:bodyPr>
          <a:lstStyle>
            <a:lvl1pPr algn="ctr">
              <a:defRPr sz="8200" b="1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</a:lstStyle>
          <a:p>
            <a:pPr lvl="0"/>
            <a:r>
              <a:rPr lang="en-GB"/>
              <a:t>000</a:t>
            </a:r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58CA723-1F76-7E2D-063A-FDD8B6B28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88872" y="6998180"/>
            <a:ext cx="2290765" cy="1000125"/>
          </a:xfrm>
        </p:spPr>
        <p:txBody>
          <a:bodyPr>
            <a:noAutofit/>
          </a:bodyPr>
          <a:lstStyle>
            <a:lvl1pPr algn="ctr">
              <a:defRPr sz="8200" b="1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</a:lstStyle>
          <a:p>
            <a:pPr lvl="0"/>
            <a:r>
              <a:rPr lang="en-GB"/>
              <a:t>000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D526EE-AEB1-C14D-ECA0-BAAF6747CBCB}"/>
              </a:ext>
            </a:extLst>
          </p:cNvPr>
          <p:cNvSpPr txBox="1"/>
          <p:nvPr userDrawn="1"/>
        </p:nvSpPr>
        <p:spPr>
          <a:xfrm>
            <a:off x="15300406" y="6650466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A4E583-E884-7B16-0FC3-D1DDA96B0E14}"/>
              </a:ext>
            </a:extLst>
          </p:cNvPr>
          <p:cNvSpPr txBox="1"/>
          <p:nvPr userDrawn="1"/>
        </p:nvSpPr>
        <p:spPr>
          <a:xfrm>
            <a:off x="15300406" y="8238634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HEIs</a:t>
            </a:r>
          </a:p>
        </p:txBody>
      </p:sp>
    </p:spTree>
    <p:extLst>
      <p:ext uri="{BB962C8B-B14F-4D97-AF65-F5344CB8AC3E}">
        <p14:creationId xmlns:p14="http://schemas.microsoft.com/office/powerpoint/2010/main" val="1868258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877D881-3094-1930-037B-CA79C135B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0"/>
          <a:stretch/>
        </p:blipFill>
        <p:spPr>
          <a:xfrm>
            <a:off x="5640" y="8063323"/>
            <a:ext cx="20104810" cy="3261505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0421B2-D497-4277-D945-D9CF201907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14250" y="8881812"/>
            <a:ext cx="4186745" cy="354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48D23E7-F95A-1BDA-2E62-A11F3DEB86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450" y="1049751"/>
            <a:ext cx="6795341" cy="1034386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2B484F7E-EBD5-AC51-602C-1B36E98C65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40207" y="8922953"/>
            <a:ext cx="10265635" cy="1501167"/>
            <a:chOff x="1040207" y="8922953"/>
            <a:chExt cx="10265635" cy="1501167"/>
          </a:xfrm>
        </p:grpSpPr>
        <p:sp>
          <p:nvSpPr>
            <p:cNvPr id="10" name="object 28">
              <a:extLst>
                <a:ext uri="{FF2B5EF4-FFF2-40B4-BE49-F238E27FC236}">
                  <a16:creationId xmlns:a16="http://schemas.microsoft.com/office/drawing/2014/main" id="{353B05BA-D595-54CC-DDC4-F20638A486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40207" y="8922953"/>
              <a:ext cx="767080" cy="30226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800">
                  <a:latin typeface="Arial"/>
                  <a:cs typeface="Arial"/>
                </a:rPr>
                <a:t>Led</a:t>
              </a:r>
              <a:r>
                <a:rPr sz="1800" spc="-45">
                  <a:latin typeface="Arial"/>
                  <a:cs typeface="Arial"/>
                </a:rPr>
                <a:t> </a:t>
              </a:r>
              <a:r>
                <a:rPr sz="1800" spc="-25">
                  <a:latin typeface="Arial"/>
                  <a:cs typeface="Arial"/>
                </a:rPr>
                <a:t>by: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1" name="object 33">
              <a:extLst>
                <a:ext uri="{FF2B5EF4-FFF2-40B4-BE49-F238E27FC236}">
                  <a16:creationId xmlns:a16="http://schemas.microsoft.com/office/drawing/2014/main" id="{D59061A0-B924-7D6B-7E69-50CC8695DB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5341583" y="8922953"/>
              <a:ext cx="1440815" cy="30226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800">
                  <a:latin typeface="Arial"/>
                  <a:cs typeface="Arial"/>
                </a:rPr>
                <a:t>Supported</a:t>
              </a:r>
              <a:r>
                <a:rPr sz="1800" spc="-75">
                  <a:latin typeface="Arial"/>
                  <a:cs typeface="Arial"/>
                </a:rPr>
                <a:t> </a:t>
              </a:r>
              <a:r>
                <a:rPr sz="1800" spc="-25">
                  <a:latin typeface="Arial"/>
                  <a:cs typeface="Arial"/>
                </a:rPr>
                <a:t>by: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2" name="object 34">
              <a:extLst>
                <a:ext uri="{FF2B5EF4-FFF2-40B4-BE49-F238E27FC236}">
                  <a16:creationId xmlns:a16="http://schemas.microsoft.com/office/drawing/2014/main" id="{B12B3DAC-2471-09D2-8611-1537963EBE1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240187" y="8922953"/>
              <a:ext cx="2065655" cy="30226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800">
                  <a:latin typeface="Arial"/>
                  <a:cs typeface="Arial"/>
                </a:rPr>
                <a:t>An</a:t>
              </a:r>
              <a:r>
                <a:rPr sz="1800" spc="-60">
                  <a:latin typeface="Arial"/>
                  <a:cs typeface="Arial"/>
                </a:rPr>
                <a:t> </a:t>
              </a:r>
              <a:r>
                <a:rPr sz="1800">
                  <a:latin typeface="Arial"/>
                  <a:cs typeface="Arial"/>
                </a:rPr>
                <a:t>Academy</a:t>
              </a:r>
              <a:r>
                <a:rPr sz="1800" spc="-55">
                  <a:latin typeface="Arial"/>
                  <a:cs typeface="Arial"/>
                </a:rPr>
                <a:t> </a:t>
              </a:r>
              <a:r>
                <a:rPr sz="1800" spc="-10">
                  <a:latin typeface="Arial"/>
                  <a:cs typeface="Arial"/>
                </a:rPr>
                <a:t>project</a:t>
              </a:r>
              <a:endParaRPr sz="1800">
                <a:latin typeface="Arial"/>
                <a:cs typeface="Arial"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7755122-81A7-D64A-8E18-3257AB8E243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52432" y="9649692"/>
              <a:ext cx="1963480" cy="725634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2E5ACBB8-C1F5-13F4-741F-FADB9464B42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20481" y="9625948"/>
              <a:ext cx="2702581" cy="798172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F3A3F1A-4F41-512E-2F66-8737057ABC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66724" y="9630522"/>
              <a:ext cx="3050679" cy="766217"/>
            </a:xfrm>
            <a:prstGeom prst="rect">
              <a:avLst/>
            </a:prstGeom>
          </p:spPr>
        </p:pic>
      </p:grp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263CD30B-E8DE-2ED8-8E54-BA8221C99E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14250" y="9464675"/>
            <a:ext cx="2881312" cy="1142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6" name="object 118">
            <a:extLst>
              <a:ext uri="{FF2B5EF4-FFF2-40B4-BE49-F238E27FC236}">
                <a16:creationId xmlns:a16="http://schemas.microsoft.com/office/drawing/2014/main" id="{DF75C13E-6F52-3523-A9D7-84192BA975D8}"/>
              </a:ext>
            </a:extLst>
          </p:cNvPr>
          <p:cNvSpPr txBox="1"/>
          <p:nvPr userDrawn="1"/>
        </p:nvSpPr>
        <p:spPr>
          <a:xfrm>
            <a:off x="5175250" y="4228465"/>
            <a:ext cx="6965315" cy="287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600"/>
              </a:lnSpc>
              <a:spcBef>
                <a:spcPts val="100"/>
              </a:spcBef>
            </a:pPr>
            <a:r>
              <a:rPr sz="3300" spc="-10">
                <a:latin typeface="Arial"/>
                <a:cs typeface="Arial"/>
                <a:hlinkClick r:id="rId11"/>
              </a:rPr>
              <a:t>prosper.postdoc@liverpool.ac.uk</a:t>
            </a:r>
            <a:r>
              <a:rPr sz="3300" spc="-10">
                <a:latin typeface="Arial"/>
                <a:cs typeface="Arial"/>
              </a:rPr>
              <a:t> prosper.liverpool.ac.uk linkedin.com/company/prosperproject @prosperpostdoc.bsky.social</a:t>
            </a:r>
            <a:endParaRPr sz="3300">
              <a:latin typeface="Arial"/>
              <a:cs typeface="Arial"/>
            </a:endParaRPr>
          </a:p>
        </p:txBody>
      </p:sp>
      <p:sp>
        <p:nvSpPr>
          <p:cNvPr id="9" name="object 133">
            <a:extLst>
              <a:ext uri="{FF2B5EF4-FFF2-40B4-BE49-F238E27FC236}">
                <a16:creationId xmlns:a16="http://schemas.microsoft.com/office/drawing/2014/main" id="{E1B725A3-8921-B687-9E7A-A37372818CC9}"/>
              </a:ext>
            </a:extLst>
          </p:cNvPr>
          <p:cNvSpPr/>
          <p:nvPr/>
        </p:nvSpPr>
        <p:spPr>
          <a:xfrm>
            <a:off x="1043707" y="4513968"/>
            <a:ext cx="2531344" cy="2531344"/>
          </a:xfrm>
          <a:custGeom>
            <a:avLst/>
            <a:gdLst/>
            <a:ahLst/>
            <a:cxnLst/>
            <a:rect l="l" t="t" r="r" b="b"/>
            <a:pathLst>
              <a:path w="3000375" h="3000375">
                <a:moveTo>
                  <a:pt x="3000139" y="0"/>
                </a:moveTo>
                <a:lnTo>
                  <a:pt x="0" y="0"/>
                </a:lnTo>
                <a:lnTo>
                  <a:pt x="0" y="3000139"/>
                </a:lnTo>
                <a:lnTo>
                  <a:pt x="3000139" y="3000139"/>
                </a:lnTo>
                <a:lnTo>
                  <a:pt x="3000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29E02B-5DCD-5960-04EA-C9EFB87AE887}"/>
              </a:ext>
            </a:extLst>
          </p:cNvPr>
          <p:cNvGrpSpPr/>
          <p:nvPr userDrawn="1"/>
        </p:nvGrpSpPr>
        <p:grpSpPr>
          <a:xfrm>
            <a:off x="4544190" y="4535926"/>
            <a:ext cx="429460" cy="2440102"/>
            <a:chOff x="5351275" y="4535926"/>
            <a:chExt cx="429460" cy="244010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5E21A10D-E41F-6BFD-9B21-C97899BD4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374335" y="6620428"/>
              <a:ext cx="406400" cy="3556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569EEAE-CC74-6650-326D-6EE55E078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351275" y="4535926"/>
              <a:ext cx="419100" cy="3175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7E3416B2-3B3C-94C0-993B-AEFACDD76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383359" y="5876793"/>
              <a:ext cx="355600" cy="3429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0C0B514A-4E02-7F88-7B15-A2AA8BAFF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365598" y="5221417"/>
              <a:ext cx="381000" cy="38100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4BA55BC-91F9-B147-B6D5-F8C0CB5592F9}"/>
              </a:ext>
            </a:extLst>
          </p:cNvPr>
          <p:cNvSpPr txBox="1"/>
          <p:nvPr userDrawn="1"/>
        </p:nvSpPr>
        <p:spPr>
          <a:xfrm>
            <a:off x="973054" y="2954449"/>
            <a:ext cx="78597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/>
              <a:t>Thank you. Get in touch.</a:t>
            </a:r>
          </a:p>
        </p:txBody>
      </p:sp>
      <p:pic>
        <p:nvPicPr>
          <p:cNvPr id="7" name="Picture 6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822782CC-B702-0C4C-DCFE-801DE7126A4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76" y="4614637"/>
            <a:ext cx="2330005" cy="23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33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E216ABF-9465-9785-FDB6-A9A71108A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2" name="Holder 3">
            <a:extLst>
              <a:ext uri="{FF2B5EF4-FFF2-40B4-BE49-F238E27FC236}">
                <a16:creationId xmlns:a16="http://schemas.microsoft.com/office/drawing/2014/main" id="{BDCA1B57-2611-4989-A92D-561DC4D0018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30296" y="4740275"/>
            <a:ext cx="17338675" cy="38414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58B2B857-8E74-803E-F3AB-132EFB48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97" y="2911475"/>
            <a:ext cx="17338675" cy="14478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9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41FDEC9-A4F1-A698-76AC-31CA1C900BC3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2000" y="6300000"/>
            <a:ext cx="8033208" cy="5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53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E216ABF-9465-9785-FDB6-A9A71108A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2EE7412-E07E-FDEC-7892-D37B6C3451CE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2000" y="6300000"/>
            <a:ext cx="8033208" cy="5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5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nstitu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E216ABF-9465-9785-FDB6-A9A71108A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2" name="Holder 3">
            <a:extLst>
              <a:ext uri="{FF2B5EF4-FFF2-40B4-BE49-F238E27FC236}">
                <a16:creationId xmlns:a16="http://schemas.microsoft.com/office/drawing/2014/main" id="{2A7AB729-4E84-2E06-049E-CE8E13F1A63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30296" y="4740275"/>
            <a:ext cx="17338675" cy="38414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4CF7C0F8-A568-CFC7-BE17-5BD46009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97" y="2911475"/>
            <a:ext cx="17338675" cy="14478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9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3F2CD08-39F2-E057-CDD8-F76A92624EFE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2000" y="6300000"/>
            <a:ext cx="8033208" cy="5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9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8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anagers of Researcher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E216ABF-9465-9785-FDB6-A9A71108A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2" name="Holder 3">
            <a:extLst>
              <a:ext uri="{FF2B5EF4-FFF2-40B4-BE49-F238E27FC236}">
                <a16:creationId xmlns:a16="http://schemas.microsoft.com/office/drawing/2014/main" id="{C97C882D-0D48-DB20-DE1C-0BE34846373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30296" y="4740275"/>
            <a:ext cx="17338675" cy="38414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58DA8600-73AF-6A1D-6648-DD256043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97" y="2911475"/>
            <a:ext cx="17338675" cy="14478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9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B551F1C-3979-51D7-5C2F-33F9707974E4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2000" y="6300000"/>
            <a:ext cx="8033208" cy="5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71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8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Refle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30296" y="4740275"/>
            <a:ext cx="17338675" cy="38414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52347C8-2A3F-3C30-1931-4DFE90B7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97" y="2911475"/>
            <a:ext cx="17338675" cy="14478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9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E216ABF-9465-9785-FDB6-A9A71108A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733A983-FC9D-4484-DDDB-BD767E8D63AE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2000" y="6300000"/>
            <a:ext cx="8033208" cy="5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5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8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Explo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E216ABF-9465-9785-FDB6-A9A71108A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2" name="Holder 3">
            <a:extLst>
              <a:ext uri="{FF2B5EF4-FFF2-40B4-BE49-F238E27FC236}">
                <a16:creationId xmlns:a16="http://schemas.microsoft.com/office/drawing/2014/main" id="{10FF4523-DA3C-3A8F-B82B-B0A6BE89902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30296" y="4740275"/>
            <a:ext cx="17338675" cy="38414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943DE19E-6460-18F8-C133-FC2A37AF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97" y="2911475"/>
            <a:ext cx="17338675" cy="14478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9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B37EF5-51C5-A38F-F42F-564F7AEEA46A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2000" y="6300000"/>
            <a:ext cx="8033208" cy="5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0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8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E216ABF-9465-9785-FDB6-A9A71108A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2" name="Holder 3">
            <a:extLst>
              <a:ext uri="{FF2B5EF4-FFF2-40B4-BE49-F238E27FC236}">
                <a16:creationId xmlns:a16="http://schemas.microsoft.com/office/drawing/2014/main" id="{E218E4CD-8109-7AB9-471F-39D608B0330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30296" y="4740275"/>
            <a:ext cx="17338675" cy="38414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7455ACA2-846F-57B7-78ED-0CA92A1F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97" y="2911475"/>
            <a:ext cx="17338675" cy="14478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9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E972C43-E02F-373C-23EE-FCEBD1D5464D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2000" y="6300000"/>
            <a:ext cx="8033208" cy="5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37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8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ight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E216ABF-9465-9785-FDB6-A9A71108A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2" name="Holder 3">
            <a:extLst>
              <a:ext uri="{FF2B5EF4-FFF2-40B4-BE49-F238E27FC236}">
                <a16:creationId xmlns:a16="http://schemas.microsoft.com/office/drawing/2014/main" id="{D14E88BC-B50B-67D1-E696-70465C659B0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30296" y="4740275"/>
            <a:ext cx="17338675" cy="38414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4D5165FF-043C-8123-DBA4-2C395B12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97" y="2911475"/>
            <a:ext cx="17338675" cy="14478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9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B53B95A-D53B-6DE1-8B24-0CE8B61C0BBE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2000" y="6300000"/>
            <a:ext cx="8033208" cy="5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8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79B940-D864-BB33-CFA7-2C648537B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8"/>
          <a:stretch/>
        </p:blipFill>
        <p:spPr>
          <a:xfrm>
            <a:off x="158041" y="9255075"/>
            <a:ext cx="20104809" cy="219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521E5D-7B9A-A8B9-7D6B-4B20DCE2E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9" b="28930"/>
          <a:stretch/>
        </p:blipFill>
        <p:spPr>
          <a:xfrm>
            <a:off x="158041" y="8318971"/>
            <a:ext cx="20104809" cy="10801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8" name="Holder 2">
            <a:extLst>
              <a:ext uri="{FF2B5EF4-FFF2-40B4-BE49-F238E27FC236}">
                <a16:creationId xmlns:a16="http://schemas.microsoft.com/office/drawing/2014/main" id="{3B84088B-5714-C084-C01A-22E104A4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109" y="3075929"/>
            <a:ext cx="13312141" cy="5931546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edium Grey">
    <p:bg>
      <p:bgPr>
        <a:solidFill>
          <a:srgbClr val="A3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E216ABF-9465-9785-FDB6-A9A71108A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2" name="Holder 3">
            <a:extLst>
              <a:ext uri="{FF2B5EF4-FFF2-40B4-BE49-F238E27FC236}">
                <a16:creationId xmlns:a16="http://schemas.microsoft.com/office/drawing/2014/main" id="{6DD1CCEE-16CB-D298-B027-454390AEE08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30296" y="4740275"/>
            <a:ext cx="17338675" cy="38414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34F885CC-3E70-8A3A-5E08-9D279444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97" y="2911475"/>
            <a:ext cx="17338675" cy="14478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9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0549267-0274-054E-40D7-375CDD8C72F9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2000" y="6300000"/>
            <a:ext cx="8033208" cy="5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1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8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E216ABF-9465-9785-FDB6-A9A71108A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2" name="Holder 3">
            <a:extLst>
              <a:ext uri="{FF2B5EF4-FFF2-40B4-BE49-F238E27FC236}">
                <a16:creationId xmlns:a16="http://schemas.microsoft.com/office/drawing/2014/main" id="{59E9A23E-99B0-2820-AE7F-ED8BE94736B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30296" y="4740275"/>
            <a:ext cx="17338675" cy="38414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A41F6D95-DE45-8F73-27D5-38F03EB5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97" y="2911475"/>
            <a:ext cx="17338675" cy="14478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9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901B79B-323A-0844-3D29-335404C4A408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2000" y="6300000"/>
            <a:ext cx="8033208" cy="5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69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8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19C35-2E40-AA90-3C69-77EE61421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8"/>
          <a:stretch/>
        </p:blipFill>
        <p:spPr>
          <a:xfrm>
            <a:off x="158041" y="9255075"/>
            <a:ext cx="20104809" cy="21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FA3F8-2CDD-947E-38C0-B11647360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9" b="28930"/>
          <a:stretch/>
        </p:blipFill>
        <p:spPr>
          <a:xfrm>
            <a:off x="158041" y="8303532"/>
            <a:ext cx="20104809" cy="10801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CA2C1E-CF14-A0C1-A0FE-5662F2EF7BB9}"/>
              </a:ext>
            </a:extLst>
          </p:cNvPr>
          <p:cNvSpPr txBox="1"/>
          <p:nvPr userDrawn="1"/>
        </p:nvSpPr>
        <p:spPr>
          <a:xfrm>
            <a:off x="679450" y="3054220"/>
            <a:ext cx="381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0" b="1">
                <a:latin typeface="Arial"/>
                <a:cs typeface="Arial"/>
              </a:rPr>
              <a:t>“</a:t>
            </a:r>
            <a:endParaRPr lang="en-US" sz="5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7119FA-4ED5-F8AF-86DC-9A324BA05A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449" y="3054350"/>
            <a:ext cx="12931141" cy="3743325"/>
          </a:xfrm>
        </p:spPr>
        <p:txBody>
          <a:bodyPr>
            <a:normAutofit/>
          </a:bodyPr>
          <a:lstStyle>
            <a:lvl1pPr>
              <a:defRPr sz="50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/>
              <a:t>Click to add large quote.”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76B409-FF70-E15A-16AE-F5CCA39EEB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7131371"/>
            <a:ext cx="12931140" cy="713130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pPr lvl="0"/>
            <a:r>
              <a:rPr lang="en-GB"/>
              <a:t>Click to add citation</a:t>
            </a:r>
            <a:endParaRPr lang="en-US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BF6FFA47-155D-3F00-9253-38FFD657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1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-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DD2002A-C42D-29FE-C033-6E611B8065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9" b="13520"/>
          <a:stretch/>
        </p:blipFill>
        <p:spPr>
          <a:xfrm>
            <a:off x="25869" y="1240467"/>
            <a:ext cx="20104810" cy="100897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109" y="3075929"/>
            <a:ext cx="16058092" cy="5474346"/>
          </a:xfrm>
        </p:spPr>
        <p:txBody>
          <a:bodyPr numCol="2" spcCol="360000">
            <a:normAutofit/>
          </a:bodyPr>
          <a:lstStyle>
            <a:lvl1pPr>
              <a:defRPr sz="3300"/>
            </a:lvl1pPr>
          </a:lstStyle>
          <a:p>
            <a:pPr lvl="0"/>
            <a:r>
              <a:rPr lang="en-GB"/>
              <a:t>Click to add text in two columns</a:t>
            </a:r>
            <a:endParaRPr lang="en-US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2C75E20D-DA98-6253-E7F8-4CADB0FF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10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245E7F6-4734-4B75-09B7-0311B72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9" b="13520"/>
          <a:stretch/>
        </p:blipFill>
        <p:spPr>
          <a:xfrm>
            <a:off x="25869" y="1240467"/>
            <a:ext cx="20104810" cy="100897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109" y="3075929"/>
            <a:ext cx="8130541" cy="5474346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363B78E-59A4-1363-2CE7-43166FBB55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18370" y="3216275"/>
            <a:ext cx="7167880" cy="6796088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E0D572A9-E1AE-953D-B345-58FA3AA8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223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+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611B016-34F9-B810-6441-18F6ADB3A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9" b="13520"/>
          <a:stretch/>
        </p:blipFill>
        <p:spPr>
          <a:xfrm>
            <a:off x="25869" y="1240467"/>
            <a:ext cx="20104810" cy="100897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109" y="3075929"/>
            <a:ext cx="7673341" cy="547434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7B90CC8-E585-2EF1-DEA4-5982D531F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4576" y="3075929"/>
            <a:ext cx="7673341" cy="5474346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pPr lvl="0"/>
            <a:r>
              <a:rPr lang="en-GB"/>
              <a:t>“Click to add quote.”</a:t>
            </a:r>
            <a:endParaRPr lang="en-US"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59BA169E-AA42-3D1F-A5DA-78A75682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043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61D020-AB54-A45E-BCC3-C57DA20B6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9" b="13520"/>
          <a:stretch/>
        </p:blipFill>
        <p:spPr>
          <a:xfrm>
            <a:off x="25869" y="1240467"/>
            <a:ext cx="20104810" cy="100897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109" y="4223808"/>
            <a:ext cx="4244341" cy="432646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59BA169E-AA42-3D1F-A5DA-78A75682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9CFFF2D7-F3A9-6E20-B658-9F88085EE88A}"/>
              </a:ext>
            </a:extLst>
          </p:cNvPr>
          <p:cNvSpPr txBox="1">
            <a:spLocks/>
          </p:cNvSpPr>
          <p:nvPr userDrawn="1"/>
        </p:nvSpPr>
        <p:spPr>
          <a:xfrm>
            <a:off x="1042324" y="3055408"/>
            <a:ext cx="4244341" cy="1295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AB8D2CDA-AA2B-B7FB-9A5A-926843CF6C7A}"/>
              </a:ext>
            </a:extLst>
          </p:cNvPr>
          <p:cNvSpPr txBox="1">
            <a:spLocks/>
          </p:cNvSpPr>
          <p:nvPr userDrawn="1"/>
        </p:nvSpPr>
        <p:spPr>
          <a:xfrm>
            <a:off x="1042324" y="3038475"/>
            <a:ext cx="4244341" cy="1168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AC0F90-A028-24FD-2C4A-2FC070AAB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3076575"/>
            <a:ext cx="4243387" cy="840477"/>
          </a:xfrm>
        </p:spPr>
        <p:txBody>
          <a:bodyPr>
            <a:noAutofit/>
          </a:bodyPr>
          <a:lstStyle>
            <a:lvl1pPr>
              <a:defRPr sz="4000" b="1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666CBAB-3950-8A5B-083D-3AF4AEB3D0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65242" y="4223808"/>
            <a:ext cx="4244341" cy="432646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30AA0C-3375-E376-3845-3A1E2479B0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1121" y="3076575"/>
            <a:ext cx="4243387" cy="840477"/>
          </a:xfrm>
        </p:spPr>
        <p:txBody>
          <a:bodyPr>
            <a:noAutofit/>
          </a:bodyPr>
          <a:lstStyle>
            <a:lvl1pPr>
              <a:defRPr sz="4000" b="1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DDB863-8810-2F3F-E2B0-F45CC7BDE5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3109" y="4223808"/>
            <a:ext cx="4244341" cy="432646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1B5D126-A1CD-CBF8-2EC9-F900605C8E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8988" y="3076575"/>
            <a:ext cx="4243387" cy="840477"/>
          </a:xfrm>
        </p:spPr>
        <p:txBody>
          <a:bodyPr>
            <a:noAutofit/>
          </a:bodyPr>
          <a:lstStyle>
            <a:lvl1pPr>
              <a:defRPr sz="4000" b="1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B0681C-C51C-DAED-3842-29A42C505EB3}"/>
              </a:ext>
            </a:extLst>
          </p:cNvPr>
          <p:cNvCxnSpPr/>
          <p:nvPr userDrawn="1"/>
        </p:nvCxnSpPr>
        <p:spPr>
          <a:xfrm>
            <a:off x="6242050" y="3076575"/>
            <a:ext cx="0" cy="5473700"/>
          </a:xfrm>
          <a:prstGeom prst="line">
            <a:avLst/>
          </a:prstGeom>
          <a:ln w="15875">
            <a:solidFill>
              <a:srgbClr val="A3A8AA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0C0F86-A098-E969-4A6A-6C8AED2307F6}"/>
              </a:ext>
            </a:extLst>
          </p:cNvPr>
          <p:cNvCxnSpPr/>
          <p:nvPr userDrawn="1"/>
        </p:nvCxnSpPr>
        <p:spPr>
          <a:xfrm>
            <a:off x="12273199" y="3076575"/>
            <a:ext cx="0" cy="5473700"/>
          </a:xfrm>
          <a:prstGeom prst="line">
            <a:avLst/>
          </a:prstGeom>
          <a:ln w="15875">
            <a:solidFill>
              <a:srgbClr val="A3A8AA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01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aption 3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E7C2A5-E370-E1E4-8B39-F882124DC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8"/>
          <a:stretch/>
        </p:blipFill>
        <p:spPr>
          <a:xfrm>
            <a:off x="158041" y="9255075"/>
            <a:ext cx="20104809" cy="21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339F9D-5A72-14A7-9A53-A2A91F3A1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9" b="28930"/>
          <a:stretch/>
        </p:blipFill>
        <p:spPr>
          <a:xfrm>
            <a:off x="158041" y="8303532"/>
            <a:ext cx="20104809" cy="10801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E1639D-1BC5-4FEA-7F4F-C5B642BC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28" y="10013052"/>
            <a:ext cx="2768624" cy="713130"/>
          </a:xfrm>
          <a:prstGeom prst="rect">
            <a:avLst/>
          </a:prstGeom>
        </p:spPr>
      </p:pic>
      <p:sp>
        <p:nvSpPr>
          <p:cNvPr id="8" name="Holder 2">
            <a:extLst>
              <a:ext uri="{FF2B5EF4-FFF2-40B4-BE49-F238E27FC236}">
                <a16:creationId xmlns:a16="http://schemas.microsoft.com/office/drawing/2014/main" id="{3B84088B-5714-C084-C01A-22E104A4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24" y="1158875"/>
            <a:ext cx="16401126" cy="1295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8152C-5512-138B-BE15-DB5CC9475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109" y="2759075"/>
            <a:ext cx="13312141" cy="14478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6AAD76C-CDD1-688E-A7D4-DE3FA293E3F7}"/>
              </a:ext>
            </a:extLst>
          </p:cNvPr>
          <p:cNvCxnSpPr>
            <a:cxnSpLocks/>
          </p:cNvCxnSpPr>
          <p:nvPr userDrawn="1"/>
        </p:nvCxnSpPr>
        <p:spPr>
          <a:xfrm>
            <a:off x="6242050" y="4664075"/>
            <a:ext cx="0" cy="4267200"/>
          </a:xfrm>
          <a:prstGeom prst="line">
            <a:avLst/>
          </a:prstGeom>
          <a:ln w="15875">
            <a:solidFill>
              <a:srgbClr val="A3A8AA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AD25AD-903B-0C77-6E1F-3D50B22AFC6A}"/>
              </a:ext>
            </a:extLst>
          </p:cNvPr>
          <p:cNvCxnSpPr>
            <a:cxnSpLocks/>
          </p:cNvCxnSpPr>
          <p:nvPr userDrawn="1"/>
        </p:nvCxnSpPr>
        <p:spPr>
          <a:xfrm>
            <a:off x="11957050" y="4664075"/>
            <a:ext cx="0" cy="4267200"/>
          </a:xfrm>
          <a:prstGeom prst="line">
            <a:avLst/>
          </a:prstGeom>
          <a:ln w="15875">
            <a:solidFill>
              <a:srgbClr val="A3A8AA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CFBFD5-B77F-8866-AA0A-811D36D364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2988" y="4892675"/>
            <a:ext cx="4665662" cy="3124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E1DC3DA-5C0D-03C1-EE46-B40FFE0808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57988" y="4892675"/>
            <a:ext cx="4665662" cy="3124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A41A6E5-1766-8E30-BA8A-EC25781267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90451" y="4892675"/>
            <a:ext cx="4665662" cy="3124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82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1D9529-F11E-8FFB-CC6F-EC4C690F4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38675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C048EF2B-90FF-F662-23D3-034FD9F2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707" r:id="rId8"/>
    <p:sldLayoutId id="2147483710" r:id="rId9"/>
    <p:sldLayoutId id="2147483709" r:id="rId10"/>
    <p:sldLayoutId id="2147483672" r:id="rId11"/>
    <p:sldLayoutId id="2147483711" r:id="rId12"/>
    <p:sldLayoutId id="2147483673" r:id="rId13"/>
    <p:sldLayoutId id="2147483674" r:id="rId14"/>
    <p:sldLayoutId id="2147483675" r:id="rId15"/>
    <p:sldLayoutId id="2147483708" r:id="rId16"/>
    <p:sldLayoutId id="2147483705" r:id="rId17"/>
    <p:sldLayoutId id="2147483676" r:id="rId18"/>
    <p:sldLayoutId id="2147483677" r:id="rId19"/>
    <p:sldLayoutId id="2147483678" r:id="rId20"/>
    <p:sldLayoutId id="2147483679" r:id="rId21"/>
  </p:sldLayoutIdLst>
  <p:txStyles>
    <p:titleStyle>
      <a:lvl1pPr eaLnBrk="1" hangingPunct="1">
        <a:defRPr sz="6600" b="1">
          <a:latin typeface="+mj-lt"/>
          <a:ea typeface="+mj-ea"/>
          <a:cs typeface="+mj-cs"/>
        </a:defRPr>
      </a:lvl1pPr>
    </p:titleStyle>
    <p:bodyStyle>
      <a:lvl1pPr marL="0" eaLnBrk="1" hangingPunct="1">
        <a:defRPr sz="4000">
          <a:latin typeface="+mn-lt"/>
          <a:ea typeface="+mn-ea"/>
          <a:cs typeface="+mn-cs"/>
        </a:defRPr>
      </a:lvl1pPr>
      <a:lvl2pPr marL="457200" eaLnBrk="1" hangingPunct="1">
        <a:defRPr sz="2500">
          <a:latin typeface="+mn-lt"/>
          <a:ea typeface="+mn-ea"/>
          <a:cs typeface="+mn-cs"/>
        </a:defRPr>
      </a:lvl2pPr>
      <a:lvl3pPr marL="914400" eaLnBrk="1" hangingPunct="1">
        <a:defRPr sz="2200">
          <a:latin typeface="+mn-lt"/>
          <a:ea typeface="+mn-ea"/>
          <a:cs typeface="+mn-cs"/>
        </a:defRPr>
      </a:lvl3pPr>
      <a:lvl4pPr marL="1371600" eaLnBrk="1" hangingPunct="1">
        <a:defRPr sz="2200">
          <a:latin typeface="+mn-lt"/>
          <a:ea typeface="+mn-ea"/>
          <a:cs typeface="+mn-cs"/>
        </a:defRPr>
      </a:lvl4pPr>
      <a:lvl5pPr marL="1828800" eaLnBrk="1" hangingPunct="1">
        <a:defRPr sz="22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1D9529-F11E-8FFB-CC6F-EC4C690F4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38675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C048EF2B-90FF-F662-23D3-034FD9F2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3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>
        <a:defRPr sz="6600" b="1">
          <a:latin typeface="+mj-lt"/>
          <a:ea typeface="+mj-ea"/>
          <a:cs typeface="+mj-cs"/>
        </a:defRPr>
      </a:lvl1pPr>
    </p:titleStyle>
    <p:bodyStyle>
      <a:lvl1pPr marL="0">
        <a:defRPr sz="4000">
          <a:latin typeface="+mn-lt"/>
          <a:ea typeface="+mn-ea"/>
          <a:cs typeface="+mn-cs"/>
        </a:defRPr>
      </a:lvl1pPr>
      <a:lvl2pPr marL="457200">
        <a:defRPr sz="2500">
          <a:latin typeface="+mn-lt"/>
          <a:ea typeface="+mn-ea"/>
          <a:cs typeface="+mn-cs"/>
        </a:defRPr>
      </a:lvl2pPr>
      <a:lvl3pPr marL="914400">
        <a:defRPr sz="2200">
          <a:latin typeface="+mn-lt"/>
          <a:ea typeface="+mn-ea"/>
          <a:cs typeface="+mn-cs"/>
        </a:defRPr>
      </a:lvl3pPr>
      <a:lvl4pPr marL="1371600">
        <a:defRPr sz="2200">
          <a:latin typeface="+mn-lt"/>
          <a:ea typeface="+mn-ea"/>
          <a:cs typeface="+mn-cs"/>
        </a:defRPr>
      </a:lvl4pPr>
      <a:lvl5pPr marL="1828800">
        <a:defRPr sz="22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9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0BFAC-A1D8-F397-8975-4E032E93CC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A7DA9-250B-9C45-C08C-31E237E8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and 2 column images with captions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FC13A3-1F07-307A-BAAC-B2219A22B7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4A1580-0A09-26FE-E499-31E9B4B9C8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18940C-F885-A293-56E5-DE6E80C41D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1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3B8FBD-8CE6-0B59-F085-0EF408CBBC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C5C472-692F-9287-2F4F-D8BDF513FA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D14CB4-0772-4F4D-7DCD-8DF0302937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B5E698-2735-1EF0-C5BC-389BB75C4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4BF429-7797-FB25-CE3F-BF6E1300A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3D4B86-4B5B-924E-1F5B-C27D2B131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3D792-F717-936C-BC59-0863063F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Boxed text</a:t>
            </a:r>
          </a:p>
        </p:txBody>
      </p:sp>
    </p:spTree>
    <p:extLst>
      <p:ext uri="{BB962C8B-B14F-4D97-AF65-F5344CB8AC3E}">
        <p14:creationId xmlns:p14="http://schemas.microsoft.com/office/powerpoint/2010/main" val="144209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CE987-091A-E405-F9FE-6395704FC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D6BF2-ECF0-F105-6D3A-F0C55CD65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23A58-1F54-77D9-A2AA-650C801076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576F8-6B8E-8B0D-E94B-FE483C91DA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5D1FD8-A428-30E5-2CD2-AA1B0BB1A5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579C46-D193-E551-5D06-C9D36AAA56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46DB359-79A8-8241-D52B-36576DB2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Boxed text (greyscale)</a:t>
            </a:r>
          </a:p>
        </p:txBody>
      </p:sp>
    </p:spTree>
    <p:extLst>
      <p:ext uri="{BB962C8B-B14F-4D97-AF65-F5344CB8AC3E}">
        <p14:creationId xmlns:p14="http://schemas.microsoft.com/office/powerpoint/2010/main" val="328751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9B946F-D5C9-76A8-102C-C42359BD9C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5133F1-785F-0861-6D20-EFF21A70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102210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EF67B1-0EE0-88E5-35CA-674F735F21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C1846-44FA-D667-9D82-640D7A3935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6BD1CB-E64A-6487-C097-77330908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Bullet points and image</a:t>
            </a:r>
          </a:p>
        </p:txBody>
      </p:sp>
    </p:spTree>
    <p:extLst>
      <p:ext uri="{BB962C8B-B14F-4D97-AF65-F5344CB8AC3E}">
        <p14:creationId xmlns:p14="http://schemas.microsoft.com/office/powerpoint/2010/main" val="73129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C439732-4E2E-A1DE-68BF-B3ACF77C8F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D3E4C-4C6D-C6B9-D8F2-C09C719A6D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0FB322-16CA-3E06-7F03-28B31D44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and caption</a:t>
            </a:r>
          </a:p>
        </p:txBody>
      </p:sp>
    </p:spTree>
    <p:extLst>
      <p:ext uri="{BB962C8B-B14F-4D97-AF65-F5344CB8AC3E}">
        <p14:creationId xmlns:p14="http://schemas.microsoft.com/office/powerpoint/2010/main" val="7499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C8D2603-285C-DE71-0F9F-C94EB168EE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1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31DDD-5B8E-7BCF-8AD5-8F807E8C10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D821E-8A7C-6085-78C4-12BADFFFA3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BA9A88A-1E71-3B17-A86F-AB4508F78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DA1A2E-3121-436C-EC41-75EFB621A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6FA7BC-FE96-155A-E8F8-B00EA969C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EDF4B7-D0F2-2223-9217-C60519D98E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4B3C-1801-9D7C-F676-EDCB00F455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CA90CA-2D4A-D757-EA12-48B3E59395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F2A497-98C0-182E-39EB-78581BC160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54CF23-9760-DE01-FB91-8592447168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5D2388-57A7-0F7C-F893-D3BD2B4ED3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2A05261-03D3-CB49-DAEB-51EB399868A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7558E0-5464-9E2B-BE5D-3B5C119F85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0BD3CE-AD67-F500-9749-93B97194B2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7151BD0-E867-9D99-6653-5CFFD89C155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23D8337-CB52-C7B5-D78D-CAB20D9FDA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896DC2B-322D-1344-EF0D-20DA82B1CA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8C03FDF-6EBE-AD0D-F6F3-BB69FBBD471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04EB15-6987-D4B1-D5FF-91323DF7AB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90EC4DD-136A-2B3A-7E87-D3DADB071AC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AFFAA84-39B0-4A5F-6A33-601824B6956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63F0A9B-9955-CDB5-ABA2-CDBA606A21C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C540F86-105B-6F12-518D-699F126CEA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F4686F-6832-3812-6C98-3B4D9AEF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D3375EB-EEF1-57E4-829D-839E7A40D07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6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B8D365-4798-5315-00C2-474A7BC5C1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4E488BFC-20D0-61DB-5EE2-7FDF45C7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Events slide</a:t>
            </a:r>
            <a:br>
              <a:rPr lang="en-GB" dirty="0"/>
            </a:br>
            <a:r>
              <a:rPr lang="en-GB" dirty="0"/>
              <a:t>(Title can run onto 2 lines)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6EE26-CFFB-B0E5-90EB-F88D882FD4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DD47C-AC2D-774B-5A85-5F485E220D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C9B0E4-6C71-5754-3EB8-962B025E5A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DF5A07-F76D-2268-FEC5-8EE354F573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91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5309FC-6914-76C5-91BC-43A4A334B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E21AFA-78A6-50F5-7FA2-BCCBDD7F01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9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23CBD7-D21A-9BC1-CECD-EAE020FF6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886AC5-8AC1-2B7C-3A72-FB403FE3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Prosper – unlocking postdoc career potential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17C18-7B21-66FA-1ED6-775BC2D1D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Prosper-branded template slides (these can also be accessed via the 'layout' button in PowerPoint)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0AF457-041B-1D40-EEBE-C88B713270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341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3E85C-C14F-BBE2-E432-1548B071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divider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247A76-F0BC-7BA6-E3A5-62CC93D1B04F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718079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BD88FA1-61AA-C079-F7F6-0A5E2D210EA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Institutions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5D4C5-20BA-3BDA-344D-9B89503A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09760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945C0F-EA57-73B1-118E-73CEB532D5D8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Managers of Researchers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9E532-7948-F63B-C21F-DAD7524D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76209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810942F-E8E8-A7EB-C743-E2E85B5DA768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Postdocs - Reflect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DB49AD-E90A-CC13-6900-02FF6BF0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503353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BBA00A7-C70B-7AB1-580F-D73C7A0B3F35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Postdocs - Explore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D5FE3-C02F-16B6-143E-77A7C7B9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894369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DC8B115-FE40-B3CA-18EB-0FD7CC699C4A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Postdocs - Act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BAC07C-C571-3B85-D2BF-2A6C37AB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673984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A3F71C1-5FCA-AD04-D2C3-A4B34F13520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Light grey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6E208-C651-FF66-AD4A-ABCBA92D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151989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1786DD7-3E8C-E705-E07E-E7FC5E39129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Medium grey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13450E-22EC-2B20-9E0D-4FEC5123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953383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17BEB2-37C1-152B-44E0-908AC842AA2B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White on dark grey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1655B-6D19-B1F8-8012-CB7578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Section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7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7B2D08-1E8E-9DF0-B14F-3E348667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block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1CC62-AFCE-2FD6-D3D8-4FCEA39E1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6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92A6B-DA42-19DF-4C91-329B4CCD0E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91192-E12D-2BB6-2B7E-B64843543C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73CBA-9306-7519-9201-7A412B64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 quote</a:t>
            </a:r>
          </a:p>
        </p:txBody>
      </p:sp>
    </p:spTree>
    <p:extLst>
      <p:ext uri="{BB962C8B-B14F-4D97-AF65-F5344CB8AC3E}">
        <p14:creationId xmlns:p14="http://schemas.microsoft.com/office/powerpoint/2010/main" val="340979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264210-C64D-28F0-77C5-4151C4118C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numCol="2" spcCol="360000" rtlCol="0" anchor="t">
            <a:normAutofit/>
          </a:bodyPr>
          <a:lstStyle/>
          <a:p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D8DD7D-CB4B-88D9-AE4E-B01DA7B6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block – two columns</a:t>
            </a:r>
          </a:p>
        </p:txBody>
      </p:sp>
    </p:spTree>
    <p:extLst>
      <p:ext uri="{BB962C8B-B14F-4D97-AF65-F5344CB8AC3E}">
        <p14:creationId xmlns:p14="http://schemas.microsoft.com/office/powerpoint/2010/main" val="274764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AA06CA-3DB0-70B8-EC45-9EA46979D7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5ACC51-B494-8FD8-6548-6AD93EA57F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6F4896-D5B0-5DC2-3D8B-224993E5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block and image</a:t>
            </a:r>
          </a:p>
        </p:txBody>
      </p:sp>
    </p:spTree>
    <p:extLst>
      <p:ext uri="{BB962C8B-B14F-4D97-AF65-F5344CB8AC3E}">
        <p14:creationId xmlns:p14="http://schemas.microsoft.com/office/powerpoint/2010/main" val="85719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06C572-5AA4-1DB1-D72D-8413E320A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E40BE-75F2-BF29-7EC3-B96749CB5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A97C9-C29B-FD22-FD82-0AE09774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block and quote</a:t>
            </a:r>
          </a:p>
        </p:txBody>
      </p:sp>
    </p:spTree>
    <p:extLst>
      <p:ext uri="{BB962C8B-B14F-4D97-AF65-F5344CB8AC3E}">
        <p14:creationId xmlns:p14="http://schemas.microsoft.com/office/powerpoint/2010/main" val="169266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E033D0-7D1B-4FBE-E9F3-EA745D1A2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429312-440A-D353-D172-F83907AF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and 3 column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3DDD2-EDB5-01FA-009F-C5C087D4F6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6671E-03D5-F5E5-94F7-309D4454E2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B6D3DE-37FA-3251-6394-ED7B22791B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87455C-8A1E-38DA-8161-8B4FA00837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E23514-02E8-22FA-5EAB-F97BB1E8BE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7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59947F-719D-F130-B3C3-6F5BF343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and 3 column images with caption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B58BA1-1769-CB98-BC71-6DC3256259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7132E2-FCA1-7D2D-CCA1-FE548EFCE5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BBDF64-E0A8-CC71-A324-DD4CB3EE29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6B34B5A-1680-9443-027C-77D1BFF885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922157"/>
      </p:ext>
    </p:extLst>
  </p:cSld>
  <p:clrMapOvr>
    <a:masterClrMapping/>
  </p:clrMapOvr>
</p:sld>
</file>

<file path=ppt/theme/theme1.xml><?xml version="1.0" encoding="utf-8"?>
<a:theme xmlns:a="http://schemas.openxmlformats.org/drawingml/2006/main" name="Prosper Theme">
  <a:themeElements>
    <a:clrScheme name="Prosper">
      <a:dk1>
        <a:srgbClr val="000000"/>
      </a:dk1>
      <a:lt1>
        <a:srgbClr val="FFFFFF"/>
      </a:lt1>
      <a:dk2>
        <a:srgbClr val="595959"/>
      </a:dk2>
      <a:lt2>
        <a:srgbClr val="E3E8E5"/>
      </a:lt2>
      <a:accent1>
        <a:srgbClr val="FBF0DC"/>
      </a:accent1>
      <a:accent2>
        <a:srgbClr val="F3F6DB"/>
      </a:accent2>
      <a:accent3>
        <a:srgbClr val="E1F2F2"/>
      </a:accent3>
      <a:accent4>
        <a:srgbClr val="DEE8F3"/>
      </a:accent4>
      <a:accent5>
        <a:srgbClr val="F2EDF5"/>
      </a:accent5>
      <a:accent6>
        <a:srgbClr val="E3E8E5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AF0FD4-F17B-AE48-82BA-3A0B6193C277}" vid="{18C52CA3-001E-4046-9F00-5171842A6829}"/>
    </a:ext>
  </a:extLst>
</a:theme>
</file>

<file path=ppt/theme/theme2.xml><?xml version="1.0" encoding="utf-8"?>
<a:theme xmlns:a="http://schemas.openxmlformats.org/drawingml/2006/main" name="Section Dividers">
  <a:themeElements>
    <a:clrScheme name="Prosper">
      <a:dk1>
        <a:srgbClr val="000000"/>
      </a:dk1>
      <a:lt1>
        <a:srgbClr val="FFFFFF"/>
      </a:lt1>
      <a:dk2>
        <a:srgbClr val="595959"/>
      </a:dk2>
      <a:lt2>
        <a:srgbClr val="E3E8E5"/>
      </a:lt2>
      <a:accent1>
        <a:srgbClr val="FBF0DC"/>
      </a:accent1>
      <a:accent2>
        <a:srgbClr val="F3F6DB"/>
      </a:accent2>
      <a:accent3>
        <a:srgbClr val="E1F2F2"/>
      </a:accent3>
      <a:accent4>
        <a:srgbClr val="DEE8F3"/>
      </a:accent4>
      <a:accent5>
        <a:srgbClr val="F2EDF5"/>
      </a:accent5>
      <a:accent6>
        <a:srgbClr val="E3E8E5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AF0FD4-F17B-AE48-82BA-3A0B6193C277}" vid="{8164FA4E-FE4A-3144-AA4C-C16F279F9C4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1c8a0a0-30a2-4aea-a631-07f16a169a79">
      <Terms xmlns="http://schemas.microsoft.com/office/infopath/2007/PartnerControls"/>
    </lcf76f155ced4ddcb4097134ff3c332f>
    <TaxCatchAll xmlns="f16359fa-b7b0-49ed-a307-549d00d08fa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25F32C0F53DF48B3E47551D7EC4F69" ma:contentTypeVersion="20" ma:contentTypeDescription="Create a new document." ma:contentTypeScope="" ma:versionID="c853b1c8df97f73f11b13096f474ea89">
  <xsd:schema xmlns:xsd="http://www.w3.org/2001/XMLSchema" xmlns:xs="http://www.w3.org/2001/XMLSchema" xmlns:p="http://schemas.microsoft.com/office/2006/metadata/properties" xmlns:ns1="http://schemas.microsoft.com/sharepoint/v3" xmlns:ns2="51c8a0a0-30a2-4aea-a631-07f16a169a79" xmlns:ns3="f16359fa-b7b0-49ed-a307-549d00d08faa" targetNamespace="http://schemas.microsoft.com/office/2006/metadata/properties" ma:root="true" ma:fieldsID="36e8fce7374eb2f872ff307dcb97d95a" ns1:_="" ns2:_="" ns3:_="">
    <xsd:import namespace="http://schemas.microsoft.com/sharepoint/v3"/>
    <xsd:import namespace="51c8a0a0-30a2-4aea-a631-07f16a169a79"/>
    <xsd:import namespace="f16359fa-b7b0-49ed-a307-549d00d08f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8a0a0-30a2-4aea-a631-07f16a169a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fd38f81-9561-40ce-98eb-cd713668d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359fa-b7b0-49ed-a307-549d00d08fa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9b34857-5037-452a-a4a7-39e1872ba64f}" ma:internalName="TaxCatchAll" ma:showField="CatchAllData" ma:web="f16359fa-b7b0-49ed-a307-549d00d08f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E1CBC8-E1BF-4C28-875D-572911EFA3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EFB11B-48FE-494B-B2F0-CC8B3099FF67}">
  <ds:schemaRefs>
    <ds:schemaRef ds:uri="51c8a0a0-30a2-4aea-a631-07f16a169a79"/>
    <ds:schemaRef ds:uri="f16359fa-b7b0-49ed-a307-549d00d08f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95BBC0-CAD8-4044-89EE-F6E05484A253}">
  <ds:schemaRefs>
    <ds:schemaRef ds:uri="51c8a0a0-30a2-4aea-a631-07f16a169a79"/>
    <ds:schemaRef ds:uri="f16359fa-b7b0-49ed-a307-549d00d08f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Prosper Final  (1)</Template>
  <TotalTime>0</TotalTime>
  <Words>127</Words>
  <Application>Microsoft Office PowerPoint</Application>
  <PresentationFormat>Custom</PresentationFormat>
  <Paragraphs>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Courier New</vt:lpstr>
      <vt:lpstr>Aptos</vt:lpstr>
      <vt:lpstr>Arial</vt:lpstr>
      <vt:lpstr>Prosper Theme</vt:lpstr>
      <vt:lpstr>Section Dividers</vt:lpstr>
      <vt:lpstr>PowerPoint Presentation</vt:lpstr>
      <vt:lpstr>Prosper – unlocking postdoc career potential</vt:lpstr>
      <vt:lpstr>Text block</vt:lpstr>
      <vt:lpstr>Large quote</vt:lpstr>
      <vt:lpstr>Text block – two columns</vt:lpstr>
      <vt:lpstr>Text block and image</vt:lpstr>
      <vt:lpstr>Text block and quote</vt:lpstr>
      <vt:lpstr>Title and 3 column text</vt:lpstr>
      <vt:lpstr>Title and 3 column images with caption</vt:lpstr>
      <vt:lpstr>Title and 2 column images with captions</vt:lpstr>
      <vt:lpstr>Boxed text</vt:lpstr>
      <vt:lpstr>Boxed text (greyscale)</vt:lpstr>
      <vt:lpstr>Bullet points</vt:lpstr>
      <vt:lpstr>Bullet points and image</vt:lpstr>
      <vt:lpstr>Image and caption</vt:lpstr>
      <vt:lpstr>PowerPoint Presentation</vt:lpstr>
      <vt:lpstr>Timeline</vt:lpstr>
      <vt:lpstr>Events slide (Title can run onto 2 lines)</vt:lpstr>
      <vt:lpstr>PowerPoint Presentation</vt:lpstr>
      <vt:lpstr>Section divider</vt:lpstr>
      <vt:lpstr>Section divider</vt:lpstr>
      <vt:lpstr>Section divider</vt:lpstr>
      <vt:lpstr>Section divider</vt:lpstr>
      <vt:lpstr>Section divider</vt:lpstr>
      <vt:lpstr>Section divider</vt:lpstr>
      <vt:lpstr>Section divider</vt:lpstr>
      <vt:lpstr>Section divider</vt:lpstr>
      <vt:lpstr>Section divider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Reynolds</dc:creator>
  <cp:lastModifiedBy>James Reynolds</cp:lastModifiedBy>
  <cp:revision>621</cp:revision>
  <dcterms:created xsi:type="dcterms:W3CDTF">2025-07-28T11:50:14Z</dcterms:created>
  <dcterms:modified xsi:type="dcterms:W3CDTF">2025-08-29T16:16:04Z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2025-06-26T00:00:00Z</vt:filetime>
  </property>
  <property fmtid="{D5CDD505-2E9C-101B-9397-08002B2CF9AE}" pid="3" name="Creator">
    <vt:lpwstr>Adobe Illustrator 29.5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2025-06-26T00:00:00Z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0x0101007925F32C0F53DF48B3E47551D7EC4F69</vt:lpwstr>
  </property>
  <property fmtid="{D5CDD505-2E9C-101B-9397-08002B2CF9AE}" pid="8" name="MediaServiceImageTags">
    <vt:lpwstr/>
  </property>
</Properties>
</file>