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680" r:id="rId5"/>
  </p:sldMasterIdLst>
  <p:notesMasterIdLst>
    <p:notesMasterId r:id="rId27"/>
  </p:notesMasterIdLst>
  <p:sldIdLst>
    <p:sldId id="256" r:id="rId6"/>
    <p:sldId id="303" r:id="rId7"/>
    <p:sldId id="258" r:id="rId8"/>
    <p:sldId id="259" r:id="rId9"/>
    <p:sldId id="283" r:id="rId10"/>
    <p:sldId id="280" r:id="rId11"/>
    <p:sldId id="281" r:id="rId12"/>
    <p:sldId id="308" r:id="rId13"/>
    <p:sldId id="260" r:id="rId14"/>
    <p:sldId id="279" r:id="rId15"/>
    <p:sldId id="285" r:id="rId16"/>
    <p:sldId id="296" r:id="rId17"/>
    <p:sldId id="286" r:id="rId18"/>
    <p:sldId id="287" r:id="rId19"/>
    <p:sldId id="288" r:id="rId20"/>
    <p:sldId id="289" r:id="rId21"/>
    <p:sldId id="290" r:id="rId22"/>
    <p:sldId id="291" r:id="rId23"/>
    <p:sldId id="292" r:id="rId24"/>
    <p:sldId id="301" r:id="rId25"/>
    <p:sldId id="299" r:id="rId26"/>
  </p:sldIdLst>
  <p:sldSz cx="20104100" cy="11309350"/>
  <p:notesSz cx="20104100" cy="11309350"/>
  <p:embeddedFontLst>
    <p:embeddedFont>
      <p:font typeface="Montserrat" panose="00000500000000000000" pitchFamily="2" charset="0"/>
      <p:regular r:id="rId28"/>
      <p:bold r:id="rId29"/>
      <p:italic r:id="rId30"/>
      <p:boldItalic r:id="rId31"/>
    </p:embeddedFont>
  </p:embeddedFontLst>
  <p:defaultTextStyle>
    <a:defPPr>
      <a:defRPr kern="0"/>
    </a:defPPr>
  </p:defaultTextStyle>
  <p:extLst>
    <p:ext uri="{521415D9-36F7-43E2-AB2F-B90AF26B5E84}">
      <p14:sectionLst xmlns:p14="http://schemas.microsoft.com/office/powerpoint/2010/main">
        <p14:section name="Default Section" id="{45A8410D-F2F1-4C27-9957-83A375525DE9}">
          <p14:sldIdLst>
            <p14:sldId id="256"/>
            <p14:sldId id="303"/>
            <p14:sldId id="258"/>
            <p14:sldId id="259"/>
            <p14:sldId id="283"/>
            <p14:sldId id="280"/>
            <p14:sldId id="281"/>
            <p14:sldId id="308"/>
            <p14:sldId id="260"/>
            <p14:sldId id="279"/>
            <p14:sldId id="285"/>
            <p14:sldId id="296"/>
            <p14:sldId id="286"/>
            <p14:sldId id="287"/>
            <p14:sldId id="288"/>
            <p14:sldId id="289"/>
            <p14:sldId id="290"/>
            <p14:sldId id="291"/>
            <p14:sldId id="292"/>
            <p14:sldId id="301"/>
            <p14:sldId id="299"/>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29D9C0A-A32B-24C5-EBE0-19B20968148F}" name="Silvestri, Stefania" initials="SS" userId="S::stefsilv@liverpool.ac.uk::b6c0d291-429e-41c2-92f7-74b158d9b1a6" providerId="AD"/>
  <p188:author id="{EDF924A9-2082-3220-5CAC-B7295DB97BFC}" name="McBride, Fiona [fmcbride]" initials="FM" userId="S::fmcbride@liverpool.ac.uk::67c6f884-baf0-4320-a811-73eeed40c403" providerId="AD"/>
  <p188:author id="{C0366DAA-95D7-9C5D-8448-5DE32CA943A9}" name="McElroy, Kerry" initials="MK" userId="S::mcelroyk@liverpool.ac.uk::f6b4985a-b2e2-4040-af6a-0fe98e23e93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A8AA"/>
    <a:srgbClr val="FBF0DC"/>
    <a:srgbClr val="59595A"/>
    <a:srgbClr val="E4E8E5"/>
    <a:srgbClr val="F4F6DB"/>
    <a:srgbClr val="E1F2F2"/>
    <a:srgbClr val="DEE8F3"/>
    <a:srgbClr val="2668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286A9D-23A7-B998-0757-F7227D83A7D1}" v="1" dt="2025-08-15T08:25:12.886"/>
    <p1510:client id="{94603259-9E15-5B9E-0403-38D683A40E61}" v="2366" dt="2025-08-14T17:20:22.392"/>
    <p1510:client id="{AFC2D9E4-9ED8-4644-B9D9-AFFFF6E1889C}" v="186" dt="2025-08-15T13:46:02.413"/>
    <p1510:client id="{EE4C0985-CDA2-3F88-ECA5-6E7C8BE3FF8A}" v="6" dt="2025-08-15T08:41:57.198"/>
    <p1510:client id="{FDACFF90-B0BD-5630-E376-2D2610965089}" v="48" dt="2025-08-15T10:41:36.164"/>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479" autoAdjust="0"/>
  </p:normalViewPr>
  <p:slideViewPr>
    <p:cSldViewPr snapToGrid="0">
      <p:cViewPr varScale="1">
        <p:scale>
          <a:sx n="41" d="100"/>
          <a:sy n="41" d="100"/>
        </p:scale>
        <p:origin x="2462"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1.fntdata"/><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BB3E0DC0-01A4-4711-8D56-D74D51F194A2}" type="datetimeFigureOut">
              <a:rPr lang="en-GB" smtClean="0"/>
              <a:t>29/08/2025</a:t>
            </a:fld>
            <a:endParaRPr lang="en-GB"/>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E8402231-B389-4D4A-BF97-FE317FD15126}" type="slidenum">
              <a:rPr lang="en-GB" smtClean="0"/>
              <a:t>‹#›</a:t>
            </a:fld>
            <a:endParaRPr lang="en-GB"/>
          </a:p>
        </p:txBody>
      </p:sp>
    </p:spTree>
    <p:extLst>
      <p:ext uri="{BB962C8B-B14F-4D97-AF65-F5344CB8AC3E}">
        <p14:creationId xmlns:p14="http://schemas.microsoft.com/office/powerpoint/2010/main" val="679601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8402231-B389-4D4A-BF97-FE317FD15126}" type="slidenum">
              <a:rPr lang="en-GB" smtClean="0"/>
              <a:t>4</a:t>
            </a:fld>
            <a:endParaRPr lang="en-GB"/>
          </a:p>
        </p:txBody>
      </p:sp>
    </p:spTree>
    <p:extLst>
      <p:ext uri="{BB962C8B-B14F-4D97-AF65-F5344CB8AC3E}">
        <p14:creationId xmlns:p14="http://schemas.microsoft.com/office/powerpoint/2010/main" val="71467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E8402231-B389-4D4A-BF97-FE317FD15126}" type="slidenum">
              <a:rPr lang="en-GB" smtClean="0"/>
              <a:t>5</a:t>
            </a:fld>
            <a:endParaRPr lang="en-GB"/>
          </a:p>
        </p:txBody>
      </p:sp>
    </p:spTree>
    <p:extLst>
      <p:ext uri="{BB962C8B-B14F-4D97-AF65-F5344CB8AC3E}">
        <p14:creationId xmlns:p14="http://schemas.microsoft.com/office/powerpoint/2010/main" val="1479109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E8402231-B389-4D4A-BF97-FE317FD15126}" type="slidenum">
              <a:rPr lang="en-GB" smtClean="0"/>
              <a:t>6</a:t>
            </a:fld>
            <a:endParaRPr lang="en-GB"/>
          </a:p>
        </p:txBody>
      </p:sp>
    </p:spTree>
    <p:extLst>
      <p:ext uri="{BB962C8B-B14F-4D97-AF65-F5344CB8AC3E}">
        <p14:creationId xmlns:p14="http://schemas.microsoft.com/office/powerpoint/2010/main" val="3095893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E8402231-B389-4D4A-BF97-FE317FD15126}" type="slidenum">
              <a:rPr lang="en-GB" smtClean="0"/>
              <a:t>7</a:t>
            </a:fld>
            <a:endParaRPr lang="en-GB"/>
          </a:p>
        </p:txBody>
      </p:sp>
    </p:spTree>
    <p:extLst>
      <p:ext uri="{BB962C8B-B14F-4D97-AF65-F5344CB8AC3E}">
        <p14:creationId xmlns:p14="http://schemas.microsoft.com/office/powerpoint/2010/main" val="4263222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GB" dirty="0"/>
          </a:p>
          <a:p>
            <a:endParaRPr lang="en-GB" dirty="0"/>
          </a:p>
        </p:txBody>
      </p:sp>
      <p:sp>
        <p:nvSpPr>
          <p:cNvPr id="4" name="Slide Number Placeholder 3"/>
          <p:cNvSpPr>
            <a:spLocks noGrp="1"/>
          </p:cNvSpPr>
          <p:nvPr>
            <p:ph type="sldNum" sz="quarter" idx="5"/>
          </p:nvPr>
        </p:nvSpPr>
        <p:spPr/>
        <p:txBody>
          <a:bodyPr/>
          <a:lstStyle/>
          <a:p>
            <a:fld id="{E8402231-B389-4D4A-BF97-FE317FD15126}" type="slidenum">
              <a:rPr lang="en-GB" smtClean="0"/>
              <a:t>12</a:t>
            </a:fld>
            <a:endParaRPr lang="en-GB"/>
          </a:p>
        </p:txBody>
      </p:sp>
    </p:spTree>
    <p:extLst>
      <p:ext uri="{BB962C8B-B14F-4D97-AF65-F5344CB8AC3E}">
        <p14:creationId xmlns:p14="http://schemas.microsoft.com/office/powerpoint/2010/main" val="4154052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8402231-B389-4D4A-BF97-FE317FD15126}" type="slidenum">
              <a:rPr lang="en-GB" smtClean="0"/>
              <a:t>15</a:t>
            </a:fld>
            <a:endParaRPr lang="en-GB"/>
          </a:p>
        </p:txBody>
      </p:sp>
    </p:spTree>
    <p:extLst>
      <p:ext uri="{BB962C8B-B14F-4D97-AF65-F5344CB8AC3E}">
        <p14:creationId xmlns:p14="http://schemas.microsoft.com/office/powerpoint/2010/main" val="3513687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E8402231-B389-4D4A-BF97-FE317FD15126}" type="slidenum">
              <a:rPr lang="en-GB" smtClean="0"/>
              <a:t>17</a:t>
            </a:fld>
            <a:endParaRPr lang="en-GB"/>
          </a:p>
        </p:txBody>
      </p:sp>
    </p:spTree>
    <p:extLst>
      <p:ext uri="{BB962C8B-B14F-4D97-AF65-F5344CB8AC3E}">
        <p14:creationId xmlns:p14="http://schemas.microsoft.com/office/powerpoint/2010/main" val="504548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8402231-B389-4D4A-BF97-FE317FD15126}" type="slidenum">
              <a:rPr lang="en-GB" smtClean="0"/>
              <a:t>19</a:t>
            </a:fld>
            <a:endParaRPr lang="en-GB"/>
          </a:p>
        </p:txBody>
      </p:sp>
    </p:spTree>
    <p:extLst>
      <p:ext uri="{BB962C8B-B14F-4D97-AF65-F5344CB8AC3E}">
        <p14:creationId xmlns:p14="http://schemas.microsoft.com/office/powerpoint/2010/main" val="10716968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20.svg"/><Relationship Id="rId18" Type="http://schemas.openxmlformats.org/officeDocument/2006/relationships/image" Target="../media/image2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9.png"/><Relationship Id="rId17" Type="http://schemas.openxmlformats.org/officeDocument/2006/relationships/image" Target="../media/image24.svg"/><Relationship Id="rId2" Type="http://schemas.openxmlformats.org/officeDocument/2006/relationships/image" Target="../media/image18.png"/><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Master" Target="../slideMasters/slideMaster1.xml"/><Relationship Id="rId6" Type="http://schemas.openxmlformats.org/officeDocument/2006/relationships/image" Target="../media/image8.svg"/><Relationship Id="rId11" Type="http://schemas.openxmlformats.org/officeDocument/2006/relationships/hyperlink" Target="mailto:prosper.postdoc@liverpool.ac.uk" TargetMode="External"/><Relationship Id="rId5" Type="http://schemas.openxmlformats.org/officeDocument/2006/relationships/image" Target="../media/image7.png"/><Relationship Id="rId15" Type="http://schemas.openxmlformats.org/officeDocument/2006/relationships/image" Target="../media/image22.svg"/><Relationship Id="rId10" Type="http://schemas.openxmlformats.org/officeDocument/2006/relationships/image" Target="../media/image12.svg"/><Relationship Id="rId19" Type="http://schemas.openxmlformats.org/officeDocument/2006/relationships/image" Target="../media/image26.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21.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 Id="rId5" Type="http://schemas.openxmlformats.org/officeDocument/2006/relationships/image" Target="../media/image29.svg"/><Relationship Id="rId4" Type="http://schemas.openxmlformats.org/officeDocument/2006/relationships/image" Target="../media/image2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 Id="rId5" Type="http://schemas.openxmlformats.org/officeDocument/2006/relationships/image" Target="../media/image29.svg"/><Relationship Id="rId4" Type="http://schemas.openxmlformats.org/officeDocument/2006/relationships/image" Target="../media/image28.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 Id="rId5" Type="http://schemas.openxmlformats.org/officeDocument/2006/relationships/image" Target="../media/image29.svg"/><Relationship Id="rId4" Type="http://schemas.openxmlformats.org/officeDocument/2006/relationships/image" Target="../media/image28.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 Id="rId5" Type="http://schemas.openxmlformats.org/officeDocument/2006/relationships/image" Target="../media/image29.svg"/><Relationship Id="rId4" Type="http://schemas.openxmlformats.org/officeDocument/2006/relationships/image" Target="../media/image28.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 Id="rId5" Type="http://schemas.openxmlformats.org/officeDocument/2006/relationships/image" Target="../media/image29.svg"/><Relationship Id="rId4" Type="http://schemas.openxmlformats.org/officeDocument/2006/relationships/image" Target="../media/image28.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 Id="rId5" Type="http://schemas.openxmlformats.org/officeDocument/2006/relationships/image" Target="../media/image29.svg"/><Relationship Id="rId4" Type="http://schemas.openxmlformats.org/officeDocument/2006/relationships/image" Target="../media/image28.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 Id="rId5" Type="http://schemas.openxmlformats.org/officeDocument/2006/relationships/image" Target="../media/image29.svg"/><Relationship Id="rId4" Type="http://schemas.openxmlformats.org/officeDocument/2006/relationships/image" Target="../media/image28.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 Id="rId5" Type="http://schemas.openxmlformats.org/officeDocument/2006/relationships/image" Target="../media/image29.svg"/><Relationship Id="rId4" Type="http://schemas.openxmlformats.org/officeDocument/2006/relationships/image" Target="../media/image2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 Id="rId5" Type="http://schemas.openxmlformats.org/officeDocument/2006/relationships/image" Target="../media/image29.svg"/><Relationship Id="rId4" Type="http://schemas.openxmlformats.org/officeDocument/2006/relationships/image" Target="../media/image28.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2.xml"/><Relationship Id="rId5" Type="http://schemas.openxmlformats.org/officeDocument/2006/relationships/image" Target="../media/image29.svg"/><Relationship Id="rId4" Type="http://schemas.openxmlformats.org/officeDocument/2006/relationships/image" Target="../media/image2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8397E02C-1512-D9A0-0330-ACE045D732A6}"/>
              </a:ext>
            </a:extLst>
          </p:cNvPr>
          <p:cNvPicPr>
            <a:picLocks noGrp="1" noRot="1" noChangeAspect="1" noMove="1" noResize="1" noEditPoints="1" noAdjustHandles="1" noChangeArrowheads="1" noChangeShapeType="1" noCrop="1"/>
          </p:cNvPicPr>
          <p:nvPr userDrawn="1"/>
        </p:nvPicPr>
        <p:blipFill>
          <a:blip r:embed="rId3">
            <a:extLst>
              <a:ext uri="{96DAC541-7B7A-43D3-8B79-37D633B846F1}">
                <asvg:svgBlip xmlns:asvg="http://schemas.microsoft.com/office/drawing/2016/SVG/main" r:embed="rId4"/>
              </a:ext>
            </a:extLst>
          </a:blip>
          <a:stretch>
            <a:fillRect/>
          </a:stretch>
        </p:blipFill>
        <p:spPr>
          <a:xfrm>
            <a:off x="1060450" y="2829024"/>
            <a:ext cx="6673088" cy="347614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2 column picture">
    <p:bg>
      <p:bgPr>
        <a:solidFill>
          <a:schemeClr val="bg1"/>
        </a:solidFill>
        <a:effectLst/>
      </p:bgPr>
    </p:bg>
    <p:spTree>
      <p:nvGrpSpPr>
        <p:cNvPr id="1" name=""/>
        <p:cNvGrpSpPr/>
        <p:nvPr/>
      </p:nvGrpSpPr>
      <p:grpSpPr>
        <a:xfrm>
          <a:off x="0" y="0"/>
          <a:ext cx="0" cy="0"/>
          <a:chOff x="0" y="0"/>
          <a:chExt cx="0" cy="0"/>
        </a:xfrm>
      </p:grpSpPr>
      <p:pic>
        <p:nvPicPr>
          <p:cNvPr id="8" name="Picture 7" descr="A black background with a black square&#10;&#10;Description automatically generated with medium confidence">
            <a:extLst>
              <a:ext uri="{FF2B5EF4-FFF2-40B4-BE49-F238E27FC236}">
                <a16:creationId xmlns:a16="http://schemas.microsoft.com/office/drawing/2014/main" id="{A5F6BF53-EABF-7A8D-63E9-476471EB685F}"/>
              </a:ext>
            </a:extLst>
          </p:cNvPr>
          <p:cNvPicPr>
            <a:picLocks noChangeAspect="1"/>
          </p:cNvPicPr>
          <p:nvPr userDrawn="1"/>
        </p:nvPicPr>
        <p:blipFill>
          <a:blip r:embed="rId2">
            <a:extLst>
              <a:ext uri="{28A0092B-C50C-407E-A947-70E740481C1C}">
                <a14:useLocalDpi xmlns:a14="http://schemas.microsoft.com/office/drawing/2010/main" val="0"/>
              </a:ext>
            </a:extLst>
          </a:blip>
          <a:srcRect t="-2739" b="13520"/>
          <a:stretch/>
        </p:blipFill>
        <p:spPr>
          <a:xfrm>
            <a:off x="25869" y="1240467"/>
            <a:ext cx="20104810" cy="10089753"/>
          </a:xfrm>
          <a:prstGeom prst="rect">
            <a:avLst/>
          </a:prstGeom>
        </p:spPr>
      </p:pic>
      <p:pic>
        <p:nvPicPr>
          <p:cNvPr id="5" name="Graphic 4">
            <a:extLst>
              <a:ext uri="{FF2B5EF4-FFF2-40B4-BE49-F238E27FC236}">
                <a16:creationId xmlns:a16="http://schemas.microsoft.com/office/drawing/2014/main" id="{B5E1639D-1BC5-4FEA-7F4F-C5B642BC3285}"/>
              </a:ext>
            </a:extLst>
          </p:cNvPr>
          <p:cNvPicPr>
            <a:picLocks noGrp="1" noRot="1" noChangeAspect="1" noMove="1" noResize="1" noEditPoints="1" noAdjustHandles="1" noChangeArrowheads="1" noChangeShapeType="1" noCrop="1"/>
          </p:cNvPicPr>
          <p:nvPr userDrawn="1"/>
        </p:nvPicPr>
        <p:blipFill>
          <a:blip r:embed="rId3">
            <a:extLst>
              <a:ext uri="{96DAC541-7B7A-43D3-8B79-37D633B846F1}">
                <asvg:svgBlip xmlns:asvg="http://schemas.microsoft.com/office/drawing/2016/SVG/main" r:embed="rId4"/>
              </a:ext>
            </a:extLst>
          </a:blip>
          <a:stretch>
            <a:fillRect/>
          </a:stretch>
        </p:blipFill>
        <p:spPr>
          <a:xfrm>
            <a:off x="1046928" y="10013052"/>
            <a:ext cx="2768624" cy="713130"/>
          </a:xfrm>
          <a:prstGeom prst="rect">
            <a:avLst/>
          </a:prstGeom>
        </p:spPr>
      </p:pic>
      <p:sp>
        <p:nvSpPr>
          <p:cNvPr id="13" name="Text Placeholder 12">
            <a:extLst>
              <a:ext uri="{FF2B5EF4-FFF2-40B4-BE49-F238E27FC236}">
                <a16:creationId xmlns:a16="http://schemas.microsoft.com/office/drawing/2014/main" id="{2548152C-5512-138B-BE15-DB5CC9475EB9}"/>
              </a:ext>
            </a:extLst>
          </p:cNvPr>
          <p:cNvSpPr>
            <a:spLocks noGrp="1"/>
          </p:cNvSpPr>
          <p:nvPr>
            <p:ph type="body" sz="quarter" idx="10" hasCustomPrompt="1"/>
          </p:nvPr>
        </p:nvSpPr>
        <p:spPr>
          <a:xfrm>
            <a:off x="1007582" y="7826375"/>
            <a:ext cx="6072666" cy="1447799"/>
          </a:xfrm>
        </p:spPr>
        <p:txBody>
          <a:bodyPr>
            <a:noAutofit/>
          </a:bodyPr>
          <a:lstStyle>
            <a:lvl1pPr>
              <a:lnSpc>
                <a:spcPct val="100000"/>
              </a:lnSpc>
              <a:defRPr sz="2300"/>
            </a:lvl1pPr>
          </a:lstStyle>
          <a:p>
            <a:pPr lvl="0"/>
            <a:r>
              <a:rPr lang="en-GB"/>
              <a:t>Click to add text</a:t>
            </a:r>
            <a:endParaRPr lang="en-US"/>
          </a:p>
        </p:txBody>
      </p:sp>
      <p:sp>
        <p:nvSpPr>
          <p:cNvPr id="9" name="Holder 2">
            <a:extLst>
              <a:ext uri="{FF2B5EF4-FFF2-40B4-BE49-F238E27FC236}">
                <a16:creationId xmlns:a16="http://schemas.microsoft.com/office/drawing/2014/main" id="{59BA169E-AA42-3D1F-A5DA-78A75682978E}"/>
              </a:ext>
            </a:extLst>
          </p:cNvPr>
          <p:cNvSpPr>
            <a:spLocks noGrp="1"/>
          </p:cNvSpPr>
          <p:nvPr>
            <p:ph type="title"/>
          </p:nvPr>
        </p:nvSpPr>
        <p:spPr>
          <a:xfrm>
            <a:off x="1042324" y="1158875"/>
            <a:ext cx="16401126" cy="1295400"/>
          </a:xfrm>
          <a:prstGeom prst="rect">
            <a:avLst/>
          </a:prstGeom>
        </p:spPr>
        <p:txBody>
          <a:bodyPr lIns="0" tIns="0" rIns="0" bIns="0" anchor="t">
            <a:noAutofit/>
          </a:bodyPr>
          <a:lstStyle>
            <a:lvl1pPr>
              <a:defRPr sz="5000" b="1" i="0">
                <a:solidFill>
                  <a:schemeClr val="tx1"/>
                </a:solidFill>
                <a:latin typeface="Arial"/>
                <a:cs typeface="Arial"/>
              </a:defRPr>
            </a:lvl1pPr>
          </a:lstStyle>
          <a:p>
            <a:r>
              <a:rPr lang="en-US"/>
              <a:t>Click to edit Master title style</a:t>
            </a:r>
            <a:endParaRPr/>
          </a:p>
        </p:txBody>
      </p:sp>
      <p:sp>
        <p:nvSpPr>
          <p:cNvPr id="4" name="Holder 2">
            <a:extLst>
              <a:ext uri="{FF2B5EF4-FFF2-40B4-BE49-F238E27FC236}">
                <a16:creationId xmlns:a16="http://schemas.microsoft.com/office/drawing/2014/main" id="{9CFFF2D7-F3A9-6E20-B658-9F88085EE88A}"/>
              </a:ext>
            </a:extLst>
          </p:cNvPr>
          <p:cNvSpPr txBox="1">
            <a:spLocks/>
          </p:cNvSpPr>
          <p:nvPr userDrawn="1"/>
        </p:nvSpPr>
        <p:spPr>
          <a:xfrm>
            <a:off x="1042324" y="3055408"/>
            <a:ext cx="4244341" cy="1295400"/>
          </a:xfrm>
          <a:prstGeom prst="rect">
            <a:avLst/>
          </a:prstGeom>
        </p:spPr>
        <p:txBody>
          <a:bodyPr vert="horz" lIns="0" tIns="0" rIns="0" bIns="0" rtlCol="0" anchor="t">
            <a:noAutofit/>
          </a:bodyPr>
          <a:lstStyle>
            <a:lvl1pPr>
              <a:defRPr sz="5000" b="1" i="0">
                <a:solidFill>
                  <a:schemeClr val="tx1"/>
                </a:solidFill>
                <a:latin typeface="Arial"/>
                <a:ea typeface="+mj-ea"/>
                <a:cs typeface="Arial"/>
              </a:defRPr>
            </a:lvl1pPr>
          </a:lstStyle>
          <a:p>
            <a:endParaRPr lang="en-GB"/>
          </a:p>
        </p:txBody>
      </p:sp>
      <p:sp>
        <p:nvSpPr>
          <p:cNvPr id="6" name="Holder 2">
            <a:extLst>
              <a:ext uri="{FF2B5EF4-FFF2-40B4-BE49-F238E27FC236}">
                <a16:creationId xmlns:a16="http://schemas.microsoft.com/office/drawing/2014/main" id="{AB8D2CDA-AA2B-B7FB-9A5A-926843CF6C7A}"/>
              </a:ext>
            </a:extLst>
          </p:cNvPr>
          <p:cNvSpPr txBox="1">
            <a:spLocks/>
          </p:cNvSpPr>
          <p:nvPr userDrawn="1"/>
        </p:nvSpPr>
        <p:spPr>
          <a:xfrm>
            <a:off x="1042324" y="3038475"/>
            <a:ext cx="4244341" cy="1168400"/>
          </a:xfrm>
          <a:prstGeom prst="rect">
            <a:avLst/>
          </a:prstGeom>
        </p:spPr>
        <p:txBody>
          <a:bodyPr vert="horz" lIns="0" tIns="0" rIns="0" bIns="0" rtlCol="0" anchor="t">
            <a:noAutofit/>
          </a:bodyPr>
          <a:lstStyle>
            <a:lvl1pPr>
              <a:defRPr sz="5000" b="1" i="0">
                <a:solidFill>
                  <a:schemeClr val="tx1"/>
                </a:solidFill>
                <a:latin typeface="Arial"/>
                <a:ea typeface="+mj-ea"/>
                <a:cs typeface="Arial"/>
              </a:defRPr>
            </a:lvl1pPr>
          </a:lstStyle>
          <a:p>
            <a:endParaRPr lang="en-GB"/>
          </a:p>
        </p:txBody>
      </p:sp>
      <p:cxnSp>
        <p:nvCxnSpPr>
          <p:cNvPr id="19" name="Straight Connector 18">
            <a:extLst>
              <a:ext uri="{FF2B5EF4-FFF2-40B4-BE49-F238E27FC236}">
                <a16:creationId xmlns:a16="http://schemas.microsoft.com/office/drawing/2014/main" id="{37B0681C-C51C-DAED-3842-29A42C505EB3}"/>
              </a:ext>
            </a:extLst>
          </p:cNvPr>
          <p:cNvCxnSpPr>
            <a:cxnSpLocks/>
          </p:cNvCxnSpPr>
          <p:nvPr userDrawn="1"/>
        </p:nvCxnSpPr>
        <p:spPr>
          <a:xfrm>
            <a:off x="7842242" y="3076575"/>
            <a:ext cx="0" cy="6159500"/>
          </a:xfrm>
          <a:prstGeom prst="line">
            <a:avLst/>
          </a:prstGeom>
          <a:ln w="15875">
            <a:solidFill>
              <a:srgbClr val="A3A8AA"/>
            </a:solidFill>
            <a:prstDash val="dash"/>
          </a:ln>
        </p:spPr>
        <p:style>
          <a:lnRef idx="1">
            <a:schemeClr val="dk1"/>
          </a:lnRef>
          <a:fillRef idx="0">
            <a:schemeClr val="dk1"/>
          </a:fillRef>
          <a:effectRef idx="0">
            <a:schemeClr val="dk1"/>
          </a:effectRef>
          <a:fontRef idx="minor">
            <a:schemeClr val="tx1"/>
          </a:fontRef>
        </p:style>
      </p:cxnSp>
      <p:sp>
        <p:nvSpPr>
          <p:cNvPr id="3" name="Picture Placeholder 2">
            <a:extLst>
              <a:ext uri="{FF2B5EF4-FFF2-40B4-BE49-F238E27FC236}">
                <a16:creationId xmlns:a16="http://schemas.microsoft.com/office/drawing/2014/main" id="{02D76F0C-4938-FEF9-EAB3-4EC8C83408B6}"/>
              </a:ext>
            </a:extLst>
          </p:cNvPr>
          <p:cNvSpPr>
            <a:spLocks noGrp="1"/>
          </p:cNvSpPr>
          <p:nvPr>
            <p:ph type="pic" sz="quarter" idx="18"/>
          </p:nvPr>
        </p:nvSpPr>
        <p:spPr>
          <a:xfrm>
            <a:off x="1042988" y="3076574"/>
            <a:ext cx="6037259" cy="4025901"/>
          </a:xfrm>
        </p:spPr>
        <p:txBody>
          <a:bodyPr>
            <a:noAutofit/>
          </a:bodyPr>
          <a:lstStyle/>
          <a:p>
            <a:r>
              <a:rPr lang="en-US"/>
              <a:t>Click icon to add picture</a:t>
            </a:r>
          </a:p>
        </p:txBody>
      </p:sp>
      <p:sp>
        <p:nvSpPr>
          <p:cNvPr id="21" name="Picture Placeholder 2">
            <a:extLst>
              <a:ext uri="{FF2B5EF4-FFF2-40B4-BE49-F238E27FC236}">
                <a16:creationId xmlns:a16="http://schemas.microsoft.com/office/drawing/2014/main" id="{AF71E6AF-690A-A1A1-AD70-9307CE919542}"/>
              </a:ext>
            </a:extLst>
          </p:cNvPr>
          <p:cNvSpPr>
            <a:spLocks noGrp="1"/>
          </p:cNvSpPr>
          <p:nvPr>
            <p:ph type="pic" sz="quarter" idx="20"/>
          </p:nvPr>
        </p:nvSpPr>
        <p:spPr>
          <a:xfrm>
            <a:off x="8639643" y="3076574"/>
            <a:ext cx="6037259" cy="4025901"/>
          </a:xfrm>
        </p:spPr>
        <p:txBody>
          <a:bodyPr>
            <a:noAutofit/>
          </a:bodyPr>
          <a:lstStyle/>
          <a:p>
            <a:r>
              <a:rPr lang="en-US"/>
              <a:t>Click icon to add picture</a:t>
            </a:r>
          </a:p>
        </p:txBody>
      </p:sp>
      <p:sp>
        <p:nvSpPr>
          <p:cNvPr id="7" name="Text Placeholder 12">
            <a:extLst>
              <a:ext uri="{FF2B5EF4-FFF2-40B4-BE49-F238E27FC236}">
                <a16:creationId xmlns:a16="http://schemas.microsoft.com/office/drawing/2014/main" id="{E96A8A0A-1C10-9E6C-3F74-231E7BB0D137}"/>
              </a:ext>
            </a:extLst>
          </p:cNvPr>
          <p:cNvSpPr>
            <a:spLocks noGrp="1"/>
          </p:cNvSpPr>
          <p:nvPr>
            <p:ph type="body" sz="quarter" idx="21" hasCustomPrompt="1"/>
          </p:nvPr>
        </p:nvSpPr>
        <p:spPr>
          <a:xfrm>
            <a:off x="8627582" y="7826375"/>
            <a:ext cx="6072666" cy="1447799"/>
          </a:xfrm>
        </p:spPr>
        <p:txBody>
          <a:bodyPr>
            <a:noAutofit/>
          </a:bodyPr>
          <a:lstStyle>
            <a:lvl1pPr>
              <a:lnSpc>
                <a:spcPct val="100000"/>
              </a:lnSpc>
              <a:defRPr sz="2300"/>
            </a:lvl1pPr>
          </a:lstStyle>
          <a:p>
            <a:pPr lvl="0"/>
            <a:r>
              <a:rPr lang="en-GB"/>
              <a:t>Click to add text</a:t>
            </a:r>
            <a:endParaRPr lang="en-US"/>
          </a:p>
        </p:txBody>
      </p:sp>
    </p:spTree>
    <p:extLst>
      <p:ext uri="{BB962C8B-B14F-4D97-AF65-F5344CB8AC3E}">
        <p14:creationId xmlns:p14="http://schemas.microsoft.com/office/powerpoint/2010/main" val="191550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oxed Text">
    <p:bg>
      <p:bgPr>
        <a:solidFill>
          <a:schemeClr val="bg1"/>
        </a:solidFill>
        <a:effectLst/>
      </p:bgPr>
    </p:bg>
    <p:spTree>
      <p:nvGrpSpPr>
        <p:cNvPr id="1" name=""/>
        <p:cNvGrpSpPr/>
        <p:nvPr/>
      </p:nvGrpSpPr>
      <p:grpSpPr>
        <a:xfrm>
          <a:off x="0" y="0"/>
          <a:ext cx="0" cy="0"/>
          <a:chOff x="0" y="0"/>
          <a:chExt cx="0" cy="0"/>
        </a:xfrm>
      </p:grpSpPr>
      <p:pic>
        <p:nvPicPr>
          <p:cNvPr id="2" name="Picture 1" descr="A black background with a black square&#10;&#10;Description automatically generated with medium confidence">
            <a:extLst>
              <a:ext uri="{FF2B5EF4-FFF2-40B4-BE49-F238E27FC236}">
                <a16:creationId xmlns:a16="http://schemas.microsoft.com/office/drawing/2014/main" id="{BD4D0DD9-C204-9546-5FD8-48E3EFA70F87}"/>
              </a:ext>
            </a:extLst>
          </p:cNvPr>
          <p:cNvPicPr>
            <a:picLocks noChangeAspect="1"/>
          </p:cNvPicPr>
          <p:nvPr userDrawn="1"/>
        </p:nvPicPr>
        <p:blipFill>
          <a:blip r:embed="rId2">
            <a:extLst>
              <a:ext uri="{28A0092B-C50C-407E-A947-70E740481C1C}">
                <a14:useLocalDpi xmlns:a14="http://schemas.microsoft.com/office/drawing/2010/main" val="0"/>
              </a:ext>
            </a:extLst>
          </a:blip>
          <a:srcRect b="8510"/>
          <a:stretch/>
        </p:blipFill>
        <p:spPr>
          <a:xfrm>
            <a:off x="0" y="983321"/>
            <a:ext cx="20104810" cy="10346481"/>
          </a:xfrm>
          <a:prstGeom prst="rect">
            <a:avLst/>
          </a:prstGeom>
        </p:spPr>
      </p:pic>
      <p:sp>
        <p:nvSpPr>
          <p:cNvPr id="4" name="Text Placeholder 12">
            <a:extLst>
              <a:ext uri="{FF2B5EF4-FFF2-40B4-BE49-F238E27FC236}">
                <a16:creationId xmlns:a16="http://schemas.microsoft.com/office/drawing/2014/main" id="{51D9C1E7-FFFD-B717-8D6A-EA6A999840B6}"/>
              </a:ext>
            </a:extLst>
          </p:cNvPr>
          <p:cNvSpPr>
            <a:spLocks noGrp="1"/>
          </p:cNvSpPr>
          <p:nvPr>
            <p:ph type="body" sz="quarter" idx="11" hasCustomPrompt="1"/>
          </p:nvPr>
        </p:nvSpPr>
        <p:spPr>
          <a:xfrm>
            <a:off x="6512983" y="3244759"/>
            <a:ext cx="4940046" cy="2722880"/>
          </a:xfrm>
          <a:solidFill>
            <a:schemeClr val="accent1"/>
          </a:solidFill>
        </p:spPr>
        <p:txBody>
          <a:bodyPr anchor="ctr">
            <a:normAutofit/>
          </a:bodyPr>
          <a:lstStyle>
            <a:lvl1pPr algn="ctr">
              <a:defRPr sz="2300" b="1"/>
            </a:lvl1pPr>
          </a:lstStyle>
          <a:p>
            <a:pPr lvl="0"/>
            <a:r>
              <a:rPr lang="en-GB"/>
              <a:t>Click to add text. </a:t>
            </a:r>
            <a:br>
              <a:rPr lang="en-GB"/>
            </a:br>
            <a:r>
              <a:rPr lang="en-GB"/>
              <a:t>Change colour in shape options.</a:t>
            </a:r>
            <a:endParaRPr lang="en-US"/>
          </a:p>
        </p:txBody>
      </p:sp>
      <p:pic>
        <p:nvPicPr>
          <p:cNvPr id="5" name="Graphic 4">
            <a:extLst>
              <a:ext uri="{FF2B5EF4-FFF2-40B4-BE49-F238E27FC236}">
                <a16:creationId xmlns:a16="http://schemas.microsoft.com/office/drawing/2014/main" id="{B5E1639D-1BC5-4FEA-7F4F-C5B642BC3285}"/>
              </a:ext>
            </a:extLst>
          </p:cNvPr>
          <p:cNvPicPr>
            <a:picLocks noGrp="1" noRot="1" noChangeAspect="1" noMove="1" noResize="1" noEditPoints="1" noAdjustHandles="1" noChangeArrowheads="1" noChangeShapeType="1" noCrop="1"/>
          </p:cNvPicPr>
          <p:nvPr userDrawn="1"/>
        </p:nvPicPr>
        <p:blipFill>
          <a:blip r:embed="rId3">
            <a:extLst>
              <a:ext uri="{96DAC541-7B7A-43D3-8B79-37D633B846F1}">
                <asvg:svgBlip xmlns:asvg="http://schemas.microsoft.com/office/drawing/2016/SVG/main" r:embed="rId4"/>
              </a:ext>
            </a:extLst>
          </a:blip>
          <a:stretch>
            <a:fillRect/>
          </a:stretch>
        </p:blipFill>
        <p:spPr>
          <a:xfrm>
            <a:off x="1046928" y="10013052"/>
            <a:ext cx="2768624" cy="713130"/>
          </a:xfrm>
          <a:prstGeom prst="rect">
            <a:avLst/>
          </a:prstGeom>
        </p:spPr>
      </p:pic>
      <p:sp>
        <p:nvSpPr>
          <p:cNvPr id="13" name="Text Placeholder 12">
            <a:extLst>
              <a:ext uri="{FF2B5EF4-FFF2-40B4-BE49-F238E27FC236}">
                <a16:creationId xmlns:a16="http://schemas.microsoft.com/office/drawing/2014/main" id="{2548152C-5512-138B-BE15-DB5CC9475EB9}"/>
              </a:ext>
            </a:extLst>
          </p:cNvPr>
          <p:cNvSpPr>
            <a:spLocks noGrp="1"/>
          </p:cNvSpPr>
          <p:nvPr>
            <p:ph type="body" sz="quarter" idx="10" hasCustomPrompt="1"/>
          </p:nvPr>
        </p:nvSpPr>
        <p:spPr>
          <a:xfrm>
            <a:off x="1060450" y="3244759"/>
            <a:ext cx="4940046" cy="2722880"/>
          </a:xfrm>
          <a:solidFill>
            <a:schemeClr val="accent1"/>
          </a:solidFill>
        </p:spPr>
        <p:txBody>
          <a:bodyPr anchor="ctr">
            <a:normAutofit/>
          </a:bodyPr>
          <a:lstStyle>
            <a:lvl1pPr algn="ctr">
              <a:defRPr sz="2300" b="1"/>
            </a:lvl1pPr>
          </a:lstStyle>
          <a:p>
            <a:pPr lvl="0"/>
            <a:r>
              <a:rPr lang="en-GB"/>
              <a:t>Click to add text. </a:t>
            </a:r>
            <a:br>
              <a:rPr lang="en-GB"/>
            </a:br>
            <a:r>
              <a:rPr lang="en-GB"/>
              <a:t>Change colour in shape options.</a:t>
            </a:r>
            <a:endParaRPr lang="en-US"/>
          </a:p>
        </p:txBody>
      </p:sp>
      <p:sp>
        <p:nvSpPr>
          <p:cNvPr id="6" name="Text Placeholder 12">
            <a:extLst>
              <a:ext uri="{FF2B5EF4-FFF2-40B4-BE49-F238E27FC236}">
                <a16:creationId xmlns:a16="http://schemas.microsoft.com/office/drawing/2014/main" id="{D2DB8E24-02C1-32BF-99AB-D328C4DB8241}"/>
              </a:ext>
            </a:extLst>
          </p:cNvPr>
          <p:cNvSpPr>
            <a:spLocks noGrp="1"/>
          </p:cNvSpPr>
          <p:nvPr>
            <p:ph type="body" sz="quarter" idx="12" hasCustomPrompt="1"/>
          </p:nvPr>
        </p:nvSpPr>
        <p:spPr>
          <a:xfrm>
            <a:off x="11965517" y="3244759"/>
            <a:ext cx="4940046" cy="2722880"/>
          </a:xfrm>
          <a:solidFill>
            <a:schemeClr val="accent1"/>
          </a:solidFill>
        </p:spPr>
        <p:txBody>
          <a:bodyPr anchor="ctr">
            <a:normAutofit/>
          </a:bodyPr>
          <a:lstStyle>
            <a:lvl1pPr algn="ctr">
              <a:defRPr sz="2300" b="1"/>
            </a:lvl1pPr>
          </a:lstStyle>
          <a:p>
            <a:pPr lvl="0"/>
            <a:r>
              <a:rPr lang="en-GB"/>
              <a:t>Click to add text. </a:t>
            </a:r>
            <a:br>
              <a:rPr lang="en-GB"/>
            </a:br>
            <a:r>
              <a:rPr lang="en-GB"/>
              <a:t>Change colour in shape options.</a:t>
            </a:r>
            <a:endParaRPr lang="en-US"/>
          </a:p>
        </p:txBody>
      </p:sp>
      <p:sp>
        <p:nvSpPr>
          <p:cNvPr id="9" name="Text Placeholder 12">
            <a:extLst>
              <a:ext uri="{FF2B5EF4-FFF2-40B4-BE49-F238E27FC236}">
                <a16:creationId xmlns:a16="http://schemas.microsoft.com/office/drawing/2014/main" id="{A7EF1719-3E68-AC8C-1903-F546E718407B}"/>
              </a:ext>
            </a:extLst>
          </p:cNvPr>
          <p:cNvSpPr>
            <a:spLocks noGrp="1"/>
          </p:cNvSpPr>
          <p:nvPr>
            <p:ph type="body" sz="quarter" idx="13" hasCustomPrompt="1"/>
          </p:nvPr>
        </p:nvSpPr>
        <p:spPr>
          <a:xfrm>
            <a:off x="6512983" y="6411292"/>
            <a:ext cx="4940046" cy="2722880"/>
          </a:xfrm>
          <a:solidFill>
            <a:schemeClr val="accent1"/>
          </a:solidFill>
        </p:spPr>
        <p:txBody>
          <a:bodyPr anchor="ctr">
            <a:normAutofit/>
          </a:bodyPr>
          <a:lstStyle>
            <a:lvl1pPr algn="ctr">
              <a:defRPr sz="2300" b="1"/>
            </a:lvl1pPr>
          </a:lstStyle>
          <a:p>
            <a:pPr lvl="0"/>
            <a:r>
              <a:rPr lang="en-GB"/>
              <a:t>Click to add text. </a:t>
            </a:r>
            <a:br>
              <a:rPr lang="en-GB"/>
            </a:br>
            <a:r>
              <a:rPr lang="en-GB"/>
              <a:t>Change colour in shape options.</a:t>
            </a:r>
            <a:endParaRPr lang="en-US"/>
          </a:p>
        </p:txBody>
      </p:sp>
      <p:sp>
        <p:nvSpPr>
          <p:cNvPr id="10" name="Text Placeholder 12">
            <a:extLst>
              <a:ext uri="{FF2B5EF4-FFF2-40B4-BE49-F238E27FC236}">
                <a16:creationId xmlns:a16="http://schemas.microsoft.com/office/drawing/2014/main" id="{B2DF2379-F331-ED13-75DC-120E5109B83A}"/>
              </a:ext>
            </a:extLst>
          </p:cNvPr>
          <p:cNvSpPr>
            <a:spLocks noGrp="1"/>
          </p:cNvSpPr>
          <p:nvPr>
            <p:ph type="body" sz="quarter" idx="14" hasCustomPrompt="1"/>
          </p:nvPr>
        </p:nvSpPr>
        <p:spPr>
          <a:xfrm>
            <a:off x="1060450" y="6411292"/>
            <a:ext cx="4940046" cy="2722880"/>
          </a:xfrm>
          <a:solidFill>
            <a:schemeClr val="accent1"/>
          </a:solidFill>
        </p:spPr>
        <p:txBody>
          <a:bodyPr anchor="ctr">
            <a:normAutofit/>
          </a:bodyPr>
          <a:lstStyle>
            <a:lvl1pPr algn="ctr">
              <a:defRPr sz="2300" b="1"/>
            </a:lvl1pPr>
          </a:lstStyle>
          <a:p>
            <a:pPr lvl="0"/>
            <a:r>
              <a:rPr lang="en-GB"/>
              <a:t>Click to add text. </a:t>
            </a:r>
            <a:br>
              <a:rPr lang="en-GB"/>
            </a:br>
            <a:r>
              <a:rPr lang="en-GB"/>
              <a:t>Change colour in shape options.</a:t>
            </a:r>
            <a:endParaRPr lang="en-US"/>
          </a:p>
        </p:txBody>
      </p:sp>
      <p:sp>
        <p:nvSpPr>
          <p:cNvPr id="11" name="Text Placeholder 12">
            <a:extLst>
              <a:ext uri="{FF2B5EF4-FFF2-40B4-BE49-F238E27FC236}">
                <a16:creationId xmlns:a16="http://schemas.microsoft.com/office/drawing/2014/main" id="{4E37F535-7517-EE15-E4DD-04CB1777B480}"/>
              </a:ext>
            </a:extLst>
          </p:cNvPr>
          <p:cNvSpPr>
            <a:spLocks noGrp="1"/>
          </p:cNvSpPr>
          <p:nvPr>
            <p:ph type="body" sz="quarter" idx="15" hasCustomPrompt="1"/>
          </p:nvPr>
        </p:nvSpPr>
        <p:spPr>
          <a:xfrm>
            <a:off x="11965517" y="6411292"/>
            <a:ext cx="4940046" cy="2722880"/>
          </a:xfrm>
          <a:solidFill>
            <a:schemeClr val="accent1"/>
          </a:solidFill>
        </p:spPr>
        <p:txBody>
          <a:bodyPr anchor="ctr">
            <a:normAutofit/>
          </a:bodyPr>
          <a:lstStyle>
            <a:lvl1pPr algn="ctr">
              <a:defRPr sz="2300" b="1"/>
            </a:lvl1pPr>
          </a:lstStyle>
          <a:p>
            <a:pPr lvl="0"/>
            <a:r>
              <a:rPr lang="en-GB"/>
              <a:t>Click to add text. </a:t>
            </a:r>
            <a:br>
              <a:rPr lang="en-GB"/>
            </a:br>
            <a:r>
              <a:rPr lang="en-GB"/>
              <a:t>Change colour in shape options.</a:t>
            </a:r>
            <a:endParaRPr lang="en-US"/>
          </a:p>
        </p:txBody>
      </p:sp>
      <p:sp>
        <p:nvSpPr>
          <p:cNvPr id="12" name="Holder 2">
            <a:extLst>
              <a:ext uri="{FF2B5EF4-FFF2-40B4-BE49-F238E27FC236}">
                <a16:creationId xmlns:a16="http://schemas.microsoft.com/office/drawing/2014/main" id="{A2FE4241-5F3C-DD99-D633-588A1D38246B}"/>
              </a:ext>
            </a:extLst>
          </p:cNvPr>
          <p:cNvSpPr>
            <a:spLocks noGrp="1"/>
          </p:cNvSpPr>
          <p:nvPr>
            <p:ph type="title"/>
          </p:nvPr>
        </p:nvSpPr>
        <p:spPr>
          <a:xfrm>
            <a:off x="1042324" y="1158875"/>
            <a:ext cx="16401126" cy="1295400"/>
          </a:xfrm>
          <a:prstGeom prst="rect">
            <a:avLst/>
          </a:prstGeom>
        </p:spPr>
        <p:txBody>
          <a:bodyPr lIns="0" tIns="0" rIns="0" bIns="0" anchor="t">
            <a:noAutofit/>
          </a:bodyPr>
          <a:lstStyle>
            <a:lvl1pPr>
              <a:defRPr sz="5000" b="1" i="0">
                <a:solidFill>
                  <a:schemeClr val="tx1"/>
                </a:solidFill>
                <a:latin typeface="Arial"/>
                <a:cs typeface="Arial"/>
              </a:defRPr>
            </a:lvl1pPr>
          </a:lstStyle>
          <a:p>
            <a:r>
              <a:rPr lang="en-US"/>
              <a:t>Click to edit Master title style</a:t>
            </a:r>
            <a:endParaRPr/>
          </a:p>
        </p:txBody>
      </p:sp>
    </p:spTree>
    <p:extLst>
      <p:ext uri="{BB962C8B-B14F-4D97-AF65-F5344CB8AC3E}">
        <p14:creationId xmlns:p14="http://schemas.microsoft.com/office/powerpoint/2010/main" val="29696538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oxed Text (Greyscale)">
    <p:bg>
      <p:bgPr>
        <a:solidFill>
          <a:schemeClr val="bg1"/>
        </a:solidFill>
        <a:effectLst/>
      </p:bgPr>
    </p:bg>
    <p:spTree>
      <p:nvGrpSpPr>
        <p:cNvPr id="1" name=""/>
        <p:cNvGrpSpPr/>
        <p:nvPr/>
      </p:nvGrpSpPr>
      <p:grpSpPr>
        <a:xfrm>
          <a:off x="0" y="0"/>
          <a:ext cx="0" cy="0"/>
          <a:chOff x="0" y="0"/>
          <a:chExt cx="0" cy="0"/>
        </a:xfrm>
      </p:grpSpPr>
      <p:pic>
        <p:nvPicPr>
          <p:cNvPr id="2" name="Picture 1" descr="A black background with a black square&#10;&#10;Description automatically generated with medium confidence">
            <a:extLst>
              <a:ext uri="{FF2B5EF4-FFF2-40B4-BE49-F238E27FC236}">
                <a16:creationId xmlns:a16="http://schemas.microsoft.com/office/drawing/2014/main" id="{FE6E07B6-16AE-5DA2-A538-E67574C41FDC}"/>
              </a:ext>
            </a:extLst>
          </p:cNvPr>
          <p:cNvPicPr>
            <a:picLocks noChangeAspect="1"/>
          </p:cNvPicPr>
          <p:nvPr userDrawn="1"/>
        </p:nvPicPr>
        <p:blipFill>
          <a:blip r:embed="rId2">
            <a:extLst>
              <a:ext uri="{28A0092B-C50C-407E-A947-70E740481C1C}">
                <a14:useLocalDpi xmlns:a14="http://schemas.microsoft.com/office/drawing/2010/main" val="0"/>
              </a:ext>
            </a:extLst>
          </a:blip>
          <a:srcRect b="8510"/>
          <a:stretch/>
        </p:blipFill>
        <p:spPr>
          <a:xfrm>
            <a:off x="0" y="983321"/>
            <a:ext cx="20104810" cy="10346481"/>
          </a:xfrm>
          <a:prstGeom prst="rect">
            <a:avLst/>
          </a:prstGeom>
        </p:spPr>
      </p:pic>
      <p:sp>
        <p:nvSpPr>
          <p:cNvPr id="4" name="Text Placeholder 12">
            <a:extLst>
              <a:ext uri="{FF2B5EF4-FFF2-40B4-BE49-F238E27FC236}">
                <a16:creationId xmlns:a16="http://schemas.microsoft.com/office/drawing/2014/main" id="{51D9C1E7-FFFD-B717-8D6A-EA6A999840B6}"/>
              </a:ext>
            </a:extLst>
          </p:cNvPr>
          <p:cNvSpPr>
            <a:spLocks noGrp="1"/>
          </p:cNvSpPr>
          <p:nvPr>
            <p:ph type="body" sz="quarter" idx="11" hasCustomPrompt="1"/>
          </p:nvPr>
        </p:nvSpPr>
        <p:spPr>
          <a:xfrm>
            <a:off x="6512983" y="3244759"/>
            <a:ext cx="4940046" cy="2722880"/>
          </a:xfrm>
          <a:solidFill>
            <a:schemeClr val="tx2"/>
          </a:solidFill>
        </p:spPr>
        <p:txBody>
          <a:bodyPr anchor="ctr">
            <a:normAutofit/>
          </a:bodyPr>
          <a:lstStyle>
            <a:lvl1pPr algn="ctr">
              <a:defRPr sz="2300" b="1">
                <a:solidFill>
                  <a:schemeClr val="bg1"/>
                </a:solidFill>
              </a:defRPr>
            </a:lvl1pPr>
          </a:lstStyle>
          <a:p>
            <a:pPr lvl="0"/>
            <a:r>
              <a:rPr lang="en-GB"/>
              <a:t>Click to add text. </a:t>
            </a:r>
            <a:br>
              <a:rPr lang="en-GB"/>
            </a:br>
            <a:r>
              <a:rPr lang="en-GB"/>
              <a:t>Change colour in shape options.</a:t>
            </a:r>
            <a:endParaRPr lang="en-US"/>
          </a:p>
        </p:txBody>
      </p:sp>
      <p:pic>
        <p:nvPicPr>
          <p:cNvPr id="5" name="Graphic 4">
            <a:extLst>
              <a:ext uri="{FF2B5EF4-FFF2-40B4-BE49-F238E27FC236}">
                <a16:creationId xmlns:a16="http://schemas.microsoft.com/office/drawing/2014/main" id="{B5E1639D-1BC5-4FEA-7F4F-C5B642BC3285}"/>
              </a:ext>
            </a:extLst>
          </p:cNvPr>
          <p:cNvPicPr>
            <a:picLocks noGrp="1" noRot="1" noChangeAspect="1" noMove="1" noResize="1" noEditPoints="1" noAdjustHandles="1" noChangeArrowheads="1" noChangeShapeType="1" noCrop="1"/>
          </p:cNvPicPr>
          <p:nvPr userDrawn="1"/>
        </p:nvPicPr>
        <p:blipFill>
          <a:blip r:embed="rId3">
            <a:extLst>
              <a:ext uri="{96DAC541-7B7A-43D3-8B79-37D633B846F1}">
                <asvg:svgBlip xmlns:asvg="http://schemas.microsoft.com/office/drawing/2016/SVG/main" r:embed="rId4"/>
              </a:ext>
            </a:extLst>
          </a:blip>
          <a:stretch>
            <a:fillRect/>
          </a:stretch>
        </p:blipFill>
        <p:spPr>
          <a:xfrm>
            <a:off x="1046928" y="10013052"/>
            <a:ext cx="2768624" cy="713130"/>
          </a:xfrm>
          <a:prstGeom prst="rect">
            <a:avLst/>
          </a:prstGeom>
        </p:spPr>
      </p:pic>
      <p:sp>
        <p:nvSpPr>
          <p:cNvPr id="13" name="Text Placeholder 12">
            <a:extLst>
              <a:ext uri="{FF2B5EF4-FFF2-40B4-BE49-F238E27FC236}">
                <a16:creationId xmlns:a16="http://schemas.microsoft.com/office/drawing/2014/main" id="{2548152C-5512-138B-BE15-DB5CC9475EB9}"/>
              </a:ext>
            </a:extLst>
          </p:cNvPr>
          <p:cNvSpPr>
            <a:spLocks noGrp="1"/>
          </p:cNvSpPr>
          <p:nvPr>
            <p:ph type="body" sz="quarter" idx="10" hasCustomPrompt="1"/>
          </p:nvPr>
        </p:nvSpPr>
        <p:spPr>
          <a:xfrm>
            <a:off x="1060450" y="3244759"/>
            <a:ext cx="4940046" cy="2722880"/>
          </a:xfrm>
          <a:solidFill>
            <a:schemeClr val="tx2"/>
          </a:solidFill>
        </p:spPr>
        <p:txBody>
          <a:bodyPr anchor="ctr">
            <a:normAutofit/>
          </a:bodyPr>
          <a:lstStyle>
            <a:lvl1pPr algn="ctr">
              <a:defRPr sz="2300" b="1">
                <a:solidFill>
                  <a:schemeClr val="bg1"/>
                </a:solidFill>
              </a:defRPr>
            </a:lvl1pPr>
          </a:lstStyle>
          <a:p>
            <a:pPr lvl="0"/>
            <a:r>
              <a:rPr lang="en-GB"/>
              <a:t>Click to add text. </a:t>
            </a:r>
            <a:br>
              <a:rPr lang="en-GB"/>
            </a:br>
            <a:r>
              <a:rPr lang="en-GB"/>
              <a:t>Change colour in shape options.</a:t>
            </a:r>
            <a:endParaRPr lang="en-US"/>
          </a:p>
        </p:txBody>
      </p:sp>
      <p:sp>
        <p:nvSpPr>
          <p:cNvPr id="6" name="Text Placeholder 12">
            <a:extLst>
              <a:ext uri="{FF2B5EF4-FFF2-40B4-BE49-F238E27FC236}">
                <a16:creationId xmlns:a16="http://schemas.microsoft.com/office/drawing/2014/main" id="{D2DB8E24-02C1-32BF-99AB-D328C4DB8241}"/>
              </a:ext>
            </a:extLst>
          </p:cNvPr>
          <p:cNvSpPr>
            <a:spLocks noGrp="1"/>
          </p:cNvSpPr>
          <p:nvPr>
            <p:ph type="body" sz="quarter" idx="12" hasCustomPrompt="1"/>
          </p:nvPr>
        </p:nvSpPr>
        <p:spPr>
          <a:xfrm>
            <a:off x="11965517" y="3244759"/>
            <a:ext cx="4940046" cy="2722880"/>
          </a:xfrm>
          <a:solidFill>
            <a:schemeClr val="tx2"/>
          </a:solidFill>
        </p:spPr>
        <p:txBody>
          <a:bodyPr anchor="ctr">
            <a:normAutofit/>
          </a:bodyPr>
          <a:lstStyle>
            <a:lvl1pPr algn="ctr">
              <a:defRPr sz="2300" b="1">
                <a:solidFill>
                  <a:schemeClr val="bg1"/>
                </a:solidFill>
              </a:defRPr>
            </a:lvl1pPr>
          </a:lstStyle>
          <a:p>
            <a:pPr lvl="0"/>
            <a:r>
              <a:rPr lang="en-GB"/>
              <a:t>Click to add text. </a:t>
            </a:r>
            <a:br>
              <a:rPr lang="en-GB"/>
            </a:br>
            <a:r>
              <a:rPr lang="en-GB"/>
              <a:t>Change colour in shape options.</a:t>
            </a:r>
            <a:endParaRPr lang="en-US"/>
          </a:p>
        </p:txBody>
      </p:sp>
      <p:sp>
        <p:nvSpPr>
          <p:cNvPr id="9" name="Text Placeholder 12">
            <a:extLst>
              <a:ext uri="{FF2B5EF4-FFF2-40B4-BE49-F238E27FC236}">
                <a16:creationId xmlns:a16="http://schemas.microsoft.com/office/drawing/2014/main" id="{A7EF1719-3E68-AC8C-1903-F546E718407B}"/>
              </a:ext>
            </a:extLst>
          </p:cNvPr>
          <p:cNvSpPr>
            <a:spLocks noGrp="1"/>
          </p:cNvSpPr>
          <p:nvPr>
            <p:ph type="body" sz="quarter" idx="13" hasCustomPrompt="1"/>
          </p:nvPr>
        </p:nvSpPr>
        <p:spPr>
          <a:xfrm>
            <a:off x="6512983" y="6411292"/>
            <a:ext cx="4940046" cy="2722880"/>
          </a:xfrm>
          <a:solidFill>
            <a:schemeClr val="tx2"/>
          </a:solidFill>
        </p:spPr>
        <p:txBody>
          <a:bodyPr anchor="ctr">
            <a:normAutofit/>
          </a:bodyPr>
          <a:lstStyle>
            <a:lvl1pPr algn="ctr">
              <a:defRPr sz="2300" b="1">
                <a:solidFill>
                  <a:schemeClr val="bg1"/>
                </a:solidFill>
              </a:defRPr>
            </a:lvl1pPr>
          </a:lstStyle>
          <a:p>
            <a:pPr lvl="0"/>
            <a:r>
              <a:rPr lang="en-GB"/>
              <a:t>Click to add text. </a:t>
            </a:r>
            <a:br>
              <a:rPr lang="en-GB"/>
            </a:br>
            <a:r>
              <a:rPr lang="en-GB"/>
              <a:t>Change colour in shape options.</a:t>
            </a:r>
            <a:endParaRPr lang="en-US"/>
          </a:p>
        </p:txBody>
      </p:sp>
      <p:sp>
        <p:nvSpPr>
          <p:cNvPr id="10" name="Text Placeholder 12">
            <a:extLst>
              <a:ext uri="{FF2B5EF4-FFF2-40B4-BE49-F238E27FC236}">
                <a16:creationId xmlns:a16="http://schemas.microsoft.com/office/drawing/2014/main" id="{B2DF2379-F331-ED13-75DC-120E5109B83A}"/>
              </a:ext>
            </a:extLst>
          </p:cNvPr>
          <p:cNvSpPr>
            <a:spLocks noGrp="1"/>
          </p:cNvSpPr>
          <p:nvPr>
            <p:ph type="body" sz="quarter" idx="14" hasCustomPrompt="1"/>
          </p:nvPr>
        </p:nvSpPr>
        <p:spPr>
          <a:xfrm>
            <a:off x="1060450" y="6411292"/>
            <a:ext cx="4940046" cy="2722880"/>
          </a:xfrm>
          <a:solidFill>
            <a:schemeClr val="tx2"/>
          </a:solidFill>
        </p:spPr>
        <p:txBody>
          <a:bodyPr anchor="ctr">
            <a:normAutofit/>
          </a:bodyPr>
          <a:lstStyle>
            <a:lvl1pPr algn="ctr">
              <a:defRPr sz="2300" b="1">
                <a:solidFill>
                  <a:schemeClr val="bg1"/>
                </a:solidFill>
              </a:defRPr>
            </a:lvl1pPr>
          </a:lstStyle>
          <a:p>
            <a:pPr lvl="0"/>
            <a:r>
              <a:rPr lang="en-GB"/>
              <a:t>Click to add text. </a:t>
            </a:r>
            <a:br>
              <a:rPr lang="en-GB"/>
            </a:br>
            <a:r>
              <a:rPr lang="en-GB"/>
              <a:t>Change colour in shape options.</a:t>
            </a:r>
            <a:endParaRPr lang="en-US"/>
          </a:p>
        </p:txBody>
      </p:sp>
      <p:sp>
        <p:nvSpPr>
          <p:cNvPr id="11" name="Text Placeholder 12">
            <a:extLst>
              <a:ext uri="{FF2B5EF4-FFF2-40B4-BE49-F238E27FC236}">
                <a16:creationId xmlns:a16="http://schemas.microsoft.com/office/drawing/2014/main" id="{4E37F535-7517-EE15-E4DD-04CB1777B480}"/>
              </a:ext>
            </a:extLst>
          </p:cNvPr>
          <p:cNvSpPr>
            <a:spLocks noGrp="1"/>
          </p:cNvSpPr>
          <p:nvPr>
            <p:ph type="body" sz="quarter" idx="15" hasCustomPrompt="1"/>
          </p:nvPr>
        </p:nvSpPr>
        <p:spPr>
          <a:xfrm>
            <a:off x="11965517" y="6411292"/>
            <a:ext cx="4940046" cy="2722880"/>
          </a:xfrm>
          <a:solidFill>
            <a:schemeClr val="tx2"/>
          </a:solidFill>
        </p:spPr>
        <p:txBody>
          <a:bodyPr anchor="ctr">
            <a:normAutofit/>
          </a:bodyPr>
          <a:lstStyle>
            <a:lvl1pPr algn="ctr">
              <a:defRPr sz="2300" b="1">
                <a:solidFill>
                  <a:schemeClr val="bg1"/>
                </a:solidFill>
              </a:defRPr>
            </a:lvl1pPr>
          </a:lstStyle>
          <a:p>
            <a:pPr lvl="0"/>
            <a:r>
              <a:rPr lang="en-GB"/>
              <a:t>Click to add text. </a:t>
            </a:r>
            <a:br>
              <a:rPr lang="en-GB"/>
            </a:br>
            <a:r>
              <a:rPr lang="en-GB"/>
              <a:t>Change colour in shape options.</a:t>
            </a:r>
            <a:endParaRPr lang="en-US"/>
          </a:p>
        </p:txBody>
      </p:sp>
      <p:sp>
        <p:nvSpPr>
          <p:cNvPr id="12" name="Holder 2">
            <a:extLst>
              <a:ext uri="{FF2B5EF4-FFF2-40B4-BE49-F238E27FC236}">
                <a16:creationId xmlns:a16="http://schemas.microsoft.com/office/drawing/2014/main" id="{A2FE4241-5F3C-DD99-D633-588A1D38246B}"/>
              </a:ext>
            </a:extLst>
          </p:cNvPr>
          <p:cNvSpPr>
            <a:spLocks noGrp="1"/>
          </p:cNvSpPr>
          <p:nvPr>
            <p:ph type="title"/>
          </p:nvPr>
        </p:nvSpPr>
        <p:spPr>
          <a:xfrm>
            <a:off x="1042324" y="1158875"/>
            <a:ext cx="16401126" cy="1295400"/>
          </a:xfrm>
          <a:prstGeom prst="rect">
            <a:avLst/>
          </a:prstGeom>
        </p:spPr>
        <p:txBody>
          <a:bodyPr lIns="0" tIns="0" rIns="0" bIns="0" anchor="t">
            <a:noAutofit/>
          </a:bodyPr>
          <a:lstStyle>
            <a:lvl1pPr>
              <a:defRPr sz="5000" b="1" i="0">
                <a:solidFill>
                  <a:schemeClr val="tx1"/>
                </a:solidFill>
                <a:latin typeface="Arial"/>
                <a:cs typeface="Arial"/>
              </a:defRPr>
            </a:lvl1pPr>
          </a:lstStyle>
          <a:p>
            <a:r>
              <a:rPr lang="en-US"/>
              <a:t>Click to edit Master title style</a:t>
            </a:r>
            <a:endParaRPr/>
          </a:p>
        </p:txBody>
      </p:sp>
    </p:spTree>
    <p:extLst>
      <p:ext uri="{BB962C8B-B14F-4D97-AF65-F5344CB8AC3E}">
        <p14:creationId xmlns:p14="http://schemas.microsoft.com/office/powerpoint/2010/main" val="10361323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 Points">
    <p:bg>
      <p:bgPr>
        <a:solidFill>
          <a:schemeClr val="bg1"/>
        </a:solidFill>
        <a:effectLst/>
      </p:bgPr>
    </p:bg>
    <p:spTree>
      <p:nvGrpSpPr>
        <p:cNvPr id="1" name=""/>
        <p:cNvGrpSpPr/>
        <p:nvPr/>
      </p:nvGrpSpPr>
      <p:grpSpPr>
        <a:xfrm>
          <a:off x="0" y="0"/>
          <a:ext cx="0" cy="0"/>
          <a:chOff x="0" y="0"/>
          <a:chExt cx="0" cy="0"/>
        </a:xfrm>
      </p:grpSpPr>
      <p:pic>
        <p:nvPicPr>
          <p:cNvPr id="4" name="Picture 3" descr="A black background with a black square&#10;&#10;Description automatically generated with medium confidence">
            <a:extLst>
              <a:ext uri="{FF2B5EF4-FFF2-40B4-BE49-F238E27FC236}">
                <a16:creationId xmlns:a16="http://schemas.microsoft.com/office/drawing/2014/main" id="{6FE34170-5B82-5CAD-26FF-6BB389FDD257}"/>
              </a:ext>
            </a:extLst>
          </p:cNvPr>
          <p:cNvPicPr>
            <a:picLocks noChangeAspect="1"/>
          </p:cNvPicPr>
          <p:nvPr userDrawn="1"/>
        </p:nvPicPr>
        <p:blipFill>
          <a:blip r:embed="rId2">
            <a:extLst>
              <a:ext uri="{28A0092B-C50C-407E-A947-70E740481C1C}">
                <a14:useLocalDpi xmlns:a14="http://schemas.microsoft.com/office/drawing/2010/main" val="0"/>
              </a:ext>
            </a:extLst>
          </a:blip>
          <a:srcRect b="9185"/>
          <a:stretch/>
        </p:blipFill>
        <p:spPr>
          <a:xfrm>
            <a:off x="0" y="1006128"/>
            <a:ext cx="20104810" cy="10270281"/>
          </a:xfrm>
          <a:prstGeom prst="rect">
            <a:avLst/>
          </a:prstGeom>
        </p:spPr>
      </p:pic>
      <p:pic>
        <p:nvPicPr>
          <p:cNvPr id="5" name="Graphic 4">
            <a:extLst>
              <a:ext uri="{FF2B5EF4-FFF2-40B4-BE49-F238E27FC236}">
                <a16:creationId xmlns:a16="http://schemas.microsoft.com/office/drawing/2014/main" id="{B5E1639D-1BC5-4FEA-7F4F-C5B642BC3285}"/>
              </a:ext>
            </a:extLst>
          </p:cNvPr>
          <p:cNvPicPr>
            <a:picLocks noGrp="1" noRot="1" noChangeAspect="1" noMove="1" noResize="1" noEditPoints="1" noAdjustHandles="1" noChangeArrowheads="1" noChangeShapeType="1" noCrop="1"/>
          </p:cNvPicPr>
          <p:nvPr userDrawn="1"/>
        </p:nvPicPr>
        <p:blipFill>
          <a:blip r:embed="rId3">
            <a:extLst>
              <a:ext uri="{96DAC541-7B7A-43D3-8B79-37D633B846F1}">
                <asvg:svgBlip xmlns:asvg="http://schemas.microsoft.com/office/drawing/2016/SVG/main" r:embed="rId4"/>
              </a:ext>
            </a:extLst>
          </a:blip>
          <a:stretch>
            <a:fillRect/>
          </a:stretch>
        </p:blipFill>
        <p:spPr>
          <a:xfrm>
            <a:off x="1046928" y="10013052"/>
            <a:ext cx="2768624" cy="713130"/>
          </a:xfrm>
          <a:prstGeom prst="rect">
            <a:avLst/>
          </a:prstGeom>
        </p:spPr>
      </p:pic>
      <p:sp>
        <p:nvSpPr>
          <p:cNvPr id="13" name="Text Placeholder 12">
            <a:extLst>
              <a:ext uri="{FF2B5EF4-FFF2-40B4-BE49-F238E27FC236}">
                <a16:creationId xmlns:a16="http://schemas.microsoft.com/office/drawing/2014/main" id="{2548152C-5512-138B-BE15-DB5CC9475EB9}"/>
              </a:ext>
            </a:extLst>
          </p:cNvPr>
          <p:cNvSpPr>
            <a:spLocks noGrp="1"/>
          </p:cNvSpPr>
          <p:nvPr>
            <p:ph type="body" sz="quarter" idx="10" hasCustomPrompt="1"/>
          </p:nvPr>
        </p:nvSpPr>
        <p:spPr>
          <a:xfrm>
            <a:off x="1007109" y="3075929"/>
            <a:ext cx="13312141" cy="5474346"/>
          </a:xfrm>
        </p:spPr>
        <p:txBody>
          <a:bodyPr>
            <a:noAutofit/>
          </a:bodyPr>
          <a:lstStyle>
            <a:lvl1pPr marL="571500" indent="-571500">
              <a:lnSpc>
                <a:spcPct val="100000"/>
              </a:lnSpc>
              <a:spcAft>
                <a:spcPts val="1800"/>
              </a:spcAft>
              <a:buSzPct val="125000"/>
              <a:buFont typeface="Courier New" panose="02070309020205020404" pitchFamily="49" charset="0"/>
              <a:buChar char="o"/>
              <a:defRPr sz="3200"/>
            </a:lvl1pPr>
            <a:lvl2pPr marL="0" indent="0">
              <a:buSzPct val="125000"/>
              <a:buFont typeface="Courier New" panose="02070309020205020404" pitchFamily="49" charset="0"/>
              <a:buNone/>
              <a:tabLst/>
              <a:defRPr/>
            </a:lvl2pPr>
          </a:lstStyle>
          <a:p>
            <a:pPr lvl="0"/>
            <a:r>
              <a:rPr lang="en-GB"/>
              <a:t>Click to add bullet points</a:t>
            </a:r>
          </a:p>
          <a:p>
            <a:pPr lvl="0"/>
            <a:endParaRPr lang="en-US"/>
          </a:p>
        </p:txBody>
      </p:sp>
      <p:sp>
        <p:nvSpPr>
          <p:cNvPr id="2" name="Holder 2">
            <a:extLst>
              <a:ext uri="{FF2B5EF4-FFF2-40B4-BE49-F238E27FC236}">
                <a16:creationId xmlns:a16="http://schemas.microsoft.com/office/drawing/2014/main" id="{EAD045D5-E43E-01AC-1A7F-D436D2B03F17}"/>
              </a:ext>
            </a:extLst>
          </p:cNvPr>
          <p:cNvSpPr>
            <a:spLocks noGrp="1"/>
          </p:cNvSpPr>
          <p:nvPr>
            <p:ph type="title"/>
          </p:nvPr>
        </p:nvSpPr>
        <p:spPr>
          <a:xfrm>
            <a:off x="1042324" y="1158875"/>
            <a:ext cx="16401126" cy="1295400"/>
          </a:xfrm>
          <a:prstGeom prst="rect">
            <a:avLst/>
          </a:prstGeom>
        </p:spPr>
        <p:txBody>
          <a:bodyPr lIns="0" tIns="0" rIns="0" bIns="0" anchor="t">
            <a:noAutofit/>
          </a:bodyPr>
          <a:lstStyle>
            <a:lvl1pPr>
              <a:defRPr sz="5000" b="1" i="0">
                <a:solidFill>
                  <a:schemeClr val="tx1"/>
                </a:solidFill>
                <a:latin typeface="Arial"/>
                <a:cs typeface="Arial"/>
              </a:defRPr>
            </a:lvl1pPr>
          </a:lstStyle>
          <a:p>
            <a:r>
              <a:rPr lang="en-US"/>
              <a:t>Click to edit Master title style</a:t>
            </a:r>
            <a:endParaRPr/>
          </a:p>
        </p:txBody>
      </p:sp>
    </p:spTree>
    <p:extLst>
      <p:ext uri="{BB962C8B-B14F-4D97-AF65-F5344CB8AC3E}">
        <p14:creationId xmlns:p14="http://schemas.microsoft.com/office/powerpoint/2010/main" val="29439576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 Points + Image">
    <p:bg>
      <p:bgPr>
        <a:solidFill>
          <a:schemeClr val="bg1"/>
        </a:solidFill>
        <a:effectLst/>
      </p:bgPr>
    </p:bg>
    <p:spTree>
      <p:nvGrpSpPr>
        <p:cNvPr id="1" name=""/>
        <p:cNvGrpSpPr/>
        <p:nvPr/>
      </p:nvGrpSpPr>
      <p:grpSpPr>
        <a:xfrm>
          <a:off x="0" y="0"/>
          <a:ext cx="0" cy="0"/>
          <a:chOff x="0" y="0"/>
          <a:chExt cx="0" cy="0"/>
        </a:xfrm>
      </p:grpSpPr>
      <p:pic>
        <p:nvPicPr>
          <p:cNvPr id="6" name="Picture 5" descr="A black background with a black square&#10;&#10;Description automatically generated with medium confidence">
            <a:extLst>
              <a:ext uri="{FF2B5EF4-FFF2-40B4-BE49-F238E27FC236}">
                <a16:creationId xmlns:a16="http://schemas.microsoft.com/office/drawing/2014/main" id="{413691E8-D0F1-C863-37AE-1AF4D393A748}"/>
              </a:ext>
            </a:extLst>
          </p:cNvPr>
          <p:cNvPicPr>
            <a:picLocks noChangeAspect="1"/>
          </p:cNvPicPr>
          <p:nvPr userDrawn="1"/>
        </p:nvPicPr>
        <p:blipFill>
          <a:blip r:embed="rId2">
            <a:extLst>
              <a:ext uri="{28A0092B-C50C-407E-A947-70E740481C1C}">
                <a14:useLocalDpi xmlns:a14="http://schemas.microsoft.com/office/drawing/2010/main" val="0"/>
              </a:ext>
            </a:extLst>
          </a:blip>
          <a:srcRect b="9185"/>
          <a:stretch/>
        </p:blipFill>
        <p:spPr>
          <a:xfrm>
            <a:off x="0" y="1006128"/>
            <a:ext cx="20104810" cy="10270281"/>
          </a:xfrm>
          <a:prstGeom prst="rect">
            <a:avLst/>
          </a:prstGeom>
        </p:spPr>
      </p:pic>
      <p:pic>
        <p:nvPicPr>
          <p:cNvPr id="5" name="Graphic 4">
            <a:extLst>
              <a:ext uri="{FF2B5EF4-FFF2-40B4-BE49-F238E27FC236}">
                <a16:creationId xmlns:a16="http://schemas.microsoft.com/office/drawing/2014/main" id="{B5E1639D-1BC5-4FEA-7F4F-C5B642BC3285}"/>
              </a:ext>
            </a:extLst>
          </p:cNvPr>
          <p:cNvPicPr>
            <a:picLocks noGrp="1" noRot="1" noChangeAspect="1" noMove="1" noResize="1" noEditPoints="1" noAdjustHandles="1" noChangeArrowheads="1" noChangeShapeType="1" noCrop="1"/>
          </p:cNvPicPr>
          <p:nvPr userDrawn="1"/>
        </p:nvPicPr>
        <p:blipFill>
          <a:blip r:embed="rId3">
            <a:extLst>
              <a:ext uri="{96DAC541-7B7A-43D3-8B79-37D633B846F1}">
                <asvg:svgBlip xmlns:asvg="http://schemas.microsoft.com/office/drawing/2016/SVG/main" r:embed="rId4"/>
              </a:ext>
            </a:extLst>
          </a:blip>
          <a:stretch>
            <a:fillRect/>
          </a:stretch>
        </p:blipFill>
        <p:spPr>
          <a:xfrm>
            <a:off x="1046928" y="10013052"/>
            <a:ext cx="2768624" cy="713130"/>
          </a:xfrm>
          <a:prstGeom prst="rect">
            <a:avLst/>
          </a:prstGeom>
        </p:spPr>
      </p:pic>
      <p:sp>
        <p:nvSpPr>
          <p:cNvPr id="13" name="Text Placeholder 12">
            <a:extLst>
              <a:ext uri="{FF2B5EF4-FFF2-40B4-BE49-F238E27FC236}">
                <a16:creationId xmlns:a16="http://schemas.microsoft.com/office/drawing/2014/main" id="{2548152C-5512-138B-BE15-DB5CC9475EB9}"/>
              </a:ext>
            </a:extLst>
          </p:cNvPr>
          <p:cNvSpPr>
            <a:spLocks noGrp="1"/>
          </p:cNvSpPr>
          <p:nvPr>
            <p:ph type="body" sz="quarter" idx="10" hasCustomPrompt="1"/>
          </p:nvPr>
        </p:nvSpPr>
        <p:spPr>
          <a:xfrm>
            <a:off x="1007109" y="3075929"/>
            <a:ext cx="8206741" cy="5474346"/>
          </a:xfrm>
        </p:spPr>
        <p:txBody>
          <a:bodyPr/>
          <a:lstStyle>
            <a:lvl1pPr marL="571500" indent="-571500">
              <a:buSzPct val="125000"/>
              <a:buFont typeface="Courier New" panose="02070309020205020404" pitchFamily="49" charset="0"/>
              <a:buChar char="o"/>
              <a:defRPr/>
            </a:lvl1pPr>
            <a:lvl2pPr marL="0" indent="0">
              <a:buSzPct val="125000"/>
              <a:buFont typeface="Courier New" panose="02070309020205020404" pitchFamily="49" charset="0"/>
              <a:buNone/>
              <a:tabLst/>
              <a:defRPr/>
            </a:lvl2pPr>
          </a:lstStyle>
          <a:p>
            <a:pPr lvl="0"/>
            <a:r>
              <a:rPr lang="en-GB"/>
              <a:t>Click to add bullet points</a:t>
            </a:r>
          </a:p>
          <a:p>
            <a:pPr lvl="0"/>
            <a:endParaRPr lang="en-US"/>
          </a:p>
        </p:txBody>
      </p:sp>
      <p:sp>
        <p:nvSpPr>
          <p:cNvPr id="3" name="Picture Placeholder 3">
            <a:extLst>
              <a:ext uri="{FF2B5EF4-FFF2-40B4-BE49-F238E27FC236}">
                <a16:creationId xmlns:a16="http://schemas.microsoft.com/office/drawing/2014/main" id="{CA14E910-52CB-1248-C3FE-5A2FCECCEA77}"/>
              </a:ext>
            </a:extLst>
          </p:cNvPr>
          <p:cNvSpPr>
            <a:spLocks noGrp="1"/>
          </p:cNvSpPr>
          <p:nvPr>
            <p:ph type="pic" sz="quarter" idx="12" hasCustomPrompt="1"/>
          </p:nvPr>
        </p:nvSpPr>
        <p:spPr>
          <a:xfrm>
            <a:off x="9818370" y="3216275"/>
            <a:ext cx="7167880" cy="6796088"/>
          </a:xfrm>
          <a:solidFill>
            <a:schemeClr val="bg2"/>
          </a:solidFill>
        </p:spPr>
        <p:txBody>
          <a:bodyPr anchor="ctr">
            <a:normAutofit/>
          </a:bodyPr>
          <a:lstStyle>
            <a:lvl1pPr algn="ctr">
              <a:defRPr sz="1800">
                <a:solidFill>
                  <a:schemeClr val="tx2"/>
                </a:solidFill>
              </a:defRPr>
            </a:lvl1pPr>
          </a:lstStyle>
          <a:p>
            <a:r>
              <a:rPr lang="en-US"/>
              <a:t>Click to insert image</a:t>
            </a:r>
          </a:p>
        </p:txBody>
      </p:sp>
      <p:sp>
        <p:nvSpPr>
          <p:cNvPr id="4" name="Holder 2">
            <a:extLst>
              <a:ext uri="{FF2B5EF4-FFF2-40B4-BE49-F238E27FC236}">
                <a16:creationId xmlns:a16="http://schemas.microsoft.com/office/drawing/2014/main" id="{6FBFD168-3F96-51F1-562F-151672720144}"/>
              </a:ext>
            </a:extLst>
          </p:cNvPr>
          <p:cNvSpPr>
            <a:spLocks noGrp="1"/>
          </p:cNvSpPr>
          <p:nvPr>
            <p:ph type="title"/>
          </p:nvPr>
        </p:nvSpPr>
        <p:spPr>
          <a:xfrm>
            <a:off x="1042324" y="1158875"/>
            <a:ext cx="16401126" cy="1295400"/>
          </a:xfrm>
          <a:prstGeom prst="rect">
            <a:avLst/>
          </a:prstGeom>
        </p:spPr>
        <p:txBody>
          <a:bodyPr lIns="0" tIns="0" rIns="0" bIns="0" anchor="t">
            <a:noAutofit/>
          </a:bodyPr>
          <a:lstStyle>
            <a:lvl1pPr>
              <a:defRPr sz="5000" b="1" i="0">
                <a:solidFill>
                  <a:schemeClr val="tx1"/>
                </a:solidFill>
                <a:latin typeface="Arial"/>
                <a:cs typeface="Arial"/>
              </a:defRPr>
            </a:lvl1pPr>
          </a:lstStyle>
          <a:p>
            <a:r>
              <a:rPr lang="en-US"/>
              <a:t>Click to edit Master title style</a:t>
            </a:r>
            <a:endParaRPr/>
          </a:p>
        </p:txBody>
      </p:sp>
    </p:spTree>
    <p:extLst>
      <p:ext uri="{BB962C8B-B14F-4D97-AF65-F5344CB8AC3E}">
        <p14:creationId xmlns:p14="http://schemas.microsoft.com/office/powerpoint/2010/main" val="177357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 Caption">
    <p:bg>
      <p:bgPr>
        <a:solidFill>
          <a:schemeClr val="bg1"/>
        </a:solidFill>
        <a:effectLst/>
      </p:bgPr>
    </p:bg>
    <p:spTree>
      <p:nvGrpSpPr>
        <p:cNvPr id="1" name=""/>
        <p:cNvGrpSpPr/>
        <p:nvPr/>
      </p:nvGrpSpPr>
      <p:grpSpPr>
        <a:xfrm>
          <a:off x="0" y="0"/>
          <a:ext cx="0" cy="0"/>
          <a:chOff x="0" y="0"/>
          <a:chExt cx="0" cy="0"/>
        </a:xfrm>
      </p:grpSpPr>
      <p:pic>
        <p:nvPicPr>
          <p:cNvPr id="4" name="Picture 3" descr="A black background with a black square&#10;&#10;Description automatically generated with medium confidence">
            <a:extLst>
              <a:ext uri="{FF2B5EF4-FFF2-40B4-BE49-F238E27FC236}">
                <a16:creationId xmlns:a16="http://schemas.microsoft.com/office/drawing/2014/main" id="{F87E8DBD-41E7-ECD7-B90E-4EA22A8A52B5}"/>
              </a:ext>
            </a:extLst>
          </p:cNvPr>
          <p:cNvPicPr>
            <a:picLocks noChangeAspect="1"/>
          </p:cNvPicPr>
          <p:nvPr userDrawn="1"/>
        </p:nvPicPr>
        <p:blipFill>
          <a:blip r:embed="rId2">
            <a:extLst>
              <a:ext uri="{28A0092B-C50C-407E-A947-70E740481C1C}">
                <a14:useLocalDpi xmlns:a14="http://schemas.microsoft.com/office/drawing/2010/main" val="0"/>
              </a:ext>
            </a:extLst>
          </a:blip>
          <a:srcRect b="8510"/>
          <a:stretch/>
        </p:blipFill>
        <p:spPr>
          <a:xfrm>
            <a:off x="0" y="983321"/>
            <a:ext cx="20104810" cy="10346481"/>
          </a:xfrm>
          <a:prstGeom prst="rect">
            <a:avLst/>
          </a:prstGeom>
        </p:spPr>
      </p:pic>
      <p:sp>
        <p:nvSpPr>
          <p:cNvPr id="6" name="Picture Placeholder 3">
            <a:extLst>
              <a:ext uri="{FF2B5EF4-FFF2-40B4-BE49-F238E27FC236}">
                <a16:creationId xmlns:a16="http://schemas.microsoft.com/office/drawing/2014/main" id="{C363B78E-59A4-1363-2CE7-43166FBB5520}"/>
              </a:ext>
            </a:extLst>
          </p:cNvPr>
          <p:cNvSpPr>
            <a:spLocks noGrp="1"/>
          </p:cNvSpPr>
          <p:nvPr>
            <p:ph type="pic" sz="quarter" idx="11" hasCustomPrompt="1"/>
          </p:nvPr>
        </p:nvSpPr>
        <p:spPr>
          <a:xfrm>
            <a:off x="1060450" y="3216275"/>
            <a:ext cx="15925800" cy="5791200"/>
          </a:xfrm>
          <a:noFill/>
        </p:spPr>
        <p:txBody>
          <a:bodyPr anchor="ctr">
            <a:normAutofit/>
          </a:bodyPr>
          <a:lstStyle>
            <a:lvl1pPr algn="ctr">
              <a:defRPr sz="1800">
                <a:solidFill>
                  <a:schemeClr val="tx2"/>
                </a:solidFill>
              </a:defRPr>
            </a:lvl1pPr>
          </a:lstStyle>
          <a:p>
            <a:r>
              <a:rPr lang="en-US"/>
              <a:t>Click to insert image</a:t>
            </a:r>
          </a:p>
        </p:txBody>
      </p:sp>
      <p:pic>
        <p:nvPicPr>
          <p:cNvPr id="5" name="Graphic 4">
            <a:extLst>
              <a:ext uri="{FF2B5EF4-FFF2-40B4-BE49-F238E27FC236}">
                <a16:creationId xmlns:a16="http://schemas.microsoft.com/office/drawing/2014/main" id="{B5E1639D-1BC5-4FEA-7F4F-C5B642BC3285}"/>
              </a:ext>
            </a:extLst>
          </p:cNvPr>
          <p:cNvPicPr>
            <a:picLocks noGrp="1" noRot="1" noChangeAspect="1" noMove="1" noResize="1" noEditPoints="1" noAdjustHandles="1" noChangeArrowheads="1" noChangeShapeType="1" noCrop="1"/>
          </p:cNvPicPr>
          <p:nvPr userDrawn="1"/>
        </p:nvPicPr>
        <p:blipFill>
          <a:blip r:embed="rId3">
            <a:extLst>
              <a:ext uri="{96DAC541-7B7A-43D3-8B79-37D633B846F1}">
                <asvg:svgBlip xmlns:asvg="http://schemas.microsoft.com/office/drawing/2016/SVG/main" r:embed="rId4"/>
              </a:ext>
            </a:extLst>
          </a:blip>
          <a:stretch>
            <a:fillRect/>
          </a:stretch>
        </p:blipFill>
        <p:spPr>
          <a:xfrm>
            <a:off x="1046928" y="10013052"/>
            <a:ext cx="2768624" cy="713130"/>
          </a:xfrm>
          <a:prstGeom prst="rect">
            <a:avLst/>
          </a:prstGeom>
        </p:spPr>
      </p:pic>
      <p:sp>
        <p:nvSpPr>
          <p:cNvPr id="13" name="Text Placeholder 12">
            <a:extLst>
              <a:ext uri="{FF2B5EF4-FFF2-40B4-BE49-F238E27FC236}">
                <a16:creationId xmlns:a16="http://schemas.microsoft.com/office/drawing/2014/main" id="{2548152C-5512-138B-BE15-DB5CC9475EB9}"/>
              </a:ext>
            </a:extLst>
          </p:cNvPr>
          <p:cNvSpPr>
            <a:spLocks noGrp="1"/>
          </p:cNvSpPr>
          <p:nvPr>
            <p:ph type="body" sz="quarter" idx="10" hasCustomPrompt="1"/>
          </p:nvPr>
        </p:nvSpPr>
        <p:spPr>
          <a:xfrm>
            <a:off x="1007109" y="9236075"/>
            <a:ext cx="15979141" cy="533400"/>
          </a:xfrm>
        </p:spPr>
        <p:txBody>
          <a:bodyPr>
            <a:normAutofit/>
          </a:bodyPr>
          <a:lstStyle>
            <a:lvl1pPr>
              <a:defRPr sz="2500"/>
            </a:lvl1pPr>
          </a:lstStyle>
          <a:p>
            <a:pPr lvl="0"/>
            <a:r>
              <a:rPr lang="en-GB"/>
              <a:t>Click to add caption</a:t>
            </a:r>
            <a:endParaRPr lang="en-US"/>
          </a:p>
        </p:txBody>
      </p:sp>
      <p:sp>
        <p:nvSpPr>
          <p:cNvPr id="2" name="Holder 2">
            <a:extLst>
              <a:ext uri="{FF2B5EF4-FFF2-40B4-BE49-F238E27FC236}">
                <a16:creationId xmlns:a16="http://schemas.microsoft.com/office/drawing/2014/main" id="{060533F0-6AFF-E8AD-2822-D7B4C1DBCDA6}"/>
              </a:ext>
            </a:extLst>
          </p:cNvPr>
          <p:cNvSpPr>
            <a:spLocks noGrp="1"/>
          </p:cNvSpPr>
          <p:nvPr>
            <p:ph type="title"/>
          </p:nvPr>
        </p:nvSpPr>
        <p:spPr>
          <a:xfrm>
            <a:off x="1042324" y="1158875"/>
            <a:ext cx="16401126" cy="1295400"/>
          </a:xfrm>
          <a:prstGeom prst="rect">
            <a:avLst/>
          </a:prstGeom>
        </p:spPr>
        <p:txBody>
          <a:bodyPr lIns="0" tIns="0" rIns="0" bIns="0" anchor="t">
            <a:noAutofit/>
          </a:bodyPr>
          <a:lstStyle>
            <a:lvl1pPr>
              <a:defRPr sz="5000" b="1" i="0">
                <a:solidFill>
                  <a:schemeClr val="tx1"/>
                </a:solidFill>
                <a:latin typeface="Arial"/>
                <a:cs typeface="Arial"/>
              </a:defRPr>
            </a:lvl1pPr>
          </a:lstStyle>
          <a:p>
            <a:r>
              <a:rPr lang="en-US"/>
              <a:t>Click to edit Master title style</a:t>
            </a:r>
            <a:endParaRPr/>
          </a:p>
        </p:txBody>
      </p:sp>
    </p:spTree>
    <p:extLst>
      <p:ext uri="{BB962C8B-B14F-4D97-AF65-F5344CB8AC3E}">
        <p14:creationId xmlns:p14="http://schemas.microsoft.com/office/powerpoint/2010/main" val="17041018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rge image only">
    <p:bg>
      <p:bgPr>
        <a:solidFill>
          <a:schemeClr val="bg1"/>
        </a:solidFill>
        <a:effectLst/>
      </p:bgPr>
    </p:bg>
    <p:spTree>
      <p:nvGrpSpPr>
        <p:cNvPr id="1" name=""/>
        <p:cNvGrpSpPr/>
        <p:nvPr/>
      </p:nvGrpSpPr>
      <p:grpSpPr>
        <a:xfrm>
          <a:off x="0" y="0"/>
          <a:ext cx="0" cy="0"/>
          <a:chOff x="0" y="0"/>
          <a:chExt cx="0" cy="0"/>
        </a:xfrm>
      </p:grpSpPr>
      <p:pic>
        <p:nvPicPr>
          <p:cNvPr id="3" name="Picture 2" descr="A black background with a black square&#10;&#10;Description automatically generated with medium confidence">
            <a:extLst>
              <a:ext uri="{FF2B5EF4-FFF2-40B4-BE49-F238E27FC236}">
                <a16:creationId xmlns:a16="http://schemas.microsoft.com/office/drawing/2014/main" id="{EBB71159-EEE8-7BB9-A8DB-59E47A288324}"/>
              </a:ext>
            </a:extLst>
          </p:cNvPr>
          <p:cNvPicPr>
            <a:picLocks noChangeAspect="1"/>
          </p:cNvPicPr>
          <p:nvPr userDrawn="1"/>
        </p:nvPicPr>
        <p:blipFill>
          <a:blip r:embed="rId2">
            <a:extLst>
              <a:ext uri="{28A0092B-C50C-407E-A947-70E740481C1C}">
                <a14:useLocalDpi xmlns:a14="http://schemas.microsoft.com/office/drawing/2010/main" val="0"/>
              </a:ext>
            </a:extLst>
          </a:blip>
          <a:srcRect b="8510"/>
          <a:stretch/>
        </p:blipFill>
        <p:spPr>
          <a:xfrm>
            <a:off x="0" y="983321"/>
            <a:ext cx="20104810" cy="10346481"/>
          </a:xfrm>
          <a:prstGeom prst="rect">
            <a:avLst/>
          </a:prstGeom>
        </p:spPr>
      </p:pic>
      <p:sp>
        <p:nvSpPr>
          <p:cNvPr id="6" name="Picture Placeholder 3">
            <a:extLst>
              <a:ext uri="{FF2B5EF4-FFF2-40B4-BE49-F238E27FC236}">
                <a16:creationId xmlns:a16="http://schemas.microsoft.com/office/drawing/2014/main" id="{C363B78E-59A4-1363-2CE7-43166FBB5520}"/>
              </a:ext>
            </a:extLst>
          </p:cNvPr>
          <p:cNvSpPr>
            <a:spLocks noGrp="1"/>
          </p:cNvSpPr>
          <p:nvPr>
            <p:ph type="pic" sz="quarter" idx="11" hasCustomPrompt="1"/>
          </p:nvPr>
        </p:nvSpPr>
        <p:spPr>
          <a:xfrm>
            <a:off x="1060450" y="1158875"/>
            <a:ext cx="16230600" cy="8229600"/>
          </a:xfrm>
          <a:noFill/>
        </p:spPr>
        <p:txBody>
          <a:bodyPr anchor="ctr">
            <a:normAutofit/>
          </a:bodyPr>
          <a:lstStyle>
            <a:lvl1pPr algn="ctr">
              <a:defRPr sz="1800">
                <a:solidFill>
                  <a:schemeClr val="tx2"/>
                </a:solidFill>
              </a:defRPr>
            </a:lvl1pPr>
          </a:lstStyle>
          <a:p>
            <a:r>
              <a:rPr lang="en-US"/>
              <a:t>Click to insert image</a:t>
            </a:r>
          </a:p>
        </p:txBody>
      </p:sp>
      <p:pic>
        <p:nvPicPr>
          <p:cNvPr id="5" name="Graphic 4">
            <a:extLst>
              <a:ext uri="{FF2B5EF4-FFF2-40B4-BE49-F238E27FC236}">
                <a16:creationId xmlns:a16="http://schemas.microsoft.com/office/drawing/2014/main" id="{B5E1639D-1BC5-4FEA-7F4F-C5B642BC3285}"/>
              </a:ext>
            </a:extLst>
          </p:cNvPr>
          <p:cNvPicPr>
            <a:picLocks noGrp="1" noRot="1" noChangeAspect="1" noMove="1" noResize="1" noEditPoints="1" noAdjustHandles="1" noChangeArrowheads="1" noChangeShapeType="1" noCrop="1"/>
          </p:cNvPicPr>
          <p:nvPr userDrawn="1"/>
        </p:nvPicPr>
        <p:blipFill>
          <a:blip r:embed="rId3">
            <a:extLst>
              <a:ext uri="{96DAC541-7B7A-43D3-8B79-37D633B846F1}">
                <asvg:svgBlip xmlns:asvg="http://schemas.microsoft.com/office/drawing/2016/SVG/main" r:embed="rId4"/>
              </a:ext>
            </a:extLst>
          </a:blip>
          <a:stretch>
            <a:fillRect/>
          </a:stretch>
        </p:blipFill>
        <p:spPr>
          <a:xfrm>
            <a:off x="1046928" y="10013052"/>
            <a:ext cx="2768624" cy="713130"/>
          </a:xfrm>
          <a:prstGeom prst="rect">
            <a:avLst/>
          </a:prstGeom>
        </p:spPr>
      </p:pic>
    </p:spTree>
    <p:extLst>
      <p:ext uri="{BB962C8B-B14F-4D97-AF65-F5344CB8AC3E}">
        <p14:creationId xmlns:p14="http://schemas.microsoft.com/office/powerpoint/2010/main" val="4015196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Image + Caption">
    <p:bg>
      <p:bgPr>
        <a:solidFill>
          <a:schemeClr val="bg1"/>
        </a:solidFill>
        <a:effectLst/>
      </p:bgPr>
    </p:bg>
    <p:spTree>
      <p:nvGrpSpPr>
        <p:cNvPr id="1" name=""/>
        <p:cNvGrpSpPr/>
        <p:nvPr/>
      </p:nvGrpSpPr>
      <p:grpSpPr>
        <a:xfrm>
          <a:off x="0" y="0"/>
          <a:ext cx="0" cy="0"/>
          <a:chOff x="0" y="0"/>
          <a:chExt cx="0" cy="0"/>
        </a:xfrm>
      </p:grpSpPr>
      <p:pic>
        <p:nvPicPr>
          <p:cNvPr id="4" name="Picture 3" descr="A black background with a black square&#10;&#10;Description automatically generated with medium confidence">
            <a:extLst>
              <a:ext uri="{FF2B5EF4-FFF2-40B4-BE49-F238E27FC236}">
                <a16:creationId xmlns:a16="http://schemas.microsoft.com/office/drawing/2014/main" id="{88A9417C-CB2F-E404-0DCE-2F4B184AF981}"/>
              </a:ext>
            </a:extLst>
          </p:cNvPr>
          <p:cNvPicPr>
            <a:picLocks noChangeAspect="1"/>
          </p:cNvPicPr>
          <p:nvPr userDrawn="1"/>
        </p:nvPicPr>
        <p:blipFill>
          <a:blip r:embed="rId2">
            <a:extLst>
              <a:ext uri="{28A0092B-C50C-407E-A947-70E740481C1C}">
                <a14:useLocalDpi xmlns:a14="http://schemas.microsoft.com/office/drawing/2010/main" val="0"/>
              </a:ext>
            </a:extLst>
          </a:blip>
          <a:srcRect b="8510"/>
          <a:stretch/>
        </p:blipFill>
        <p:spPr>
          <a:xfrm>
            <a:off x="0" y="983321"/>
            <a:ext cx="20104810" cy="10346481"/>
          </a:xfrm>
          <a:prstGeom prst="rect">
            <a:avLst/>
          </a:prstGeom>
        </p:spPr>
      </p:pic>
      <p:sp>
        <p:nvSpPr>
          <p:cNvPr id="6" name="Picture Placeholder 3">
            <a:extLst>
              <a:ext uri="{FF2B5EF4-FFF2-40B4-BE49-F238E27FC236}">
                <a16:creationId xmlns:a16="http://schemas.microsoft.com/office/drawing/2014/main" id="{C363B78E-59A4-1363-2CE7-43166FBB5520}"/>
              </a:ext>
            </a:extLst>
          </p:cNvPr>
          <p:cNvSpPr>
            <a:spLocks noGrp="1"/>
          </p:cNvSpPr>
          <p:nvPr>
            <p:ph type="pic" sz="quarter" idx="11" hasCustomPrompt="1"/>
          </p:nvPr>
        </p:nvSpPr>
        <p:spPr>
          <a:xfrm>
            <a:off x="1060450" y="4587876"/>
            <a:ext cx="15925800" cy="4901750"/>
          </a:xfrm>
          <a:solidFill>
            <a:schemeClr val="bg2"/>
          </a:solidFill>
        </p:spPr>
        <p:txBody>
          <a:bodyPr anchor="ctr">
            <a:normAutofit/>
          </a:bodyPr>
          <a:lstStyle>
            <a:lvl1pPr algn="ctr">
              <a:defRPr sz="1800">
                <a:solidFill>
                  <a:schemeClr val="tx2"/>
                </a:solidFill>
              </a:defRPr>
            </a:lvl1pPr>
          </a:lstStyle>
          <a:p>
            <a:r>
              <a:rPr lang="en-US"/>
              <a:t>Click to insert image</a:t>
            </a:r>
          </a:p>
        </p:txBody>
      </p:sp>
      <p:pic>
        <p:nvPicPr>
          <p:cNvPr id="5" name="Graphic 4">
            <a:extLst>
              <a:ext uri="{FF2B5EF4-FFF2-40B4-BE49-F238E27FC236}">
                <a16:creationId xmlns:a16="http://schemas.microsoft.com/office/drawing/2014/main" id="{B5E1639D-1BC5-4FEA-7F4F-C5B642BC3285}"/>
              </a:ext>
            </a:extLst>
          </p:cNvPr>
          <p:cNvPicPr>
            <a:picLocks noGrp="1" noRot="1" noChangeAspect="1" noMove="1" noResize="1" noEditPoints="1" noAdjustHandles="1" noChangeArrowheads="1" noChangeShapeType="1" noCrop="1"/>
          </p:cNvPicPr>
          <p:nvPr userDrawn="1"/>
        </p:nvPicPr>
        <p:blipFill>
          <a:blip r:embed="rId3">
            <a:extLst>
              <a:ext uri="{96DAC541-7B7A-43D3-8B79-37D633B846F1}">
                <asvg:svgBlip xmlns:asvg="http://schemas.microsoft.com/office/drawing/2016/SVG/main" r:embed="rId4"/>
              </a:ext>
            </a:extLst>
          </a:blip>
          <a:stretch>
            <a:fillRect/>
          </a:stretch>
        </p:blipFill>
        <p:spPr>
          <a:xfrm>
            <a:off x="1046928" y="10013052"/>
            <a:ext cx="2768624" cy="713130"/>
          </a:xfrm>
          <a:prstGeom prst="rect">
            <a:avLst/>
          </a:prstGeom>
        </p:spPr>
      </p:pic>
      <p:sp>
        <p:nvSpPr>
          <p:cNvPr id="13" name="Text Placeholder 12">
            <a:extLst>
              <a:ext uri="{FF2B5EF4-FFF2-40B4-BE49-F238E27FC236}">
                <a16:creationId xmlns:a16="http://schemas.microsoft.com/office/drawing/2014/main" id="{2548152C-5512-138B-BE15-DB5CC9475EB9}"/>
              </a:ext>
            </a:extLst>
          </p:cNvPr>
          <p:cNvSpPr>
            <a:spLocks noGrp="1"/>
          </p:cNvSpPr>
          <p:nvPr>
            <p:ph type="body" sz="quarter" idx="10" hasCustomPrompt="1"/>
          </p:nvPr>
        </p:nvSpPr>
        <p:spPr>
          <a:xfrm>
            <a:off x="1007109" y="2592917"/>
            <a:ext cx="15979141" cy="1537758"/>
          </a:xfrm>
        </p:spPr>
        <p:txBody>
          <a:bodyPr>
            <a:normAutofit/>
          </a:bodyPr>
          <a:lstStyle>
            <a:lvl1pPr>
              <a:lnSpc>
                <a:spcPct val="120000"/>
              </a:lnSpc>
              <a:defRPr sz="3200"/>
            </a:lvl1pPr>
          </a:lstStyle>
          <a:p>
            <a:pPr lvl="0"/>
            <a:r>
              <a:rPr lang="en-GB"/>
              <a:t>Click to add caption</a:t>
            </a:r>
            <a:endParaRPr lang="en-US"/>
          </a:p>
        </p:txBody>
      </p:sp>
      <p:sp>
        <p:nvSpPr>
          <p:cNvPr id="2" name="Holder 2">
            <a:extLst>
              <a:ext uri="{FF2B5EF4-FFF2-40B4-BE49-F238E27FC236}">
                <a16:creationId xmlns:a16="http://schemas.microsoft.com/office/drawing/2014/main" id="{060533F0-6AFF-E8AD-2822-D7B4C1DBCDA6}"/>
              </a:ext>
            </a:extLst>
          </p:cNvPr>
          <p:cNvSpPr>
            <a:spLocks noGrp="1"/>
          </p:cNvSpPr>
          <p:nvPr>
            <p:ph type="title"/>
          </p:nvPr>
        </p:nvSpPr>
        <p:spPr>
          <a:xfrm>
            <a:off x="1042324" y="1158875"/>
            <a:ext cx="16401126" cy="1295400"/>
          </a:xfrm>
          <a:prstGeom prst="rect">
            <a:avLst/>
          </a:prstGeom>
        </p:spPr>
        <p:txBody>
          <a:bodyPr lIns="0" tIns="0" rIns="0" bIns="0" anchor="t">
            <a:noAutofit/>
          </a:bodyPr>
          <a:lstStyle>
            <a:lvl1pPr>
              <a:defRPr sz="5000" b="1" i="0">
                <a:solidFill>
                  <a:schemeClr val="tx1"/>
                </a:solidFill>
                <a:latin typeface="Arial"/>
                <a:cs typeface="Arial"/>
              </a:defRPr>
            </a:lvl1pPr>
          </a:lstStyle>
          <a:p>
            <a:r>
              <a:rPr lang="en-US"/>
              <a:t>Click to edit Master title style</a:t>
            </a:r>
            <a:endParaRPr/>
          </a:p>
        </p:txBody>
      </p:sp>
    </p:spTree>
    <p:extLst>
      <p:ext uri="{BB962C8B-B14F-4D97-AF65-F5344CB8AC3E}">
        <p14:creationId xmlns:p14="http://schemas.microsoft.com/office/powerpoint/2010/main" val="26707654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 Image">
    <p:bg>
      <p:bgPr>
        <a:solidFill>
          <a:schemeClr val="bg1"/>
        </a:solidFill>
        <a:effectLst/>
      </p:bgPr>
    </p:bg>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C363B78E-59A4-1363-2CE7-43166FBB5520}"/>
              </a:ext>
            </a:extLst>
          </p:cNvPr>
          <p:cNvSpPr>
            <a:spLocks noGrp="1"/>
          </p:cNvSpPr>
          <p:nvPr>
            <p:ph type="pic" sz="quarter" idx="11" hasCustomPrompt="1"/>
          </p:nvPr>
        </p:nvSpPr>
        <p:spPr>
          <a:xfrm>
            <a:off x="1060450" y="3216275"/>
            <a:ext cx="17907000" cy="6324600"/>
          </a:xfrm>
          <a:solidFill>
            <a:schemeClr val="bg2"/>
          </a:solidFill>
        </p:spPr>
        <p:txBody>
          <a:bodyPr anchor="ctr">
            <a:normAutofit/>
          </a:bodyPr>
          <a:lstStyle>
            <a:lvl1pPr algn="ctr">
              <a:defRPr sz="1800">
                <a:solidFill>
                  <a:schemeClr val="tx2"/>
                </a:solidFill>
              </a:defRPr>
            </a:lvl1pPr>
          </a:lstStyle>
          <a:p>
            <a:r>
              <a:rPr lang="en-US"/>
              <a:t>Click to insert image</a:t>
            </a:r>
          </a:p>
        </p:txBody>
      </p:sp>
      <p:pic>
        <p:nvPicPr>
          <p:cNvPr id="5" name="Graphic 4">
            <a:extLst>
              <a:ext uri="{FF2B5EF4-FFF2-40B4-BE49-F238E27FC236}">
                <a16:creationId xmlns:a16="http://schemas.microsoft.com/office/drawing/2014/main" id="{B5E1639D-1BC5-4FEA-7F4F-C5B642BC3285}"/>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1046928" y="10013052"/>
            <a:ext cx="2768624" cy="713130"/>
          </a:xfrm>
          <a:prstGeom prst="rect">
            <a:avLst/>
          </a:prstGeom>
        </p:spPr>
      </p:pic>
      <p:sp>
        <p:nvSpPr>
          <p:cNvPr id="13" name="Text Placeholder 12">
            <a:extLst>
              <a:ext uri="{FF2B5EF4-FFF2-40B4-BE49-F238E27FC236}">
                <a16:creationId xmlns:a16="http://schemas.microsoft.com/office/drawing/2014/main" id="{2548152C-5512-138B-BE15-DB5CC9475EB9}"/>
              </a:ext>
            </a:extLst>
          </p:cNvPr>
          <p:cNvSpPr>
            <a:spLocks noGrp="1"/>
          </p:cNvSpPr>
          <p:nvPr>
            <p:ph type="body" sz="quarter" idx="10" hasCustomPrompt="1"/>
          </p:nvPr>
        </p:nvSpPr>
        <p:spPr>
          <a:xfrm>
            <a:off x="7537450" y="9921875"/>
            <a:ext cx="11430000" cy="533400"/>
          </a:xfrm>
        </p:spPr>
        <p:txBody>
          <a:bodyPr>
            <a:normAutofit/>
          </a:bodyPr>
          <a:lstStyle>
            <a:lvl1pPr algn="r">
              <a:defRPr sz="2500"/>
            </a:lvl1pPr>
          </a:lstStyle>
          <a:p>
            <a:pPr lvl="0"/>
            <a:r>
              <a:rPr lang="en-GB"/>
              <a:t>Click to add caption</a:t>
            </a:r>
            <a:endParaRPr lang="en-US"/>
          </a:p>
        </p:txBody>
      </p:sp>
      <p:sp>
        <p:nvSpPr>
          <p:cNvPr id="2" name="Holder 2">
            <a:extLst>
              <a:ext uri="{FF2B5EF4-FFF2-40B4-BE49-F238E27FC236}">
                <a16:creationId xmlns:a16="http://schemas.microsoft.com/office/drawing/2014/main" id="{E19C55A1-5585-1002-8D87-A24A0B3EEAD4}"/>
              </a:ext>
            </a:extLst>
          </p:cNvPr>
          <p:cNvSpPr>
            <a:spLocks noGrp="1"/>
          </p:cNvSpPr>
          <p:nvPr>
            <p:ph type="title"/>
          </p:nvPr>
        </p:nvSpPr>
        <p:spPr>
          <a:xfrm>
            <a:off x="1042324" y="1158875"/>
            <a:ext cx="16401126" cy="1295400"/>
          </a:xfrm>
          <a:prstGeom prst="rect">
            <a:avLst/>
          </a:prstGeom>
        </p:spPr>
        <p:txBody>
          <a:bodyPr lIns="0" tIns="0" rIns="0" bIns="0" anchor="t">
            <a:noAutofit/>
          </a:bodyPr>
          <a:lstStyle>
            <a:lvl1pPr>
              <a:defRPr sz="5000" b="1" i="0">
                <a:solidFill>
                  <a:schemeClr val="tx1"/>
                </a:solidFill>
                <a:latin typeface="Arial"/>
                <a:cs typeface="Arial"/>
              </a:defRPr>
            </a:lvl1pPr>
          </a:lstStyle>
          <a:p>
            <a:r>
              <a:rPr lang="en-US"/>
              <a:t>Click to edit Master title style</a:t>
            </a:r>
            <a:endParaRPr/>
          </a:p>
        </p:txBody>
      </p:sp>
    </p:spTree>
    <p:extLst>
      <p:ext uri="{BB962C8B-B14F-4D97-AF65-F5344CB8AC3E}">
        <p14:creationId xmlns:p14="http://schemas.microsoft.com/office/powerpoint/2010/main" val="36065530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meline">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B5E1639D-1BC5-4FEA-7F4F-C5B642BC3285}"/>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1046928" y="10013052"/>
            <a:ext cx="2768624" cy="713130"/>
          </a:xfrm>
          <a:prstGeom prst="rect">
            <a:avLst/>
          </a:prstGeom>
        </p:spPr>
      </p:pic>
      <p:grpSp>
        <p:nvGrpSpPr>
          <p:cNvPr id="91" name="Group 90">
            <a:extLst>
              <a:ext uri="{FF2B5EF4-FFF2-40B4-BE49-F238E27FC236}">
                <a16:creationId xmlns:a16="http://schemas.microsoft.com/office/drawing/2014/main" id="{A8DC3FA3-B7C4-CE4B-3175-35E77787181E}"/>
              </a:ext>
            </a:extLst>
          </p:cNvPr>
          <p:cNvGrpSpPr>
            <a:grpSpLocks noGrp="1" noUngrp="1" noRot="1" noMove="1" noResize="1"/>
          </p:cNvGrpSpPr>
          <p:nvPr userDrawn="1"/>
        </p:nvGrpSpPr>
        <p:grpSpPr>
          <a:xfrm>
            <a:off x="0" y="5263677"/>
            <a:ext cx="19051324" cy="1123950"/>
            <a:chOff x="0" y="5263677"/>
            <a:chExt cx="19051324" cy="1123950"/>
          </a:xfrm>
        </p:grpSpPr>
        <p:sp>
          <p:nvSpPr>
            <p:cNvPr id="2" name="object 9">
              <a:extLst>
                <a:ext uri="{FF2B5EF4-FFF2-40B4-BE49-F238E27FC236}">
                  <a16:creationId xmlns:a16="http://schemas.microsoft.com/office/drawing/2014/main" id="{BEFC3A5B-E37B-3228-B28A-D17213FF3C98}"/>
                </a:ext>
              </a:extLst>
            </p:cNvPr>
            <p:cNvSpPr>
              <a:spLocks noGrp="1" noRot="1" noMove="1" noResize="1" noEditPoints="1" noAdjustHandles="1" noChangeArrowheads="1" noChangeShapeType="1"/>
            </p:cNvSpPr>
            <p:nvPr userDrawn="1"/>
          </p:nvSpPr>
          <p:spPr>
            <a:xfrm>
              <a:off x="0" y="5825581"/>
              <a:ext cx="314325" cy="0"/>
            </a:xfrm>
            <a:custGeom>
              <a:avLst/>
              <a:gdLst/>
              <a:ahLst/>
              <a:cxnLst/>
              <a:rect l="l" t="t" r="r" b="b"/>
              <a:pathLst>
                <a:path w="314325">
                  <a:moveTo>
                    <a:pt x="0" y="0"/>
                  </a:moveTo>
                  <a:lnTo>
                    <a:pt x="314126" y="0"/>
                  </a:lnTo>
                </a:path>
              </a:pathLst>
            </a:custGeom>
            <a:ln w="104708">
              <a:solidFill>
                <a:srgbClr val="211F1F"/>
              </a:solidFill>
            </a:ln>
          </p:spPr>
          <p:txBody>
            <a:bodyPr wrap="square" lIns="0" tIns="0" rIns="0" bIns="0" rtlCol="0"/>
            <a:lstStyle/>
            <a:p>
              <a:endParaRPr/>
            </a:p>
          </p:txBody>
        </p:sp>
        <p:sp>
          <p:nvSpPr>
            <p:cNvPr id="3" name="object 10">
              <a:extLst>
                <a:ext uri="{FF2B5EF4-FFF2-40B4-BE49-F238E27FC236}">
                  <a16:creationId xmlns:a16="http://schemas.microsoft.com/office/drawing/2014/main" id="{7DCEC669-05EA-A78C-78EE-6104096C6FA7}"/>
                </a:ext>
              </a:extLst>
            </p:cNvPr>
            <p:cNvSpPr>
              <a:spLocks noGrp="1" noRot="1" noMove="1" noResize="1" noEditPoints="1" noAdjustHandles="1" noChangeArrowheads="1" noChangeShapeType="1"/>
            </p:cNvSpPr>
            <p:nvPr userDrawn="1"/>
          </p:nvSpPr>
          <p:spPr>
            <a:xfrm>
              <a:off x="921348" y="5825581"/>
              <a:ext cx="16699230" cy="0"/>
            </a:xfrm>
            <a:custGeom>
              <a:avLst/>
              <a:gdLst/>
              <a:ahLst/>
              <a:cxnLst/>
              <a:rect l="l" t="t" r="r" b="b"/>
              <a:pathLst>
                <a:path w="16699230">
                  <a:moveTo>
                    <a:pt x="0" y="0"/>
                  </a:moveTo>
                  <a:lnTo>
                    <a:pt x="16698611" y="0"/>
                  </a:lnTo>
                </a:path>
              </a:pathLst>
            </a:custGeom>
            <a:ln w="104708">
              <a:solidFill>
                <a:srgbClr val="211F1F"/>
              </a:solidFill>
              <a:prstDash val="dash"/>
            </a:ln>
          </p:spPr>
          <p:txBody>
            <a:bodyPr wrap="square" lIns="0" tIns="0" rIns="0" bIns="0" rtlCol="0"/>
            <a:lstStyle/>
            <a:p>
              <a:endParaRPr/>
            </a:p>
          </p:txBody>
        </p:sp>
        <p:grpSp>
          <p:nvGrpSpPr>
            <p:cNvPr id="4" name="object 11">
              <a:extLst>
                <a:ext uri="{FF2B5EF4-FFF2-40B4-BE49-F238E27FC236}">
                  <a16:creationId xmlns:a16="http://schemas.microsoft.com/office/drawing/2014/main" id="{8AE3A897-CE86-7FD1-CCB6-E948562AADCC}"/>
                </a:ext>
              </a:extLst>
            </p:cNvPr>
            <p:cNvGrpSpPr>
              <a:grpSpLocks noGrp="1" noUngrp="1" noRot="1" noMove="1" noResize="1"/>
            </p:cNvGrpSpPr>
            <p:nvPr userDrawn="1"/>
          </p:nvGrpSpPr>
          <p:grpSpPr>
            <a:xfrm>
              <a:off x="17923564" y="5263677"/>
              <a:ext cx="1127760" cy="1123950"/>
              <a:chOff x="17923564" y="5263677"/>
              <a:chExt cx="1127760" cy="1123950"/>
            </a:xfrm>
          </p:grpSpPr>
          <p:sp>
            <p:nvSpPr>
              <p:cNvPr id="7" name="object 12">
                <a:extLst>
                  <a:ext uri="{FF2B5EF4-FFF2-40B4-BE49-F238E27FC236}">
                    <a16:creationId xmlns:a16="http://schemas.microsoft.com/office/drawing/2014/main" id="{25B3125B-A639-AC25-20BC-79CCBB845CB9}"/>
                  </a:ext>
                </a:extLst>
              </p:cNvPr>
              <p:cNvSpPr>
                <a:spLocks noGrp="1" noRot="1" noMove="1" noResize="1" noEditPoints="1" noAdjustHandles="1" noChangeArrowheads="1" noChangeShapeType="1"/>
              </p:cNvSpPr>
              <p:nvPr/>
            </p:nvSpPr>
            <p:spPr>
              <a:xfrm>
                <a:off x="17925477" y="5773227"/>
                <a:ext cx="0" cy="104775"/>
              </a:xfrm>
              <a:custGeom>
                <a:avLst/>
                <a:gdLst/>
                <a:ahLst/>
                <a:cxnLst/>
                <a:rect l="l" t="t" r="r" b="b"/>
                <a:pathLst>
                  <a:path h="104775">
                    <a:moveTo>
                      <a:pt x="0" y="0"/>
                    </a:moveTo>
                    <a:lnTo>
                      <a:pt x="0" y="104708"/>
                    </a:lnTo>
                  </a:path>
                </a:pathLst>
              </a:custGeom>
              <a:ln w="3825">
                <a:solidFill>
                  <a:srgbClr val="211F1F"/>
                </a:solidFill>
              </a:ln>
            </p:spPr>
            <p:txBody>
              <a:bodyPr wrap="square" lIns="0" tIns="0" rIns="0" bIns="0" rtlCol="0"/>
              <a:lstStyle/>
              <a:p>
                <a:endParaRPr/>
              </a:p>
            </p:txBody>
          </p:sp>
          <p:sp>
            <p:nvSpPr>
              <p:cNvPr id="9" name="object 13">
                <a:extLst>
                  <a:ext uri="{FF2B5EF4-FFF2-40B4-BE49-F238E27FC236}">
                    <a16:creationId xmlns:a16="http://schemas.microsoft.com/office/drawing/2014/main" id="{FAC4F210-3678-A73D-BF88-041ED2818B9B}"/>
                  </a:ext>
                </a:extLst>
              </p:cNvPr>
              <p:cNvSpPr>
                <a:spLocks noGrp="1" noRot="1" noMove="1" noResize="1" noEditPoints="1" noAdjustHandles="1" noChangeArrowheads="1" noChangeShapeType="1"/>
              </p:cNvSpPr>
              <p:nvPr/>
            </p:nvSpPr>
            <p:spPr>
              <a:xfrm>
                <a:off x="17927383" y="5263686"/>
                <a:ext cx="1123950" cy="1123950"/>
              </a:xfrm>
              <a:custGeom>
                <a:avLst/>
                <a:gdLst/>
                <a:ahLst/>
                <a:cxnLst/>
                <a:rect l="l" t="t" r="r" b="b"/>
                <a:pathLst>
                  <a:path w="1123950" h="1123950">
                    <a:moveTo>
                      <a:pt x="1123810" y="509028"/>
                    </a:moveTo>
                    <a:lnTo>
                      <a:pt x="1123543" y="509028"/>
                    </a:lnTo>
                    <a:lnTo>
                      <a:pt x="1074851" y="506704"/>
                    </a:lnTo>
                    <a:lnTo>
                      <a:pt x="1027201" y="499846"/>
                    </a:lnTo>
                    <a:lnTo>
                      <a:pt x="981062" y="488670"/>
                    </a:lnTo>
                    <a:lnTo>
                      <a:pt x="936663" y="473405"/>
                    </a:lnTo>
                    <a:lnTo>
                      <a:pt x="894207" y="454253"/>
                    </a:lnTo>
                    <a:lnTo>
                      <a:pt x="853909" y="431444"/>
                    </a:lnTo>
                    <a:lnTo>
                      <a:pt x="815987" y="405168"/>
                    </a:lnTo>
                    <a:lnTo>
                      <a:pt x="780656" y="375666"/>
                    </a:lnTo>
                    <a:lnTo>
                      <a:pt x="748131" y="343154"/>
                    </a:lnTo>
                    <a:lnTo>
                      <a:pt x="718629" y="307822"/>
                    </a:lnTo>
                    <a:lnTo>
                      <a:pt x="692365" y="269900"/>
                    </a:lnTo>
                    <a:lnTo>
                      <a:pt x="669556" y="229603"/>
                    </a:lnTo>
                    <a:lnTo>
                      <a:pt x="650405" y="187147"/>
                    </a:lnTo>
                    <a:lnTo>
                      <a:pt x="635139" y="142735"/>
                    </a:lnTo>
                    <a:lnTo>
                      <a:pt x="623963" y="96608"/>
                    </a:lnTo>
                    <a:lnTo>
                      <a:pt x="617105" y="48945"/>
                    </a:lnTo>
                    <a:lnTo>
                      <a:pt x="614768" y="0"/>
                    </a:lnTo>
                    <a:lnTo>
                      <a:pt x="509054" y="0"/>
                    </a:lnTo>
                    <a:lnTo>
                      <a:pt x="510908" y="47967"/>
                    </a:lnTo>
                    <a:lnTo>
                      <a:pt x="516369" y="94945"/>
                    </a:lnTo>
                    <a:lnTo>
                      <a:pt x="525310" y="140792"/>
                    </a:lnTo>
                    <a:lnTo>
                      <a:pt x="537591" y="185356"/>
                    </a:lnTo>
                    <a:lnTo>
                      <a:pt x="553085" y="228511"/>
                    </a:lnTo>
                    <a:lnTo>
                      <a:pt x="571627" y="270116"/>
                    </a:lnTo>
                    <a:lnTo>
                      <a:pt x="593102" y="310032"/>
                    </a:lnTo>
                    <a:lnTo>
                      <a:pt x="617359" y="348132"/>
                    </a:lnTo>
                    <a:lnTo>
                      <a:pt x="644271" y="384276"/>
                    </a:lnTo>
                    <a:lnTo>
                      <a:pt x="673696" y="418312"/>
                    </a:lnTo>
                    <a:lnTo>
                      <a:pt x="705497" y="450100"/>
                    </a:lnTo>
                    <a:lnTo>
                      <a:pt x="739533" y="479526"/>
                    </a:lnTo>
                    <a:lnTo>
                      <a:pt x="775665" y="506437"/>
                    </a:lnTo>
                    <a:lnTo>
                      <a:pt x="779729" y="509028"/>
                    </a:lnTo>
                    <a:lnTo>
                      <a:pt x="0" y="509028"/>
                    </a:lnTo>
                    <a:lnTo>
                      <a:pt x="0" y="614756"/>
                    </a:lnTo>
                    <a:lnTo>
                      <a:pt x="779741" y="614756"/>
                    </a:lnTo>
                    <a:lnTo>
                      <a:pt x="775665" y="617359"/>
                    </a:lnTo>
                    <a:lnTo>
                      <a:pt x="739533" y="644271"/>
                    </a:lnTo>
                    <a:lnTo>
                      <a:pt x="705497" y="673696"/>
                    </a:lnTo>
                    <a:lnTo>
                      <a:pt x="673696" y="705485"/>
                    </a:lnTo>
                    <a:lnTo>
                      <a:pt x="644271" y="739521"/>
                    </a:lnTo>
                    <a:lnTo>
                      <a:pt x="617359" y="775665"/>
                    </a:lnTo>
                    <a:lnTo>
                      <a:pt x="593102" y="813765"/>
                    </a:lnTo>
                    <a:lnTo>
                      <a:pt x="571627" y="853681"/>
                    </a:lnTo>
                    <a:lnTo>
                      <a:pt x="553085" y="895286"/>
                    </a:lnTo>
                    <a:lnTo>
                      <a:pt x="537591" y="938453"/>
                    </a:lnTo>
                    <a:lnTo>
                      <a:pt x="525310" y="983018"/>
                    </a:lnTo>
                    <a:lnTo>
                      <a:pt x="516369" y="1028852"/>
                    </a:lnTo>
                    <a:lnTo>
                      <a:pt x="510908" y="1075829"/>
                    </a:lnTo>
                    <a:lnTo>
                      <a:pt x="509054" y="1123810"/>
                    </a:lnTo>
                    <a:lnTo>
                      <a:pt x="614768" y="1123810"/>
                    </a:lnTo>
                    <a:lnTo>
                      <a:pt x="617105" y="1074851"/>
                    </a:lnTo>
                    <a:lnTo>
                      <a:pt x="623963" y="1027201"/>
                    </a:lnTo>
                    <a:lnTo>
                      <a:pt x="635139" y="981062"/>
                    </a:lnTo>
                    <a:lnTo>
                      <a:pt x="650405" y="936650"/>
                    </a:lnTo>
                    <a:lnTo>
                      <a:pt x="669556" y="894194"/>
                    </a:lnTo>
                    <a:lnTo>
                      <a:pt x="692365" y="853897"/>
                    </a:lnTo>
                    <a:lnTo>
                      <a:pt x="718629" y="815975"/>
                    </a:lnTo>
                    <a:lnTo>
                      <a:pt x="748131" y="780643"/>
                    </a:lnTo>
                    <a:lnTo>
                      <a:pt x="780656" y="748131"/>
                    </a:lnTo>
                    <a:lnTo>
                      <a:pt x="815987" y="718629"/>
                    </a:lnTo>
                    <a:lnTo>
                      <a:pt x="853909" y="692353"/>
                    </a:lnTo>
                    <a:lnTo>
                      <a:pt x="894207" y="669544"/>
                    </a:lnTo>
                    <a:lnTo>
                      <a:pt x="936663" y="650392"/>
                    </a:lnTo>
                    <a:lnTo>
                      <a:pt x="981062" y="635127"/>
                    </a:lnTo>
                    <a:lnTo>
                      <a:pt x="1027201" y="623963"/>
                    </a:lnTo>
                    <a:lnTo>
                      <a:pt x="1074851" y="617093"/>
                    </a:lnTo>
                    <a:lnTo>
                      <a:pt x="1123810" y="614768"/>
                    </a:lnTo>
                    <a:lnTo>
                      <a:pt x="1123810" y="509041"/>
                    </a:lnTo>
                    <a:close/>
                  </a:path>
                </a:pathLst>
              </a:custGeom>
              <a:solidFill>
                <a:srgbClr val="000000"/>
              </a:solidFill>
            </p:spPr>
            <p:txBody>
              <a:bodyPr wrap="square" lIns="0" tIns="0" rIns="0" bIns="0" rtlCol="0"/>
              <a:lstStyle/>
              <a:p>
                <a:endParaRPr/>
              </a:p>
            </p:txBody>
          </p:sp>
        </p:grpSp>
      </p:grpSp>
      <p:grpSp>
        <p:nvGrpSpPr>
          <p:cNvPr id="17" name="object 20">
            <a:extLst>
              <a:ext uri="{FF2B5EF4-FFF2-40B4-BE49-F238E27FC236}">
                <a16:creationId xmlns:a16="http://schemas.microsoft.com/office/drawing/2014/main" id="{61522D53-A488-F74C-A7C5-1FB971E6CFDB}"/>
              </a:ext>
            </a:extLst>
          </p:cNvPr>
          <p:cNvGrpSpPr/>
          <p:nvPr userDrawn="1"/>
        </p:nvGrpSpPr>
        <p:grpSpPr>
          <a:xfrm>
            <a:off x="1082188" y="3107317"/>
            <a:ext cx="690245" cy="2295525"/>
            <a:chOff x="1082188" y="3107317"/>
            <a:chExt cx="690245" cy="2295525"/>
          </a:xfrm>
        </p:grpSpPr>
        <p:sp>
          <p:nvSpPr>
            <p:cNvPr id="18" name="object 21">
              <a:extLst>
                <a:ext uri="{FF2B5EF4-FFF2-40B4-BE49-F238E27FC236}">
                  <a16:creationId xmlns:a16="http://schemas.microsoft.com/office/drawing/2014/main" id="{BE79CE52-9632-B618-C1F0-B386E4588F1E}"/>
                </a:ext>
              </a:extLst>
            </p:cNvPr>
            <p:cNvSpPr/>
            <p:nvPr/>
          </p:nvSpPr>
          <p:spPr>
            <a:xfrm>
              <a:off x="1103129" y="3264381"/>
              <a:ext cx="648335" cy="2117725"/>
            </a:xfrm>
            <a:custGeom>
              <a:avLst/>
              <a:gdLst/>
              <a:ahLst/>
              <a:cxnLst/>
              <a:rect l="l" t="t" r="r" b="b"/>
              <a:pathLst>
                <a:path w="648335" h="2117725">
                  <a:moveTo>
                    <a:pt x="648116" y="0"/>
                  </a:moveTo>
                  <a:lnTo>
                    <a:pt x="0" y="0"/>
                  </a:lnTo>
                  <a:lnTo>
                    <a:pt x="0" y="2117118"/>
                  </a:lnTo>
                </a:path>
              </a:pathLst>
            </a:custGeom>
            <a:ln w="41883">
              <a:solidFill>
                <a:srgbClr val="211F1F"/>
              </a:solidFill>
            </a:ln>
          </p:spPr>
          <p:txBody>
            <a:bodyPr wrap="square" lIns="0" tIns="0" rIns="0" bIns="0" rtlCol="0"/>
            <a:lstStyle/>
            <a:p>
              <a:endParaRPr/>
            </a:p>
          </p:txBody>
        </p:sp>
        <p:sp>
          <p:nvSpPr>
            <p:cNvPr id="19" name="object 22">
              <a:extLst>
                <a:ext uri="{FF2B5EF4-FFF2-40B4-BE49-F238E27FC236}">
                  <a16:creationId xmlns:a16="http://schemas.microsoft.com/office/drawing/2014/main" id="{30D73AEF-F28D-F2AE-C866-AA54B337C8E9}"/>
                </a:ext>
              </a:extLst>
            </p:cNvPr>
            <p:cNvSpPr/>
            <p:nvPr/>
          </p:nvSpPr>
          <p:spPr>
            <a:xfrm>
              <a:off x="1460469" y="3128254"/>
              <a:ext cx="272415" cy="272415"/>
            </a:xfrm>
            <a:custGeom>
              <a:avLst/>
              <a:gdLst/>
              <a:ahLst/>
              <a:cxnLst/>
              <a:rect l="l" t="t" r="r" b="b"/>
              <a:pathLst>
                <a:path w="272414" h="272414">
                  <a:moveTo>
                    <a:pt x="136121" y="0"/>
                  </a:moveTo>
                  <a:lnTo>
                    <a:pt x="93143" y="6951"/>
                  </a:lnTo>
                  <a:lnTo>
                    <a:pt x="55782" y="26298"/>
                  </a:lnTo>
                  <a:lnTo>
                    <a:pt x="26298" y="55782"/>
                  </a:lnTo>
                  <a:lnTo>
                    <a:pt x="6951" y="93143"/>
                  </a:lnTo>
                  <a:lnTo>
                    <a:pt x="0" y="136121"/>
                  </a:lnTo>
                  <a:lnTo>
                    <a:pt x="6951" y="179099"/>
                  </a:lnTo>
                  <a:lnTo>
                    <a:pt x="26298" y="216460"/>
                  </a:lnTo>
                  <a:lnTo>
                    <a:pt x="55782" y="245944"/>
                  </a:lnTo>
                  <a:lnTo>
                    <a:pt x="93143" y="265291"/>
                  </a:lnTo>
                  <a:lnTo>
                    <a:pt x="136121" y="272243"/>
                  </a:lnTo>
                  <a:lnTo>
                    <a:pt x="179099" y="265291"/>
                  </a:lnTo>
                  <a:lnTo>
                    <a:pt x="216460" y="245944"/>
                  </a:lnTo>
                  <a:lnTo>
                    <a:pt x="245944" y="216460"/>
                  </a:lnTo>
                  <a:lnTo>
                    <a:pt x="265291" y="179099"/>
                  </a:lnTo>
                  <a:lnTo>
                    <a:pt x="272243" y="136121"/>
                  </a:lnTo>
                  <a:lnTo>
                    <a:pt x="265291" y="93143"/>
                  </a:lnTo>
                  <a:lnTo>
                    <a:pt x="245944" y="55782"/>
                  </a:lnTo>
                  <a:lnTo>
                    <a:pt x="216460" y="26298"/>
                  </a:lnTo>
                  <a:lnTo>
                    <a:pt x="179099" y="6951"/>
                  </a:lnTo>
                  <a:lnTo>
                    <a:pt x="136121" y="0"/>
                  </a:lnTo>
                  <a:close/>
                </a:path>
              </a:pathLst>
            </a:custGeom>
            <a:solidFill>
              <a:srgbClr val="F9CF35"/>
            </a:solidFill>
          </p:spPr>
          <p:txBody>
            <a:bodyPr wrap="square" lIns="0" tIns="0" rIns="0" bIns="0" rtlCol="0"/>
            <a:lstStyle/>
            <a:p>
              <a:endParaRPr/>
            </a:p>
          </p:txBody>
        </p:sp>
        <p:sp>
          <p:nvSpPr>
            <p:cNvPr id="20" name="object 23">
              <a:extLst>
                <a:ext uri="{FF2B5EF4-FFF2-40B4-BE49-F238E27FC236}">
                  <a16:creationId xmlns:a16="http://schemas.microsoft.com/office/drawing/2014/main" id="{65E4501D-D3F8-C470-7CBD-77D567C3E1C1}"/>
                </a:ext>
              </a:extLst>
            </p:cNvPr>
            <p:cNvSpPr/>
            <p:nvPr/>
          </p:nvSpPr>
          <p:spPr>
            <a:xfrm>
              <a:off x="1439525" y="3107317"/>
              <a:ext cx="314325" cy="314325"/>
            </a:xfrm>
            <a:custGeom>
              <a:avLst/>
              <a:gdLst/>
              <a:ahLst/>
              <a:cxnLst/>
              <a:rect l="l" t="t" r="r" b="b"/>
              <a:pathLst>
                <a:path w="314325" h="314325">
                  <a:moveTo>
                    <a:pt x="157063" y="0"/>
                  </a:moveTo>
                  <a:lnTo>
                    <a:pt x="107420" y="8007"/>
                  </a:lnTo>
                  <a:lnTo>
                    <a:pt x="64304" y="30304"/>
                  </a:lnTo>
                  <a:lnTo>
                    <a:pt x="30304" y="64304"/>
                  </a:lnTo>
                  <a:lnTo>
                    <a:pt x="8007" y="107420"/>
                  </a:lnTo>
                  <a:lnTo>
                    <a:pt x="0" y="157063"/>
                  </a:lnTo>
                  <a:lnTo>
                    <a:pt x="8007" y="206706"/>
                  </a:lnTo>
                  <a:lnTo>
                    <a:pt x="30304" y="249821"/>
                  </a:lnTo>
                  <a:lnTo>
                    <a:pt x="64304" y="283821"/>
                  </a:lnTo>
                  <a:lnTo>
                    <a:pt x="107420" y="306119"/>
                  </a:lnTo>
                  <a:lnTo>
                    <a:pt x="157063" y="314126"/>
                  </a:lnTo>
                  <a:lnTo>
                    <a:pt x="206706" y="306119"/>
                  </a:lnTo>
                  <a:lnTo>
                    <a:pt x="249821" y="283821"/>
                  </a:lnTo>
                  <a:lnTo>
                    <a:pt x="261400" y="272243"/>
                  </a:lnTo>
                  <a:lnTo>
                    <a:pt x="157063" y="272243"/>
                  </a:lnTo>
                  <a:lnTo>
                    <a:pt x="112274" y="263176"/>
                  </a:lnTo>
                  <a:lnTo>
                    <a:pt x="75658" y="238467"/>
                  </a:lnTo>
                  <a:lnTo>
                    <a:pt x="50949" y="201851"/>
                  </a:lnTo>
                  <a:lnTo>
                    <a:pt x="41883" y="157063"/>
                  </a:lnTo>
                  <a:lnTo>
                    <a:pt x="50949" y="112274"/>
                  </a:lnTo>
                  <a:lnTo>
                    <a:pt x="75658" y="75658"/>
                  </a:lnTo>
                  <a:lnTo>
                    <a:pt x="112274" y="50949"/>
                  </a:lnTo>
                  <a:lnTo>
                    <a:pt x="157063" y="41883"/>
                  </a:lnTo>
                  <a:lnTo>
                    <a:pt x="261400" y="41883"/>
                  </a:lnTo>
                  <a:lnTo>
                    <a:pt x="249821" y="30304"/>
                  </a:lnTo>
                  <a:lnTo>
                    <a:pt x="206706" y="8007"/>
                  </a:lnTo>
                  <a:lnTo>
                    <a:pt x="157063" y="0"/>
                  </a:lnTo>
                  <a:close/>
                </a:path>
                <a:path w="314325" h="314325">
                  <a:moveTo>
                    <a:pt x="261400" y="41883"/>
                  </a:moveTo>
                  <a:lnTo>
                    <a:pt x="157063" y="41883"/>
                  </a:lnTo>
                  <a:lnTo>
                    <a:pt x="201851" y="50949"/>
                  </a:lnTo>
                  <a:lnTo>
                    <a:pt x="238467" y="75658"/>
                  </a:lnTo>
                  <a:lnTo>
                    <a:pt x="263176" y="112274"/>
                  </a:lnTo>
                  <a:lnTo>
                    <a:pt x="272243" y="157063"/>
                  </a:lnTo>
                  <a:lnTo>
                    <a:pt x="263176" y="201851"/>
                  </a:lnTo>
                  <a:lnTo>
                    <a:pt x="238467" y="238467"/>
                  </a:lnTo>
                  <a:lnTo>
                    <a:pt x="201851" y="263176"/>
                  </a:lnTo>
                  <a:lnTo>
                    <a:pt x="157063" y="272243"/>
                  </a:lnTo>
                  <a:lnTo>
                    <a:pt x="261400" y="272243"/>
                  </a:lnTo>
                  <a:lnTo>
                    <a:pt x="283821" y="249821"/>
                  </a:lnTo>
                  <a:lnTo>
                    <a:pt x="306119" y="206706"/>
                  </a:lnTo>
                  <a:lnTo>
                    <a:pt x="314126" y="157063"/>
                  </a:lnTo>
                  <a:lnTo>
                    <a:pt x="306119" y="107420"/>
                  </a:lnTo>
                  <a:lnTo>
                    <a:pt x="283821" y="64304"/>
                  </a:lnTo>
                  <a:lnTo>
                    <a:pt x="261400" y="41883"/>
                  </a:lnTo>
                  <a:close/>
                </a:path>
              </a:pathLst>
            </a:custGeom>
            <a:solidFill>
              <a:srgbClr val="211F1F"/>
            </a:solidFill>
          </p:spPr>
          <p:txBody>
            <a:bodyPr wrap="square" lIns="0" tIns="0" rIns="0" bIns="0" rtlCol="0"/>
            <a:lstStyle/>
            <a:p>
              <a:endParaRPr/>
            </a:p>
          </p:txBody>
        </p:sp>
      </p:grpSp>
      <p:grpSp>
        <p:nvGrpSpPr>
          <p:cNvPr id="27" name="object 30">
            <a:extLst>
              <a:ext uri="{FF2B5EF4-FFF2-40B4-BE49-F238E27FC236}">
                <a16:creationId xmlns:a16="http://schemas.microsoft.com/office/drawing/2014/main" id="{920CA481-66AC-99AE-A342-012985A627C1}"/>
              </a:ext>
            </a:extLst>
          </p:cNvPr>
          <p:cNvGrpSpPr/>
          <p:nvPr userDrawn="1"/>
        </p:nvGrpSpPr>
        <p:grpSpPr>
          <a:xfrm>
            <a:off x="6163618" y="3107317"/>
            <a:ext cx="690245" cy="2295525"/>
            <a:chOff x="6237881" y="3107317"/>
            <a:chExt cx="690245" cy="2295525"/>
          </a:xfrm>
        </p:grpSpPr>
        <p:sp>
          <p:nvSpPr>
            <p:cNvPr id="28" name="object 31">
              <a:extLst>
                <a:ext uri="{FF2B5EF4-FFF2-40B4-BE49-F238E27FC236}">
                  <a16:creationId xmlns:a16="http://schemas.microsoft.com/office/drawing/2014/main" id="{280BF150-B2F6-8FB4-C488-6E70DA146688}"/>
                </a:ext>
              </a:extLst>
            </p:cNvPr>
            <p:cNvSpPr/>
            <p:nvPr/>
          </p:nvSpPr>
          <p:spPr>
            <a:xfrm>
              <a:off x="6258823" y="3264381"/>
              <a:ext cx="648335" cy="2117725"/>
            </a:xfrm>
            <a:custGeom>
              <a:avLst/>
              <a:gdLst/>
              <a:ahLst/>
              <a:cxnLst/>
              <a:rect l="l" t="t" r="r" b="b"/>
              <a:pathLst>
                <a:path w="648334" h="2117725">
                  <a:moveTo>
                    <a:pt x="648116" y="0"/>
                  </a:moveTo>
                  <a:lnTo>
                    <a:pt x="0" y="0"/>
                  </a:lnTo>
                  <a:lnTo>
                    <a:pt x="0" y="2117118"/>
                  </a:lnTo>
                </a:path>
              </a:pathLst>
            </a:custGeom>
            <a:ln w="41883">
              <a:solidFill>
                <a:srgbClr val="211F1F"/>
              </a:solidFill>
            </a:ln>
          </p:spPr>
          <p:txBody>
            <a:bodyPr wrap="square" lIns="0" tIns="0" rIns="0" bIns="0" rtlCol="0"/>
            <a:lstStyle/>
            <a:p>
              <a:endParaRPr/>
            </a:p>
          </p:txBody>
        </p:sp>
        <p:sp>
          <p:nvSpPr>
            <p:cNvPr id="29" name="object 32">
              <a:extLst>
                <a:ext uri="{FF2B5EF4-FFF2-40B4-BE49-F238E27FC236}">
                  <a16:creationId xmlns:a16="http://schemas.microsoft.com/office/drawing/2014/main" id="{65C85E35-41B8-0C95-A78C-A1B01B3EE654}"/>
                </a:ext>
              </a:extLst>
            </p:cNvPr>
            <p:cNvSpPr/>
            <p:nvPr/>
          </p:nvSpPr>
          <p:spPr>
            <a:xfrm>
              <a:off x="6616644" y="3128254"/>
              <a:ext cx="272415" cy="272415"/>
            </a:xfrm>
            <a:custGeom>
              <a:avLst/>
              <a:gdLst/>
              <a:ahLst/>
              <a:cxnLst/>
              <a:rect l="l" t="t" r="r" b="b"/>
              <a:pathLst>
                <a:path w="272415" h="272414">
                  <a:moveTo>
                    <a:pt x="136121" y="0"/>
                  </a:moveTo>
                  <a:lnTo>
                    <a:pt x="93143" y="6951"/>
                  </a:lnTo>
                  <a:lnTo>
                    <a:pt x="55782" y="26298"/>
                  </a:lnTo>
                  <a:lnTo>
                    <a:pt x="26298" y="55782"/>
                  </a:lnTo>
                  <a:lnTo>
                    <a:pt x="6951" y="93143"/>
                  </a:lnTo>
                  <a:lnTo>
                    <a:pt x="0" y="136121"/>
                  </a:lnTo>
                  <a:lnTo>
                    <a:pt x="6951" y="179099"/>
                  </a:lnTo>
                  <a:lnTo>
                    <a:pt x="26298" y="216460"/>
                  </a:lnTo>
                  <a:lnTo>
                    <a:pt x="55782" y="245944"/>
                  </a:lnTo>
                  <a:lnTo>
                    <a:pt x="93143" y="265291"/>
                  </a:lnTo>
                  <a:lnTo>
                    <a:pt x="136121" y="272243"/>
                  </a:lnTo>
                  <a:lnTo>
                    <a:pt x="179099" y="265291"/>
                  </a:lnTo>
                  <a:lnTo>
                    <a:pt x="216460" y="245944"/>
                  </a:lnTo>
                  <a:lnTo>
                    <a:pt x="245944" y="216460"/>
                  </a:lnTo>
                  <a:lnTo>
                    <a:pt x="265291" y="179099"/>
                  </a:lnTo>
                  <a:lnTo>
                    <a:pt x="272243" y="136121"/>
                  </a:lnTo>
                  <a:lnTo>
                    <a:pt x="265291" y="93143"/>
                  </a:lnTo>
                  <a:lnTo>
                    <a:pt x="245944" y="55782"/>
                  </a:lnTo>
                  <a:lnTo>
                    <a:pt x="216460" y="26298"/>
                  </a:lnTo>
                  <a:lnTo>
                    <a:pt x="179099" y="6951"/>
                  </a:lnTo>
                  <a:lnTo>
                    <a:pt x="136121" y="0"/>
                  </a:lnTo>
                  <a:close/>
                </a:path>
              </a:pathLst>
            </a:custGeom>
            <a:solidFill>
              <a:srgbClr val="35BDC0"/>
            </a:solidFill>
          </p:spPr>
          <p:txBody>
            <a:bodyPr wrap="square" lIns="0" tIns="0" rIns="0" bIns="0" rtlCol="0"/>
            <a:lstStyle/>
            <a:p>
              <a:endParaRPr/>
            </a:p>
          </p:txBody>
        </p:sp>
        <p:sp>
          <p:nvSpPr>
            <p:cNvPr id="30" name="object 33">
              <a:extLst>
                <a:ext uri="{FF2B5EF4-FFF2-40B4-BE49-F238E27FC236}">
                  <a16:creationId xmlns:a16="http://schemas.microsoft.com/office/drawing/2014/main" id="{CC880FD5-737C-0F05-8081-8C060973046B}"/>
                </a:ext>
              </a:extLst>
            </p:cNvPr>
            <p:cNvSpPr/>
            <p:nvPr/>
          </p:nvSpPr>
          <p:spPr>
            <a:xfrm>
              <a:off x="6595705" y="3107317"/>
              <a:ext cx="314325" cy="314325"/>
            </a:xfrm>
            <a:custGeom>
              <a:avLst/>
              <a:gdLst/>
              <a:ahLst/>
              <a:cxnLst/>
              <a:rect l="l" t="t" r="r" b="b"/>
              <a:pathLst>
                <a:path w="314325" h="314325">
                  <a:moveTo>
                    <a:pt x="157063" y="0"/>
                  </a:moveTo>
                  <a:lnTo>
                    <a:pt x="107420" y="8007"/>
                  </a:lnTo>
                  <a:lnTo>
                    <a:pt x="64304" y="30304"/>
                  </a:lnTo>
                  <a:lnTo>
                    <a:pt x="30304" y="64304"/>
                  </a:lnTo>
                  <a:lnTo>
                    <a:pt x="8007" y="107420"/>
                  </a:lnTo>
                  <a:lnTo>
                    <a:pt x="0" y="157063"/>
                  </a:lnTo>
                  <a:lnTo>
                    <a:pt x="8007" y="206706"/>
                  </a:lnTo>
                  <a:lnTo>
                    <a:pt x="30304" y="249821"/>
                  </a:lnTo>
                  <a:lnTo>
                    <a:pt x="64304" y="283821"/>
                  </a:lnTo>
                  <a:lnTo>
                    <a:pt x="107420" y="306119"/>
                  </a:lnTo>
                  <a:lnTo>
                    <a:pt x="157063" y="314126"/>
                  </a:lnTo>
                  <a:lnTo>
                    <a:pt x="206706" y="306119"/>
                  </a:lnTo>
                  <a:lnTo>
                    <a:pt x="249821" y="283821"/>
                  </a:lnTo>
                  <a:lnTo>
                    <a:pt x="261400" y="272243"/>
                  </a:lnTo>
                  <a:lnTo>
                    <a:pt x="157063" y="272243"/>
                  </a:lnTo>
                  <a:lnTo>
                    <a:pt x="112274" y="263176"/>
                  </a:lnTo>
                  <a:lnTo>
                    <a:pt x="75658" y="238467"/>
                  </a:lnTo>
                  <a:lnTo>
                    <a:pt x="50949" y="201851"/>
                  </a:lnTo>
                  <a:lnTo>
                    <a:pt x="41883" y="157063"/>
                  </a:lnTo>
                  <a:lnTo>
                    <a:pt x="50949" y="112274"/>
                  </a:lnTo>
                  <a:lnTo>
                    <a:pt x="75658" y="75658"/>
                  </a:lnTo>
                  <a:lnTo>
                    <a:pt x="112274" y="50949"/>
                  </a:lnTo>
                  <a:lnTo>
                    <a:pt x="157063" y="41883"/>
                  </a:lnTo>
                  <a:lnTo>
                    <a:pt x="261400" y="41883"/>
                  </a:lnTo>
                  <a:lnTo>
                    <a:pt x="249821" y="30304"/>
                  </a:lnTo>
                  <a:lnTo>
                    <a:pt x="206706" y="8007"/>
                  </a:lnTo>
                  <a:lnTo>
                    <a:pt x="157063" y="0"/>
                  </a:lnTo>
                  <a:close/>
                </a:path>
                <a:path w="314325" h="314325">
                  <a:moveTo>
                    <a:pt x="261400" y="41883"/>
                  </a:moveTo>
                  <a:lnTo>
                    <a:pt x="157063" y="41883"/>
                  </a:lnTo>
                  <a:lnTo>
                    <a:pt x="201851" y="50949"/>
                  </a:lnTo>
                  <a:lnTo>
                    <a:pt x="238467" y="75658"/>
                  </a:lnTo>
                  <a:lnTo>
                    <a:pt x="263176" y="112274"/>
                  </a:lnTo>
                  <a:lnTo>
                    <a:pt x="272243" y="157063"/>
                  </a:lnTo>
                  <a:lnTo>
                    <a:pt x="263176" y="201851"/>
                  </a:lnTo>
                  <a:lnTo>
                    <a:pt x="238467" y="238467"/>
                  </a:lnTo>
                  <a:lnTo>
                    <a:pt x="201851" y="263176"/>
                  </a:lnTo>
                  <a:lnTo>
                    <a:pt x="157063" y="272243"/>
                  </a:lnTo>
                  <a:lnTo>
                    <a:pt x="261400" y="272243"/>
                  </a:lnTo>
                  <a:lnTo>
                    <a:pt x="283821" y="249821"/>
                  </a:lnTo>
                  <a:lnTo>
                    <a:pt x="306119" y="206706"/>
                  </a:lnTo>
                  <a:lnTo>
                    <a:pt x="314126" y="157063"/>
                  </a:lnTo>
                  <a:lnTo>
                    <a:pt x="306119" y="107420"/>
                  </a:lnTo>
                  <a:lnTo>
                    <a:pt x="283821" y="64304"/>
                  </a:lnTo>
                  <a:lnTo>
                    <a:pt x="261400" y="41883"/>
                  </a:lnTo>
                  <a:close/>
                </a:path>
              </a:pathLst>
            </a:custGeom>
            <a:solidFill>
              <a:srgbClr val="211F1F"/>
            </a:solidFill>
          </p:spPr>
          <p:txBody>
            <a:bodyPr wrap="square" lIns="0" tIns="0" rIns="0" bIns="0" rtlCol="0"/>
            <a:lstStyle/>
            <a:p>
              <a:endParaRPr/>
            </a:p>
          </p:txBody>
        </p:sp>
      </p:grpSp>
      <p:grpSp>
        <p:nvGrpSpPr>
          <p:cNvPr id="37" name="object 40">
            <a:extLst>
              <a:ext uri="{FF2B5EF4-FFF2-40B4-BE49-F238E27FC236}">
                <a16:creationId xmlns:a16="http://schemas.microsoft.com/office/drawing/2014/main" id="{38D836A6-CE82-5122-DDCB-AA0805217F2D}"/>
              </a:ext>
            </a:extLst>
          </p:cNvPr>
          <p:cNvGrpSpPr/>
          <p:nvPr userDrawn="1"/>
        </p:nvGrpSpPr>
        <p:grpSpPr>
          <a:xfrm>
            <a:off x="15308634" y="3107317"/>
            <a:ext cx="690245" cy="2295525"/>
            <a:chOff x="15458113" y="3107317"/>
            <a:chExt cx="690245" cy="2295525"/>
          </a:xfrm>
        </p:grpSpPr>
        <p:sp>
          <p:nvSpPr>
            <p:cNvPr id="38" name="object 41">
              <a:extLst>
                <a:ext uri="{FF2B5EF4-FFF2-40B4-BE49-F238E27FC236}">
                  <a16:creationId xmlns:a16="http://schemas.microsoft.com/office/drawing/2014/main" id="{A517F664-6636-05C4-72CF-0B9517EF201C}"/>
                </a:ext>
              </a:extLst>
            </p:cNvPr>
            <p:cNvSpPr/>
            <p:nvPr/>
          </p:nvSpPr>
          <p:spPr>
            <a:xfrm>
              <a:off x="15479055" y="3264381"/>
              <a:ext cx="648335" cy="2117725"/>
            </a:xfrm>
            <a:custGeom>
              <a:avLst/>
              <a:gdLst/>
              <a:ahLst/>
              <a:cxnLst/>
              <a:rect l="l" t="t" r="r" b="b"/>
              <a:pathLst>
                <a:path w="648334" h="2117725">
                  <a:moveTo>
                    <a:pt x="648116" y="0"/>
                  </a:moveTo>
                  <a:lnTo>
                    <a:pt x="0" y="0"/>
                  </a:lnTo>
                  <a:lnTo>
                    <a:pt x="0" y="2117118"/>
                  </a:lnTo>
                </a:path>
              </a:pathLst>
            </a:custGeom>
            <a:ln w="41883">
              <a:solidFill>
                <a:srgbClr val="211F1F"/>
              </a:solidFill>
            </a:ln>
          </p:spPr>
          <p:txBody>
            <a:bodyPr wrap="square" lIns="0" tIns="0" rIns="0" bIns="0" rtlCol="0"/>
            <a:lstStyle/>
            <a:p>
              <a:endParaRPr/>
            </a:p>
          </p:txBody>
        </p:sp>
        <p:sp>
          <p:nvSpPr>
            <p:cNvPr id="39" name="object 42">
              <a:extLst>
                <a:ext uri="{FF2B5EF4-FFF2-40B4-BE49-F238E27FC236}">
                  <a16:creationId xmlns:a16="http://schemas.microsoft.com/office/drawing/2014/main" id="{A82EA264-91C7-3DD7-B263-6C68D12E79C8}"/>
                </a:ext>
              </a:extLst>
            </p:cNvPr>
            <p:cNvSpPr/>
            <p:nvPr/>
          </p:nvSpPr>
          <p:spPr>
            <a:xfrm>
              <a:off x="15844460" y="3128254"/>
              <a:ext cx="272415" cy="272415"/>
            </a:xfrm>
            <a:custGeom>
              <a:avLst/>
              <a:gdLst/>
              <a:ahLst/>
              <a:cxnLst/>
              <a:rect l="l" t="t" r="r" b="b"/>
              <a:pathLst>
                <a:path w="272415" h="272414">
                  <a:moveTo>
                    <a:pt x="136121" y="0"/>
                  </a:moveTo>
                  <a:lnTo>
                    <a:pt x="93143" y="6951"/>
                  </a:lnTo>
                  <a:lnTo>
                    <a:pt x="55782" y="26298"/>
                  </a:lnTo>
                  <a:lnTo>
                    <a:pt x="26298" y="55782"/>
                  </a:lnTo>
                  <a:lnTo>
                    <a:pt x="6951" y="93143"/>
                  </a:lnTo>
                  <a:lnTo>
                    <a:pt x="0" y="136121"/>
                  </a:lnTo>
                  <a:lnTo>
                    <a:pt x="6951" y="179099"/>
                  </a:lnTo>
                  <a:lnTo>
                    <a:pt x="26298" y="216460"/>
                  </a:lnTo>
                  <a:lnTo>
                    <a:pt x="55782" y="245944"/>
                  </a:lnTo>
                  <a:lnTo>
                    <a:pt x="93143" y="265291"/>
                  </a:lnTo>
                  <a:lnTo>
                    <a:pt x="136121" y="272243"/>
                  </a:lnTo>
                  <a:lnTo>
                    <a:pt x="179099" y="265291"/>
                  </a:lnTo>
                  <a:lnTo>
                    <a:pt x="216460" y="245944"/>
                  </a:lnTo>
                  <a:lnTo>
                    <a:pt x="245944" y="216460"/>
                  </a:lnTo>
                  <a:lnTo>
                    <a:pt x="265291" y="179099"/>
                  </a:lnTo>
                  <a:lnTo>
                    <a:pt x="272243" y="136121"/>
                  </a:lnTo>
                  <a:lnTo>
                    <a:pt x="265291" y="93143"/>
                  </a:lnTo>
                  <a:lnTo>
                    <a:pt x="245944" y="55782"/>
                  </a:lnTo>
                  <a:lnTo>
                    <a:pt x="216460" y="26298"/>
                  </a:lnTo>
                  <a:lnTo>
                    <a:pt x="179099" y="6951"/>
                  </a:lnTo>
                  <a:lnTo>
                    <a:pt x="136121" y="0"/>
                  </a:lnTo>
                  <a:close/>
                </a:path>
              </a:pathLst>
            </a:custGeom>
            <a:solidFill>
              <a:srgbClr val="03B96A"/>
            </a:solidFill>
          </p:spPr>
          <p:txBody>
            <a:bodyPr wrap="square" lIns="0" tIns="0" rIns="0" bIns="0" rtlCol="0"/>
            <a:lstStyle/>
            <a:p>
              <a:endParaRPr/>
            </a:p>
          </p:txBody>
        </p:sp>
        <p:sp>
          <p:nvSpPr>
            <p:cNvPr id="40" name="object 43">
              <a:extLst>
                <a:ext uri="{FF2B5EF4-FFF2-40B4-BE49-F238E27FC236}">
                  <a16:creationId xmlns:a16="http://schemas.microsoft.com/office/drawing/2014/main" id="{A9DC26E1-9A22-D732-483F-F311B0B8501B}"/>
                </a:ext>
              </a:extLst>
            </p:cNvPr>
            <p:cNvSpPr/>
            <p:nvPr/>
          </p:nvSpPr>
          <p:spPr>
            <a:xfrm>
              <a:off x="15823516" y="3107317"/>
              <a:ext cx="314325" cy="314325"/>
            </a:xfrm>
            <a:custGeom>
              <a:avLst/>
              <a:gdLst/>
              <a:ahLst/>
              <a:cxnLst/>
              <a:rect l="l" t="t" r="r" b="b"/>
              <a:pathLst>
                <a:path w="314325" h="314325">
                  <a:moveTo>
                    <a:pt x="157063" y="0"/>
                  </a:moveTo>
                  <a:lnTo>
                    <a:pt x="107420" y="8007"/>
                  </a:lnTo>
                  <a:lnTo>
                    <a:pt x="64304" y="30304"/>
                  </a:lnTo>
                  <a:lnTo>
                    <a:pt x="30304" y="64304"/>
                  </a:lnTo>
                  <a:lnTo>
                    <a:pt x="8007" y="107420"/>
                  </a:lnTo>
                  <a:lnTo>
                    <a:pt x="0" y="157063"/>
                  </a:lnTo>
                  <a:lnTo>
                    <a:pt x="8007" y="206706"/>
                  </a:lnTo>
                  <a:lnTo>
                    <a:pt x="30304" y="249821"/>
                  </a:lnTo>
                  <a:lnTo>
                    <a:pt x="64304" y="283821"/>
                  </a:lnTo>
                  <a:lnTo>
                    <a:pt x="107420" y="306119"/>
                  </a:lnTo>
                  <a:lnTo>
                    <a:pt x="157063" y="314126"/>
                  </a:lnTo>
                  <a:lnTo>
                    <a:pt x="206706" y="306119"/>
                  </a:lnTo>
                  <a:lnTo>
                    <a:pt x="249821" y="283821"/>
                  </a:lnTo>
                  <a:lnTo>
                    <a:pt x="261400" y="272243"/>
                  </a:lnTo>
                  <a:lnTo>
                    <a:pt x="157063" y="272243"/>
                  </a:lnTo>
                  <a:lnTo>
                    <a:pt x="112274" y="263176"/>
                  </a:lnTo>
                  <a:lnTo>
                    <a:pt x="75658" y="238467"/>
                  </a:lnTo>
                  <a:lnTo>
                    <a:pt x="50949" y="201851"/>
                  </a:lnTo>
                  <a:lnTo>
                    <a:pt x="41883" y="157063"/>
                  </a:lnTo>
                  <a:lnTo>
                    <a:pt x="50949" y="112274"/>
                  </a:lnTo>
                  <a:lnTo>
                    <a:pt x="75658" y="75658"/>
                  </a:lnTo>
                  <a:lnTo>
                    <a:pt x="112274" y="50949"/>
                  </a:lnTo>
                  <a:lnTo>
                    <a:pt x="157063" y="41883"/>
                  </a:lnTo>
                  <a:lnTo>
                    <a:pt x="261400" y="41883"/>
                  </a:lnTo>
                  <a:lnTo>
                    <a:pt x="249821" y="30304"/>
                  </a:lnTo>
                  <a:lnTo>
                    <a:pt x="206706" y="8007"/>
                  </a:lnTo>
                  <a:lnTo>
                    <a:pt x="157063" y="0"/>
                  </a:lnTo>
                  <a:close/>
                </a:path>
                <a:path w="314325" h="314325">
                  <a:moveTo>
                    <a:pt x="261400" y="41883"/>
                  </a:moveTo>
                  <a:lnTo>
                    <a:pt x="157063" y="41883"/>
                  </a:lnTo>
                  <a:lnTo>
                    <a:pt x="201851" y="50949"/>
                  </a:lnTo>
                  <a:lnTo>
                    <a:pt x="238467" y="75658"/>
                  </a:lnTo>
                  <a:lnTo>
                    <a:pt x="263176" y="112274"/>
                  </a:lnTo>
                  <a:lnTo>
                    <a:pt x="272243" y="157063"/>
                  </a:lnTo>
                  <a:lnTo>
                    <a:pt x="263176" y="201851"/>
                  </a:lnTo>
                  <a:lnTo>
                    <a:pt x="238467" y="238467"/>
                  </a:lnTo>
                  <a:lnTo>
                    <a:pt x="201851" y="263176"/>
                  </a:lnTo>
                  <a:lnTo>
                    <a:pt x="157063" y="272243"/>
                  </a:lnTo>
                  <a:lnTo>
                    <a:pt x="261400" y="272243"/>
                  </a:lnTo>
                  <a:lnTo>
                    <a:pt x="283821" y="249821"/>
                  </a:lnTo>
                  <a:lnTo>
                    <a:pt x="306119" y="206706"/>
                  </a:lnTo>
                  <a:lnTo>
                    <a:pt x="314126" y="157063"/>
                  </a:lnTo>
                  <a:lnTo>
                    <a:pt x="306119" y="107420"/>
                  </a:lnTo>
                  <a:lnTo>
                    <a:pt x="283821" y="64304"/>
                  </a:lnTo>
                  <a:lnTo>
                    <a:pt x="261400" y="41883"/>
                  </a:lnTo>
                  <a:close/>
                </a:path>
              </a:pathLst>
            </a:custGeom>
            <a:solidFill>
              <a:srgbClr val="211F1F"/>
            </a:solidFill>
          </p:spPr>
          <p:txBody>
            <a:bodyPr wrap="square" lIns="0" tIns="0" rIns="0" bIns="0" rtlCol="0"/>
            <a:lstStyle/>
            <a:p>
              <a:endParaRPr/>
            </a:p>
          </p:txBody>
        </p:sp>
      </p:grpSp>
      <p:grpSp>
        <p:nvGrpSpPr>
          <p:cNvPr id="47" name="object 50">
            <a:extLst>
              <a:ext uri="{FF2B5EF4-FFF2-40B4-BE49-F238E27FC236}">
                <a16:creationId xmlns:a16="http://schemas.microsoft.com/office/drawing/2014/main" id="{2596E7C1-E96D-B153-D7EC-C9714EA628DF}"/>
              </a:ext>
            </a:extLst>
          </p:cNvPr>
          <p:cNvGrpSpPr/>
          <p:nvPr userDrawn="1"/>
        </p:nvGrpSpPr>
        <p:grpSpPr>
          <a:xfrm>
            <a:off x="14300522" y="6253905"/>
            <a:ext cx="690245" cy="1294765"/>
            <a:chOff x="11046169" y="6253905"/>
            <a:chExt cx="690245" cy="1294765"/>
          </a:xfrm>
        </p:grpSpPr>
        <p:sp>
          <p:nvSpPr>
            <p:cNvPr id="48" name="object 51">
              <a:extLst>
                <a:ext uri="{FF2B5EF4-FFF2-40B4-BE49-F238E27FC236}">
                  <a16:creationId xmlns:a16="http://schemas.microsoft.com/office/drawing/2014/main" id="{6CCA8680-C3CE-A13D-CA57-8D02CEA76989}"/>
                </a:ext>
              </a:extLst>
            </p:cNvPr>
            <p:cNvSpPr/>
            <p:nvPr/>
          </p:nvSpPr>
          <p:spPr>
            <a:xfrm>
              <a:off x="11067110" y="6274846"/>
              <a:ext cx="648335" cy="1116965"/>
            </a:xfrm>
            <a:custGeom>
              <a:avLst/>
              <a:gdLst/>
              <a:ahLst/>
              <a:cxnLst/>
              <a:rect l="l" t="t" r="r" b="b"/>
              <a:pathLst>
                <a:path w="648334" h="1116965">
                  <a:moveTo>
                    <a:pt x="648116" y="1116814"/>
                  </a:moveTo>
                  <a:lnTo>
                    <a:pt x="0" y="1116814"/>
                  </a:lnTo>
                  <a:lnTo>
                    <a:pt x="0" y="0"/>
                  </a:lnTo>
                </a:path>
              </a:pathLst>
            </a:custGeom>
            <a:ln w="41883">
              <a:solidFill>
                <a:srgbClr val="211F1F"/>
              </a:solidFill>
            </a:ln>
          </p:spPr>
          <p:txBody>
            <a:bodyPr wrap="square" lIns="0" tIns="0" rIns="0" bIns="0" rtlCol="0"/>
            <a:lstStyle/>
            <a:p>
              <a:endParaRPr/>
            </a:p>
          </p:txBody>
        </p:sp>
        <p:sp>
          <p:nvSpPr>
            <p:cNvPr id="49" name="object 52">
              <a:extLst>
                <a:ext uri="{FF2B5EF4-FFF2-40B4-BE49-F238E27FC236}">
                  <a16:creationId xmlns:a16="http://schemas.microsoft.com/office/drawing/2014/main" id="{5B3CCA09-A02A-127E-A567-4E059CE8C396}"/>
                </a:ext>
              </a:extLst>
            </p:cNvPr>
            <p:cNvSpPr/>
            <p:nvPr/>
          </p:nvSpPr>
          <p:spPr>
            <a:xfrm>
              <a:off x="11429007" y="7255471"/>
              <a:ext cx="272415" cy="272415"/>
            </a:xfrm>
            <a:custGeom>
              <a:avLst/>
              <a:gdLst/>
              <a:ahLst/>
              <a:cxnLst/>
              <a:rect l="l" t="t" r="r" b="b"/>
              <a:pathLst>
                <a:path w="272415" h="272415">
                  <a:moveTo>
                    <a:pt x="136121" y="0"/>
                  </a:moveTo>
                  <a:lnTo>
                    <a:pt x="93143" y="6951"/>
                  </a:lnTo>
                  <a:lnTo>
                    <a:pt x="55782" y="26298"/>
                  </a:lnTo>
                  <a:lnTo>
                    <a:pt x="26298" y="55782"/>
                  </a:lnTo>
                  <a:lnTo>
                    <a:pt x="6951" y="93143"/>
                  </a:lnTo>
                  <a:lnTo>
                    <a:pt x="0" y="136121"/>
                  </a:lnTo>
                  <a:lnTo>
                    <a:pt x="6951" y="179099"/>
                  </a:lnTo>
                  <a:lnTo>
                    <a:pt x="26298" y="216460"/>
                  </a:lnTo>
                  <a:lnTo>
                    <a:pt x="55782" y="245944"/>
                  </a:lnTo>
                  <a:lnTo>
                    <a:pt x="93143" y="265291"/>
                  </a:lnTo>
                  <a:lnTo>
                    <a:pt x="136121" y="272243"/>
                  </a:lnTo>
                  <a:lnTo>
                    <a:pt x="179099" y="265291"/>
                  </a:lnTo>
                  <a:lnTo>
                    <a:pt x="216460" y="245944"/>
                  </a:lnTo>
                  <a:lnTo>
                    <a:pt x="245944" y="216460"/>
                  </a:lnTo>
                  <a:lnTo>
                    <a:pt x="265291" y="179099"/>
                  </a:lnTo>
                  <a:lnTo>
                    <a:pt x="272243" y="136121"/>
                  </a:lnTo>
                  <a:lnTo>
                    <a:pt x="265291" y="93143"/>
                  </a:lnTo>
                  <a:lnTo>
                    <a:pt x="245944" y="55782"/>
                  </a:lnTo>
                  <a:lnTo>
                    <a:pt x="216460" y="26298"/>
                  </a:lnTo>
                  <a:lnTo>
                    <a:pt x="179099" y="6951"/>
                  </a:lnTo>
                  <a:lnTo>
                    <a:pt x="136121" y="0"/>
                  </a:lnTo>
                  <a:close/>
                </a:path>
              </a:pathLst>
            </a:custGeom>
            <a:solidFill>
              <a:srgbClr val="00ACED"/>
            </a:solidFill>
          </p:spPr>
          <p:txBody>
            <a:bodyPr wrap="square" lIns="0" tIns="0" rIns="0" bIns="0" rtlCol="0"/>
            <a:lstStyle/>
            <a:p>
              <a:endParaRPr/>
            </a:p>
          </p:txBody>
        </p:sp>
        <p:sp>
          <p:nvSpPr>
            <p:cNvPr id="50" name="object 53">
              <a:extLst>
                <a:ext uri="{FF2B5EF4-FFF2-40B4-BE49-F238E27FC236}">
                  <a16:creationId xmlns:a16="http://schemas.microsoft.com/office/drawing/2014/main" id="{1E8270DB-BC40-C316-0394-B31575FE3986}"/>
                </a:ext>
              </a:extLst>
            </p:cNvPr>
            <p:cNvSpPr/>
            <p:nvPr/>
          </p:nvSpPr>
          <p:spPr>
            <a:xfrm>
              <a:off x="11408061" y="7234524"/>
              <a:ext cx="314325" cy="314325"/>
            </a:xfrm>
            <a:custGeom>
              <a:avLst/>
              <a:gdLst/>
              <a:ahLst/>
              <a:cxnLst/>
              <a:rect l="l" t="t" r="r" b="b"/>
              <a:pathLst>
                <a:path w="314325" h="314325">
                  <a:moveTo>
                    <a:pt x="157063" y="0"/>
                  </a:moveTo>
                  <a:lnTo>
                    <a:pt x="107420" y="8007"/>
                  </a:lnTo>
                  <a:lnTo>
                    <a:pt x="64304" y="30304"/>
                  </a:lnTo>
                  <a:lnTo>
                    <a:pt x="30304" y="64304"/>
                  </a:lnTo>
                  <a:lnTo>
                    <a:pt x="8007" y="107420"/>
                  </a:lnTo>
                  <a:lnTo>
                    <a:pt x="0" y="157063"/>
                  </a:lnTo>
                  <a:lnTo>
                    <a:pt x="8007" y="206706"/>
                  </a:lnTo>
                  <a:lnTo>
                    <a:pt x="30304" y="249821"/>
                  </a:lnTo>
                  <a:lnTo>
                    <a:pt x="64304" y="283821"/>
                  </a:lnTo>
                  <a:lnTo>
                    <a:pt x="107420" y="306119"/>
                  </a:lnTo>
                  <a:lnTo>
                    <a:pt x="157063" y="314126"/>
                  </a:lnTo>
                  <a:lnTo>
                    <a:pt x="206706" y="306119"/>
                  </a:lnTo>
                  <a:lnTo>
                    <a:pt x="249821" y="283821"/>
                  </a:lnTo>
                  <a:lnTo>
                    <a:pt x="261400" y="272243"/>
                  </a:lnTo>
                  <a:lnTo>
                    <a:pt x="157063" y="272243"/>
                  </a:lnTo>
                  <a:lnTo>
                    <a:pt x="112274" y="263176"/>
                  </a:lnTo>
                  <a:lnTo>
                    <a:pt x="75658" y="238467"/>
                  </a:lnTo>
                  <a:lnTo>
                    <a:pt x="50949" y="201851"/>
                  </a:lnTo>
                  <a:lnTo>
                    <a:pt x="41883" y="157063"/>
                  </a:lnTo>
                  <a:lnTo>
                    <a:pt x="50949" y="112274"/>
                  </a:lnTo>
                  <a:lnTo>
                    <a:pt x="75658" y="75658"/>
                  </a:lnTo>
                  <a:lnTo>
                    <a:pt x="112274" y="50949"/>
                  </a:lnTo>
                  <a:lnTo>
                    <a:pt x="157063" y="41883"/>
                  </a:lnTo>
                  <a:lnTo>
                    <a:pt x="261400" y="41883"/>
                  </a:lnTo>
                  <a:lnTo>
                    <a:pt x="249821" y="30304"/>
                  </a:lnTo>
                  <a:lnTo>
                    <a:pt x="206706" y="8007"/>
                  </a:lnTo>
                  <a:lnTo>
                    <a:pt x="157063" y="0"/>
                  </a:lnTo>
                  <a:close/>
                </a:path>
                <a:path w="314325" h="314325">
                  <a:moveTo>
                    <a:pt x="261400" y="41883"/>
                  </a:moveTo>
                  <a:lnTo>
                    <a:pt x="157063" y="41883"/>
                  </a:lnTo>
                  <a:lnTo>
                    <a:pt x="201851" y="50949"/>
                  </a:lnTo>
                  <a:lnTo>
                    <a:pt x="238467" y="75658"/>
                  </a:lnTo>
                  <a:lnTo>
                    <a:pt x="263176" y="112274"/>
                  </a:lnTo>
                  <a:lnTo>
                    <a:pt x="272243" y="157063"/>
                  </a:lnTo>
                  <a:lnTo>
                    <a:pt x="263176" y="201851"/>
                  </a:lnTo>
                  <a:lnTo>
                    <a:pt x="238467" y="238467"/>
                  </a:lnTo>
                  <a:lnTo>
                    <a:pt x="201851" y="263176"/>
                  </a:lnTo>
                  <a:lnTo>
                    <a:pt x="157063" y="272243"/>
                  </a:lnTo>
                  <a:lnTo>
                    <a:pt x="261400" y="272243"/>
                  </a:lnTo>
                  <a:lnTo>
                    <a:pt x="283821" y="249821"/>
                  </a:lnTo>
                  <a:lnTo>
                    <a:pt x="306119" y="206706"/>
                  </a:lnTo>
                  <a:lnTo>
                    <a:pt x="314126" y="157063"/>
                  </a:lnTo>
                  <a:lnTo>
                    <a:pt x="306119" y="107420"/>
                  </a:lnTo>
                  <a:lnTo>
                    <a:pt x="283821" y="64304"/>
                  </a:lnTo>
                  <a:lnTo>
                    <a:pt x="261400" y="41883"/>
                  </a:lnTo>
                  <a:close/>
                </a:path>
              </a:pathLst>
            </a:custGeom>
            <a:solidFill>
              <a:srgbClr val="211F1F"/>
            </a:solidFill>
          </p:spPr>
          <p:txBody>
            <a:bodyPr wrap="square" lIns="0" tIns="0" rIns="0" bIns="0" rtlCol="0"/>
            <a:lstStyle/>
            <a:p>
              <a:endParaRPr/>
            </a:p>
          </p:txBody>
        </p:sp>
      </p:grpSp>
      <p:grpSp>
        <p:nvGrpSpPr>
          <p:cNvPr id="57" name="object 60">
            <a:extLst>
              <a:ext uri="{FF2B5EF4-FFF2-40B4-BE49-F238E27FC236}">
                <a16:creationId xmlns:a16="http://schemas.microsoft.com/office/drawing/2014/main" id="{546B7A03-EFD3-8551-CA73-1B8D3E1EC8B1}"/>
              </a:ext>
            </a:extLst>
          </p:cNvPr>
          <p:cNvGrpSpPr/>
          <p:nvPr userDrawn="1"/>
        </p:nvGrpSpPr>
        <p:grpSpPr>
          <a:xfrm>
            <a:off x="5208786" y="6253905"/>
            <a:ext cx="690245" cy="1294765"/>
            <a:chOff x="14824172" y="6253905"/>
            <a:chExt cx="690245" cy="1294765"/>
          </a:xfrm>
        </p:grpSpPr>
        <p:sp>
          <p:nvSpPr>
            <p:cNvPr id="58" name="object 61">
              <a:extLst>
                <a:ext uri="{FF2B5EF4-FFF2-40B4-BE49-F238E27FC236}">
                  <a16:creationId xmlns:a16="http://schemas.microsoft.com/office/drawing/2014/main" id="{C90EC95A-BD1A-122F-ECD1-600658F5F651}"/>
                </a:ext>
              </a:extLst>
            </p:cNvPr>
            <p:cNvSpPr/>
            <p:nvPr/>
          </p:nvSpPr>
          <p:spPr>
            <a:xfrm>
              <a:off x="14845114" y="6274846"/>
              <a:ext cx="648335" cy="1116965"/>
            </a:xfrm>
            <a:custGeom>
              <a:avLst/>
              <a:gdLst/>
              <a:ahLst/>
              <a:cxnLst/>
              <a:rect l="l" t="t" r="r" b="b"/>
              <a:pathLst>
                <a:path w="648334" h="1116965">
                  <a:moveTo>
                    <a:pt x="648116" y="1116814"/>
                  </a:moveTo>
                  <a:lnTo>
                    <a:pt x="0" y="1116814"/>
                  </a:lnTo>
                  <a:lnTo>
                    <a:pt x="0" y="0"/>
                  </a:lnTo>
                </a:path>
              </a:pathLst>
            </a:custGeom>
            <a:ln w="41883">
              <a:solidFill>
                <a:srgbClr val="211F1F"/>
              </a:solidFill>
            </a:ln>
          </p:spPr>
          <p:txBody>
            <a:bodyPr wrap="square" lIns="0" tIns="0" rIns="0" bIns="0" rtlCol="0"/>
            <a:lstStyle/>
            <a:p>
              <a:endParaRPr/>
            </a:p>
          </p:txBody>
        </p:sp>
        <p:sp>
          <p:nvSpPr>
            <p:cNvPr id="59" name="object 62">
              <a:extLst>
                <a:ext uri="{FF2B5EF4-FFF2-40B4-BE49-F238E27FC236}">
                  <a16:creationId xmlns:a16="http://schemas.microsoft.com/office/drawing/2014/main" id="{FF4CF599-D843-B659-5627-9D6155416624}"/>
                </a:ext>
              </a:extLst>
            </p:cNvPr>
            <p:cNvSpPr/>
            <p:nvPr/>
          </p:nvSpPr>
          <p:spPr>
            <a:xfrm>
              <a:off x="15202658" y="7255471"/>
              <a:ext cx="272415" cy="272415"/>
            </a:xfrm>
            <a:custGeom>
              <a:avLst/>
              <a:gdLst/>
              <a:ahLst/>
              <a:cxnLst/>
              <a:rect l="l" t="t" r="r" b="b"/>
              <a:pathLst>
                <a:path w="272415" h="272415">
                  <a:moveTo>
                    <a:pt x="136121" y="0"/>
                  </a:moveTo>
                  <a:lnTo>
                    <a:pt x="93143" y="6951"/>
                  </a:lnTo>
                  <a:lnTo>
                    <a:pt x="55782" y="26298"/>
                  </a:lnTo>
                  <a:lnTo>
                    <a:pt x="26298" y="55782"/>
                  </a:lnTo>
                  <a:lnTo>
                    <a:pt x="6951" y="93143"/>
                  </a:lnTo>
                  <a:lnTo>
                    <a:pt x="0" y="136121"/>
                  </a:lnTo>
                  <a:lnTo>
                    <a:pt x="6951" y="179099"/>
                  </a:lnTo>
                  <a:lnTo>
                    <a:pt x="26298" y="216460"/>
                  </a:lnTo>
                  <a:lnTo>
                    <a:pt x="55782" y="245944"/>
                  </a:lnTo>
                  <a:lnTo>
                    <a:pt x="93143" y="265291"/>
                  </a:lnTo>
                  <a:lnTo>
                    <a:pt x="136121" y="272243"/>
                  </a:lnTo>
                  <a:lnTo>
                    <a:pt x="179099" y="265291"/>
                  </a:lnTo>
                  <a:lnTo>
                    <a:pt x="216460" y="245944"/>
                  </a:lnTo>
                  <a:lnTo>
                    <a:pt x="245944" y="216460"/>
                  </a:lnTo>
                  <a:lnTo>
                    <a:pt x="265291" y="179099"/>
                  </a:lnTo>
                  <a:lnTo>
                    <a:pt x="272243" y="136121"/>
                  </a:lnTo>
                  <a:lnTo>
                    <a:pt x="265291" y="93143"/>
                  </a:lnTo>
                  <a:lnTo>
                    <a:pt x="245944" y="55782"/>
                  </a:lnTo>
                  <a:lnTo>
                    <a:pt x="216460" y="26298"/>
                  </a:lnTo>
                  <a:lnTo>
                    <a:pt x="179099" y="6951"/>
                  </a:lnTo>
                  <a:lnTo>
                    <a:pt x="136121" y="0"/>
                  </a:lnTo>
                  <a:close/>
                </a:path>
              </a:pathLst>
            </a:custGeom>
            <a:solidFill>
              <a:srgbClr val="F9CF35"/>
            </a:solidFill>
          </p:spPr>
          <p:txBody>
            <a:bodyPr wrap="square" lIns="0" tIns="0" rIns="0" bIns="0" rtlCol="0"/>
            <a:lstStyle/>
            <a:p>
              <a:endParaRPr/>
            </a:p>
          </p:txBody>
        </p:sp>
        <p:sp>
          <p:nvSpPr>
            <p:cNvPr id="60" name="object 63">
              <a:extLst>
                <a:ext uri="{FF2B5EF4-FFF2-40B4-BE49-F238E27FC236}">
                  <a16:creationId xmlns:a16="http://schemas.microsoft.com/office/drawing/2014/main" id="{DE8ED283-335A-549D-C3D9-8E0D2D335157}"/>
                </a:ext>
              </a:extLst>
            </p:cNvPr>
            <p:cNvSpPr/>
            <p:nvPr/>
          </p:nvSpPr>
          <p:spPr>
            <a:xfrm>
              <a:off x="15181716" y="7234524"/>
              <a:ext cx="314325" cy="314325"/>
            </a:xfrm>
            <a:custGeom>
              <a:avLst/>
              <a:gdLst/>
              <a:ahLst/>
              <a:cxnLst/>
              <a:rect l="l" t="t" r="r" b="b"/>
              <a:pathLst>
                <a:path w="314325" h="314325">
                  <a:moveTo>
                    <a:pt x="157063" y="0"/>
                  </a:moveTo>
                  <a:lnTo>
                    <a:pt x="107420" y="8007"/>
                  </a:lnTo>
                  <a:lnTo>
                    <a:pt x="64304" y="30304"/>
                  </a:lnTo>
                  <a:lnTo>
                    <a:pt x="30304" y="64304"/>
                  </a:lnTo>
                  <a:lnTo>
                    <a:pt x="8007" y="107420"/>
                  </a:lnTo>
                  <a:lnTo>
                    <a:pt x="0" y="157063"/>
                  </a:lnTo>
                  <a:lnTo>
                    <a:pt x="8007" y="206706"/>
                  </a:lnTo>
                  <a:lnTo>
                    <a:pt x="30304" y="249821"/>
                  </a:lnTo>
                  <a:lnTo>
                    <a:pt x="64304" y="283821"/>
                  </a:lnTo>
                  <a:lnTo>
                    <a:pt x="107420" y="306119"/>
                  </a:lnTo>
                  <a:lnTo>
                    <a:pt x="157063" y="314126"/>
                  </a:lnTo>
                  <a:lnTo>
                    <a:pt x="206706" y="306119"/>
                  </a:lnTo>
                  <a:lnTo>
                    <a:pt x="249821" y="283821"/>
                  </a:lnTo>
                  <a:lnTo>
                    <a:pt x="261400" y="272243"/>
                  </a:lnTo>
                  <a:lnTo>
                    <a:pt x="157063" y="272243"/>
                  </a:lnTo>
                  <a:lnTo>
                    <a:pt x="112274" y="263176"/>
                  </a:lnTo>
                  <a:lnTo>
                    <a:pt x="75658" y="238467"/>
                  </a:lnTo>
                  <a:lnTo>
                    <a:pt x="50949" y="201851"/>
                  </a:lnTo>
                  <a:lnTo>
                    <a:pt x="41883" y="157063"/>
                  </a:lnTo>
                  <a:lnTo>
                    <a:pt x="50949" y="112274"/>
                  </a:lnTo>
                  <a:lnTo>
                    <a:pt x="75658" y="75658"/>
                  </a:lnTo>
                  <a:lnTo>
                    <a:pt x="112274" y="50949"/>
                  </a:lnTo>
                  <a:lnTo>
                    <a:pt x="157063" y="41883"/>
                  </a:lnTo>
                  <a:lnTo>
                    <a:pt x="261400" y="41883"/>
                  </a:lnTo>
                  <a:lnTo>
                    <a:pt x="249821" y="30304"/>
                  </a:lnTo>
                  <a:lnTo>
                    <a:pt x="206706" y="8007"/>
                  </a:lnTo>
                  <a:lnTo>
                    <a:pt x="157063" y="0"/>
                  </a:lnTo>
                  <a:close/>
                </a:path>
                <a:path w="314325" h="314325">
                  <a:moveTo>
                    <a:pt x="261400" y="41883"/>
                  </a:moveTo>
                  <a:lnTo>
                    <a:pt x="157063" y="41883"/>
                  </a:lnTo>
                  <a:lnTo>
                    <a:pt x="201851" y="50949"/>
                  </a:lnTo>
                  <a:lnTo>
                    <a:pt x="238467" y="75658"/>
                  </a:lnTo>
                  <a:lnTo>
                    <a:pt x="263176" y="112274"/>
                  </a:lnTo>
                  <a:lnTo>
                    <a:pt x="272243" y="157063"/>
                  </a:lnTo>
                  <a:lnTo>
                    <a:pt x="263176" y="201851"/>
                  </a:lnTo>
                  <a:lnTo>
                    <a:pt x="238467" y="238467"/>
                  </a:lnTo>
                  <a:lnTo>
                    <a:pt x="201851" y="263176"/>
                  </a:lnTo>
                  <a:lnTo>
                    <a:pt x="157063" y="272243"/>
                  </a:lnTo>
                  <a:lnTo>
                    <a:pt x="261400" y="272243"/>
                  </a:lnTo>
                  <a:lnTo>
                    <a:pt x="283821" y="249821"/>
                  </a:lnTo>
                  <a:lnTo>
                    <a:pt x="306119" y="206706"/>
                  </a:lnTo>
                  <a:lnTo>
                    <a:pt x="314126" y="157063"/>
                  </a:lnTo>
                  <a:lnTo>
                    <a:pt x="306119" y="107420"/>
                  </a:lnTo>
                  <a:lnTo>
                    <a:pt x="283821" y="64304"/>
                  </a:lnTo>
                  <a:lnTo>
                    <a:pt x="261400" y="41883"/>
                  </a:lnTo>
                  <a:close/>
                </a:path>
              </a:pathLst>
            </a:custGeom>
            <a:solidFill>
              <a:srgbClr val="211F1F"/>
            </a:solidFill>
          </p:spPr>
          <p:txBody>
            <a:bodyPr wrap="square" lIns="0" tIns="0" rIns="0" bIns="0" rtlCol="0"/>
            <a:lstStyle/>
            <a:p>
              <a:endParaRPr/>
            </a:p>
          </p:txBody>
        </p:sp>
      </p:grpSp>
      <p:grpSp>
        <p:nvGrpSpPr>
          <p:cNvPr id="67" name="object 70">
            <a:extLst>
              <a:ext uri="{FF2B5EF4-FFF2-40B4-BE49-F238E27FC236}">
                <a16:creationId xmlns:a16="http://schemas.microsoft.com/office/drawing/2014/main" id="{51E648DA-E6B1-64AB-C816-236956E04029}"/>
              </a:ext>
            </a:extLst>
          </p:cNvPr>
          <p:cNvGrpSpPr/>
          <p:nvPr userDrawn="1"/>
        </p:nvGrpSpPr>
        <p:grpSpPr>
          <a:xfrm>
            <a:off x="9877364" y="6253905"/>
            <a:ext cx="690245" cy="1294765"/>
            <a:chOff x="6635437" y="6253905"/>
            <a:chExt cx="690245" cy="1294765"/>
          </a:xfrm>
        </p:grpSpPr>
        <p:sp>
          <p:nvSpPr>
            <p:cNvPr id="68" name="object 71">
              <a:extLst>
                <a:ext uri="{FF2B5EF4-FFF2-40B4-BE49-F238E27FC236}">
                  <a16:creationId xmlns:a16="http://schemas.microsoft.com/office/drawing/2014/main" id="{5E6AA5FA-C6E2-7339-012C-DAB21262A1BF}"/>
                </a:ext>
              </a:extLst>
            </p:cNvPr>
            <p:cNvSpPr/>
            <p:nvPr/>
          </p:nvSpPr>
          <p:spPr>
            <a:xfrm>
              <a:off x="6656379" y="6274846"/>
              <a:ext cx="648335" cy="1116965"/>
            </a:xfrm>
            <a:custGeom>
              <a:avLst/>
              <a:gdLst/>
              <a:ahLst/>
              <a:cxnLst/>
              <a:rect l="l" t="t" r="r" b="b"/>
              <a:pathLst>
                <a:path w="648334" h="1116965">
                  <a:moveTo>
                    <a:pt x="648116" y="1116814"/>
                  </a:moveTo>
                  <a:lnTo>
                    <a:pt x="0" y="1116814"/>
                  </a:lnTo>
                  <a:lnTo>
                    <a:pt x="0" y="0"/>
                  </a:lnTo>
                </a:path>
              </a:pathLst>
            </a:custGeom>
            <a:ln w="41883">
              <a:solidFill>
                <a:srgbClr val="211F1F"/>
              </a:solidFill>
            </a:ln>
          </p:spPr>
          <p:txBody>
            <a:bodyPr wrap="square" lIns="0" tIns="0" rIns="0" bIns="0" rtlCol="0"/>
            <a:lstStyle/>
            <a:p>
              <a:endParaRPr/>
            </a:p>
          </p:txBody>
        </p:sp>
        <p:sp>
          <p:nvSpPr>
            <p:cNvPr id="69" name="object 72">
              <a:extLst>
                <a:ext uri="{FF2B5EF4-FFF2-40B4-BE49-F238E27FC236}">
                  <a16:creationId xmlns:a16="http://schemas.microsoft.com/office/drawing/2014/main" id="{89FA6722-CBF2-3CFC-8637-C621B85154B0}"/>
                </a:ext>
              </a:extLst>
            </p:cNvPr>
            <p:cNvSpPr/>
            <p:nvPr/>
          </p:nvSpPr>
          <p:spPr>
            <a:xfrm>
              <a:off x="7021777" y="7255471"/>
              <a:ext cx="272415" cy="272415"/>
            </a:xfrm>
            <a:custGeom>
              <a:avLst/>
              <a:gdLst/>
              <a:ahLst/>
              <a:cxnLst/>
              <a:rect l="l" t="t" r="r" b="b"/>
              <a:pathLst>
                <a:path w="272415" h="272415">
                  <a:moveTo>
                    <a:pt x="136121" y="0"/>
                  </a:moveTo>
                  <a:lnTo>
                    <a:pt x="93143" y="6951"/>
                  </a:lnTo>
                  <a:lnTo>
                    <a:pt x="55782" y="26298"/>
                  </a:lnTo>
                  <a:lnTo>
                    <a:pt x="26298" y="55782"/>
                  </a:lnTo>
                  <a:lnTo>
                    <a:pt x="6951" y="93143"/>
                  </a:lnTo>
                  <a:lnTo>
                    <a:pt x="0" y="136121"/>
                  </a:lnTo>
                  <a:lnTo>
                    <a:pt x="6951" y="179099"/>
                  </a:lnTo>
                  <a:lnTo>
                    <a:pt x="26298" y="216460"/>
                  </a:lnTo>
                  <a:lnTo>
                    <a:pt x="55782" y="245944"/>
                  </a:lnTo>
                  <a:lnTo>
                    <a:pt x="93143" y="265291"/>
                  </a:lnTo>
                  <a:lnTo>
                    <a:pt x="136121" y="272243"/>
                  </a:lnTo>
                  <a:lnTo>
                    <a:pt x="179099" y="265291"/>
                  </a:lnTo>
                  <a:lnTo>
                    <a:pt x="216460" y="245944"/>
                  </a:lnTo>
                  <a:lnTo>
                    <a:pt x="245944" y="216460"/>
                  </a:lnTo>
                  <a:lnTo>
                    <a:pt x="265291" y="179099"/>
                  </a:lnTo>
                  <a:lnTo>
                    <a:pt x="272243" y="136121"/>
                  </a:lnTo>
                  <a:lnTo>
                    <a:pt x="265291" y="93143"/>
                  </a:lnTo>
                  <a:lnTo>
                    <a:pt x="245944" y="55782"/>
                  </a:lnTo>
                  <a:lnTo>
                    <a:pt x="216460" y="26298"/>
                  </a:lnTo>
                  <a:lnTo>
                    <a:pt x="179099" y="6951"/>
                  </a:lnTo>
                  <a:lnTo>
                    <a:pt x="136121" y="0"/>
                  </a:lnTo>
                  <a:close/>
                </a:path>
              </a:pathLst>
            </a:custGeom>
            <a:solidFill>
              <a:srgbClr val="ED5227"/>
            </a:solidFill>
          </p:spPr>
          <p:txBody>
            <a:bodyPr wrap="square" lIns="0" tIns="0" rIns="0" bIns="0" rtlCol="0"/>
            <a:lstStyle/>
            <a:p>
              <a:endParaRPr/>
            </a:p>
          </p:txBody>
        </p:sp>
        <p:sp>
          <p:nvSpPr>
            <p:cNvPr id="70" name="object 73">
              <a:extLst>
                <a:ext uri="{FF2B5EF4-FFF2-40B4-BE49-F238E27FC236}">
                  <a16:creationId xmlns:a16="http://schemas.microsoft.com/office/drawing/2014/main" id="{B25D2F5B-25F2-A303-EB1D-8D746C278378}"/>
                </a:ext>
              </a:extLst>
            </p:cNvPr>
            <p:cNvSpPr/>
            <p:nvPr/>
          </p:nvSpPr>
          <p:spPr>
            <a:xfrm>
              <a:off x="7000840" y="7234524"/>
              <a:ext cx="314325" cy="314325"/>
            </a:xfrm>
            <a:custGeom>
              <a:avLst/>
              <a:gdLst/>
              <a:ahLst/>
              <a:cxnLst/>
              <a:rect l="l" t="t" r="r" b="b"/>
              <a:pathLst>
                <a:path w="314325" h="314325">
                  <a:moveTo>
                    <a:pt x="157063" y="0"/>
                  </a:moveTo>
                  <a:lnTo>
                    <a:pt x="107420" y="8007"/>
                  </a:lnTo>
                  <a:lnTo>
                    <a:pt x="64304" y="30304"/>
                  </a:lnTo>
                  <a:lnTo>
                    <a:pt x="30304" y="64304"/>
                  </a:lnTo>
                  <a:lnTo>
                    <a:pt x="8007" y="107420"/>
                  </a:lnTo>
                  <a:lnTo>
                    <a:pt x="0" y="157063"/>
                  </a:lnTo>
                  <a:lnTo>
                    <a:pt x="8007" y="206706"/>
                  </a:lnTo>
                  <a:lnTo>
                    <a:pt x="30304" y="249821"/>
                  </a:lnTo>
                  <a:lnTo>
                    <a:pt x="64304" y="283821"/>
                  </a:lnTo>
                  <a:lnTo>
                    <a:pt x="107420" y="306119"/>
                  </a:lnTo>
                  <a:lnTo>
                    <a:pt x="157063" y="314126"/>
                  </a:lnTo>
                  <a:lnTo>
                    <a:pt x="206706" y="306119"/>
                  </a:lnTo>
                  <a:lnTo>
                    <a:pt x="249821" y="283821"/>
                  </a:lnTo>
                  <a:lnTo>
                    <a:pt x="261400" y="272243"/>
                  </a:lnTo>
                  <a:lnTo>
                    <a:pt x="157063" y="272243"/>
                  </a:lnTo>
                  <a:lnTo>
                    <a:pt x="112274" y="263176"/>
                  </a:lnTo>
                  <a:lnTo>
                    <a:pt x="75658" y="238467"/>
                  </a:lnTo>
                  <a:lnTo>
                    <a:pt x="50949" y="201851"/>
                  </a:lnTo>
                  <a:lnTo>
                    <a:pt x="41883" y="157063"/>
                  </a:lnTo>
                  <a:lnTo>
                    <a:pt x="50949" y="112274"/>
                  </a:lnTo>
                  <a:lnTo>
                    <a:pt x="75658" y="75658"/>
                  </a:lnTo>
                  <a:lnTo>
                    <a:pt x="112274" y="50949"/>
                  </a:lnTo>
                  <a:lnTo>
                    <a:pt x="157063" y="41883"/>
                  </a:lnTo>
                  <a:lnTo>
                    <a:pt x="261400" y="41883"/>
                  </a:lnTo>
                  <a:lnTo>
                    <a:pt x="249821" y="30304"/>
                  </a:lnTo>
                  <a:lnTo>
                    <a:pt x="206706" y="8007"/>
                  </a:lnTo>
                  <a:lnTo>
                    <a:pt x="157063" y="0"/>
                  </a:lnTo>
                  <a:close/>
                </a:path>
                <a:path w="314325" h="314325">
                  <a:moveTo>
                    <a:pt x="261400" y="41883"/>
                  </a:moveTo>
                  <a:lnTo>
                    <a:pt x="157063" y="41883"/>
                  </a:lnTo>
                  <a:lnTo>
                    <a:pt x="201851" y="50949"/>
                  </a:lnTo>
                  <a:lnTo>
                    <a:pt x="238467" y="75658"/>
                  </a:lnTo>
                  <a:lnTo>
                    <a:pt x="263176" y="112274"/>
                  </a:lnTo>
                  <a:lnTo>
                    <a:pt x="272243" y="157063"/>
                  </a:lnTo>
                  <a:lnTo>
                    <a:pt x="263176" y="201851"/>
                  </a:lnTo>
                  <a:lnTo>
                    <a:pt x="238467" y="238467"/>
                  </a:lnTo>
                  <a:lnTo>
                    <a:pt x="201851" y="263176"/>
                  </a:lnTo>
                  <a:lnTo>
                    <a:pt x="157063" y="272243"/>
                  </a:lnTo>
                  <a:lnTo>
                    <a:pt x="261400" y="272243"/>
                  </a:lnTo>
                  <a:lnTo>
                    <a:pt x="283821" y="249821"/>
                  </a:lnTo>
                  <a:lnTo>
                    <a:pt x="306119" y="206706"/>
                  </a:lnTo>
                  <a:lnTo>
                    <a:pt x="314126" y="157063"/>
                  </a:lnTo>
                  <a:lnTo>
                    <a:pt x="306119" y="107420"/>
                  </a:lnTo>
                  <a:lnTo>
                    <a:pt x="283821" y="64304"/>
                  </a:lnTo>
                  <a:lnTo>
                    <a:pt x="261400" y="41883"/>
                  </a:lnTo>
                  <a:close/>
                </a:path>
              </a:pathLst>
            </a:custGeom>
            <a:solidFill>
              <a:srgbClr val="211F1F"/>
            </a:solidFill>
          </p:spPr>
          <p:txBody>
            <a:bodyPr wrap="square" lIns="0" tIns="0" rIns="0" bIns="0" rtlCol="0"/>
            <a:lstStyle/>
            <a:p>
              <a:endParaRPr/>
            </a:p>
          </p:txBody>
        </p:sp>
      </p:grpSp>
      <p:grpSp>
        <p:nvGrpSpPr>
          <p:cNvPr id="77" name="object 80">
            <a:extLst>
              <a:ext uri="{FF2B5EF4-FFF2-40B4-BE49-F238E27FC236}">
                <a16:creationId xmlns:a16="http://schemas.microsoft.com/office/drawing/2014/main" id="{927A37B0-B5BA-E346-FAFF-D83C992FA0D6}"/>
              </a:ext>
            </a:extLst>
          </p:cNvPr>
          <p:cNvGrpSpPr/>
          <p:nvPr userDrawn="1"/>
        </p:nvGrpSpPr>
        <p:grpSpPr>
          <a:xfrm>
            <a:off x="510828" y="6253905"/>
            <a:ext cx="690245" cy="1294765"/>
            <a:chOff x="1625766" y="6253905"/>
            <a:chExt cx="690245" cy="1294765"/>
          </a:xfrm>
        </p:grpSpPr>
        <p:sp>
          <p:nvSpPr>
            <p:cNvPr id="78" name="object 81">
              <a:extLst>
                <a:ext uri="{FF2B5EF4-FFF2-40B4-BE49-F238E27FC236}">
                  <a16:creationId xmlns:a16="http://schemas.microsoft.com/office/drawing/2014/main" id="{6E638C5D-9F99-48F8-CE57-F9ECAE906D48}"/>
                </a:ext>
              </a:extLst>
            </p:cNvPr>
            <p:cNvSpPr/>
            <p:nvPr/>
          </p:nvSpPr>
          <p:spPr>
            <a:xfrm>
              <a:off x="1646708" y="6274846"/>
              <a:ext cx="648335" cy="1116965"/>
            </a:xfrm>
            <a:custGeom>
              <a:avLst/>
              <a:gdLst/>
              <a:ahLst/>
              <a:cxnLst/>
              <a:rect l="l" t="t" r="r" b="b"/>
              <a:pathLst>
                <a:path w="648335" h="1116965">
                  <a:moveTo>
                    <a:pt x="648116" y="1116814"/>
                  </a:moveTo>
                  <a:lnTo>
                    <a:pt x="0" y="1116814"/>
                  </a:lnTo>
                  <a:lnTo>
                    <a:pt x="0" y="0"/>
                  </a:lnTo>
                </a:path>
              </a:pathLst>
            </a:custGeom>
            <a:ln w="41883">
              <a:solidFill>
                <a:srgbClr val="211F1F"/>
              </a:solidFill>
            </a:ln>
          </p:spPr>
          <p:txBody>
            <a:bodyPr wrap="square" lIns="0" tIns="0" rIns="0" bIns="0" rtlCol="0"/>
            <a:lstStyle/>
            <a:p>
              <a:endParaRPr/>
            </a:p>
          </p:txBody>
        </p:sp>
        <p:sp>
          <p:nvSpPr>
            <p:cNvPr id="79" name="object 82">
              <a:extLst>
                <a:ext uri="{FF2B5EF4-FFF2-40B4-BE49-F238E27FC236}">
                  <a16:creationId xmlns:a16="http://schemas.microsoft.com/office/drawing/2014/main" id="{0F3A9B26-6A9B-BF46-B07A-1D5A164B38EF}"/>
                </a:ext>
              </a:extLst>
            </p:cNvPr>
            <p:cNvSpPr/>
            <p:nvPr/>
          </p:nvSpPr>
          <p:spPr>
            <a:xfrm>
              <a:off x="2012113" y="7255471"/>
              <a:ext cx="272415" cy="272415"/>
            </a:xfrm>
            <a:custGeom>
              <a:avLst/>
              <a:gdLst/>
              <a:ahLst/>
              <a:cxnLst/>
              <a:rect l="l" t="t" r="r" b="b"/>
              <a:pathLst>
                <a:path w="272414" h="272415">
                  <a:moveTo>
                    <a:pt x="136121" y="0"/>
                  </a:moveTo>
                  <a:lnTo>
                    <a:pt x="93143" y="6951"/>
                  </a:lnTo>
                  <a:lnTo>
                    <a:pt x="55782" y="26298"/>
                  </a:lnTo>
                  <a:lnTo>
                    <a:pt x="26298" y="55782"/>
                  </a:lnTo>
                  <a:lnTo>
                    <a:pt x="6951" y="93143"/>
                  </a:lnTo>
                  <a:lnTo>
                    <a:pt x="0" y="136121"/>
                  </a:lnTo>
                  <a:lnTo>
                    <a:pt x="6951" y="179099"/>
                  </a:lnTo>
                  <a:lnTo>
                    <a:pt x="26298" y="216460"/>
                  </a:lnTo>
                  <a:lnTo>
                    <a:pt x="55782" y="245944"/>
                  </a:lnTo>
                  <a:lnTo>
                    <a:pt x="93143" y="265291"/>
                  </a:lnTo>
                  <a:lnTo>
                    <a:pt x="136121" y="272243"/>
                  </a:lnTo>
                  <a:lnTo>
                    <a:pt x="179099" y="265291"/>
                  </a:lnTo>
                  <a:lnTo>
                    <a:pt x="216460" y="245944"/>
                  </a:lnTo>
                  <a:lnTo>
                    <a:pt x="245944" y="216460"/>
                  </a:lnTo>
                  <a:lnTo>
                    <a:pt x="265291" y="179099"/>
                  </a:lnTo>
                  <a:lnTo>
                    <a:pt x="272243" y="136121"/>
                  </a:lnTo>
                  <a:lnTo>
                    <a:pt x="265291" y="93143"/>
                  </a:lnTo>
                  <a:lnTo>
                    <a:pt x="245944" y="55782"/>
                  </a:lnTo>
                  <a:lnTo>
                    <a:pt x="216460" y="26298"/>
                  </a:lnTo>
                  <a:lnTo>
                    <a:pt x="179099" y="6951"/>
                  </a:lnTo>
                  <a:lnTo>
                    <a:pt x="136121" y="0"/>
                  </a:lnTo>
                  <a:close/>
                </a:path>
              </a:pathLst>
            </a:custGeom>
            <a:solidFill>
              <a:srgbClr val="35BDC0"/>
            </a:solidFill>
          </p:spPr>
          <p:txBody>
            <a:bodyPr wrap="square" lIns="0" tIns="0" rIns="0" bIns="0" rtlCol="0"/>
            <a:lstStyle/>
            <a:p>
              <a:endParaRPr/>
            </a:p>
          </p:txBody>
        </p:sp>
        <p:sp>
          <p:nvSpPr>
            <p:cNvPr id="80" name="object 83">
              <a:extLst>
                <a:ext uri="{FF2B5EF4-FFF2-40B4-BE49-F238E27FC236}">
                  <a16:creationId xmlns:a16="http://schemas.microsoft.com/office/drawing/2014/main" id="{9527E35A-3EC7-4612-71D1-7DE2D3EAA5F2}"/>
                </a:ext>
              </a:extLst>
            </p:cNvPr>
            <p:cNvSpPr/>
            <p:nvPr/>
          </p:nvSpPr>
          <p:spPr>
            <a:xfrm>
              <a:off x="1991168" y="7234524"/>
              <a:ext cx="314325" cy="314325"/>
            </a:xfrm>
            <a:custGeom>
              <a:avLst/>
              <a:gdLst/>
              <a:ahLst/>
              <a:cxnLst/>
              <a:rect l="l" t="t" r="r" b="b"/>
              <a:pathLst>
                <a:path w="314325" h="314325">
                  <a:moveTo>
                    <a:pt x="157063" y="0"/>
                  </a:moveTo>
                  <a:lnTo>
                    <a:pt x="107420" y="8007"/>
                  </a:lnTo>
                  <a:lnTo>
                    <a:pt x="64304" y="30304"/>
                  </a:lnTo>
                  <a:lnTo>
                    <a:pt x="30304" y="64304"/>
                  </a:lnTo>
                  <a:lnTo>
                    <a:pt x="8007" y="107420"/>
                  </a:lnTo>
                  <a:lnTo>
                    <a:pt x="0" y="157063"/>
                  </a:lnTo>
                  <a:lnTo>
                    <a:pt x="8007" y="206706"/>
                  </a:lnTo>
                  <a:lnTo>
                    <a:pt x="30304" y="249821"/>
                  </a:lnTo>
                  <a:lnTo>
                    <a:pt x="64304" y="283821"/>
                  </a:lnTo>
                  <a:lnTo>
                    <a:pt x="107420" y="306119"/>
                  </a:lnTo>
                  <a:lnTo>
                    <a:pt x="157063" y="314126"/>
                  </a:lnTo>
                  <a:lnTo>
                    <a:pt x="206706" y="306119"/>
                  </a:lnTo>
                  <a:lnTo>
                    <a:pt x="249821" y="283821"/>
                  </a:lnTo>
                  <a:lnTo>
                    <a:pt x="261400" y="272243"/>
                  </a:lnTo>
                  <a:lnTo>
                    <a:pt x="157063" y="272243"/>
                  </a:lnTo>
                  <a:lnTo>
                    <a:pt x="112274" y="263176"/>
                  </a:lnTo>
                  <a:lnTo>
                    <a:pt x="75658" y="238467"/>
                  </a:lnTo>
                  <a:lnTo>
                    <a:pt x="50949" y="201851"/>
                  </a:lnTo>
                  <a:lnTo>
                    <a:pt x="41883" y="157063"/>
                  </a:lnTo>
                  <a:lnTo>
                    <a:pt x="50949" y="112274"/>
                  </a:lnTo>
                  <a:lnTo>
                    <a:pt x="75658" y="75658"/>
                  </a:lnTo>
                  <a:lnTo>
                    <a:pt x="112274" y="50949"/>
                  </a:lnTo>
                  <a:lnTo>
                    <a:pt x="157063" y="41883"/>
                  </a:lnTo>
                  <a:lnTo>
                    <a:pt x="261400" y="41883"/>
                  </a:lnTo>
                  <a:lnTo>
                    <a:pt x="249821" y="30304"/>
                  </a:lnTo>
                  <a:lnTo>
                    <a:pt x="206706" y="8007"/>
                  </a:lnTo>
                  <a:lnTo>
                    <a:pt x="157063" y="0"/>
                  </a:lnTo>
                  <a:close/>
                </a:path>
                <a:path w="314325" h="314325">
                  <a:moveTo>
                    <a:pt x="261400" y="41883"/>
                  </a:moveTo>
                  <a:lnTo>
                    <a:pt x="157063" y="41883"/>
                  </a:lnTo>
                  <a:lnTo>
                    <a:pt x="201851" y="50949"/>
                  </a:lnTo>
                  <a:lnTo>
                    <a:pt x="238467" y="75658"/>
                  </a:lnTo>
                  <a:lnTo>
                    <a:pt x="263176" y="112274"/>
                  </a:lnTo>
                  <a:lnTo>
                    <a:pt x="272243" y="157063"/>
                  </a:lnTo>
                  <a:lnTo>
                    <a:pt x="263176" y="201851"/>
                  </a:lnTo>
                  <a:lnTo>
                    <a:pt x="238467" y="238467"/>
                  </a:lnTo>
                  <a:lnTo>
                    <a:pt x="201851" y="263176"/>
                  </a:lnTo>
                  <a:lnTo>
                    <a:pt x="157063" y="272243"/>
                  </a:lnTo>
                  <a:lnTo>
                    <a:pt x="261400" y="272243"/>
                  </a:lnTo>
                  <a:lnTo>
                    <a:pt x="283821" y="249821"/>
                  </a:lnTo>
                  <a:lnTo>
                    <a:pt x="306119" y="206706"/>
                  </a:lnTo>
                  <a:lnTo>
                    <a:pt x="314126" y="157063"/>
                  </a:lnTo>
                  <a:lnTo>
                    <a:pt x="306119" y="107420"/>
                  </a:lnTo>
                  <a:lnTo>
                    <a:pt x="283821" y="64304"/>
                  </a:lnTo>
                  <a:lnTo>
                    <a:pt x="261400" y="41883"/>
                  </a:lnTo>
                  <a:close/>
                </a:path>
              </a:pathLst>
            </a:custGeom>
            <a:solidFill>
              <a:srgbClr val="211F1F"/>
            </a:solidFill>
          </p:spPr>
          <p:txBody>
            <a:bodyPr wrap="square" lIns="0" tIns="0" rIns="0" bIns="0" rtlCol="0"/>
            <a:lstStyle/>
            <a:p>
              <a:endParaRPr/>
            </a:p>
          </p:txBody>
        </p:sp>
      </p:grpSp>
      <p:grpSp>
        <p:nvGrpSpPr>
          <p:cNvPr id="87" name="object 90">
            <a:extLst>
              <a:ext uri="{FF2B5EF4-FFF2-40B4-BE49-F238E27FC236}">
                <a16:creationId xmlns:a16="http://schemas.microsoft.com/office/drawing/2014/main" id="{8B7B3DEC-1800-AAF1-51DA-6700960C1738}"/>
              </a:ext>
            </a:extLst>
          </p:cNvPr>
          <p:cNvGrpSpPr/>
          <p:nvPr userDrawn="1"/>
        </p:nvGrpSpPr>
        <p:grpSpPr>
          <a:xfrm>
            <a:off x="10811643" y="3153292"/>
            <a:ext cx="690245" cy="2249550"/>
            <a:chOff x="9366550" y="3107317"/>
            <a:chExt cx="690245" cy="2295525"/>
          </a:xfrm>
        </p:grpSpPr>
        <p:sp>
          <p:nvSpPr>
            <p:cNvPr id="88" name="object 91">
              <a:extLst>
                <a:ext uri="{FF2B5EF4-FFF2-40B4-BE49-F238E27FC236}">
                  <a16:creationId xmlns:a16="http://schemas.microsoft.com/office/drawing/2014/main" id="{94A5F4B6-1BA2-7C8C-33FC-4420AE7782A5}"/>
                </a:ext>
              </a:extLst>
            </p:cNvPr>
            <p:cNvSpPr/>
            <p:nvPr/>
          </p:nvSpPr>
          <p:spPr>
            <a:xfrm>
              <a:off x="9387492" y="3264381"/>
              <a:ext cx="648335" cy="2117725"/>
            </a:xfrm>
            <a:custGeom>
              <a:avLst/>
              <a:gdLst/>
              <a:ahLst/>
              <a:cxnLst/>
              <a:rect l="l" t="t" r="r" b="b"/>
              <a:pathLst>
                <a:path w="648334" h="2117725">
                  <a:moveTo>
                    <a:pt x="648116" y="0"/>
                  </a:moveTo>
                  <a:lnTo>
                    <a:pt x="0" y="0"/>
                  </a:lnTo>
                  <a:lnTo>
                    <a:pt x="0" y="2117118"/>
                  </a:lnTo>
                </a:path>
              </a:pathLst>
            </a:custGeom>
            <a:ln w="41883">
              <a:solidFill>
                <a:srgbClr val="211F1F"/>
              </a:solidFill>
            </a:ln>
          </p:spPr>
          <p:txBody>
            <a:bodyPr wrap="square" lIns="0" tIns="0" rIns="0" bIns="0" rtlCol="0"/>
            <a:lstStyle/>
            <a:p>
              <a:endParaRPr/>
            </a:p>
          </p:txBody>
        </p:sp>
        <p:sp>
          <p:nvSpPr>
            <p:cNvPr id="89" name="object 92">
              <a:extLst>
                <a:ext uri="{FF2B5EF4-FFF2-40B4-BE49-F238E27FC236}">
                  <a16:creationId xmlns:a16="http://schemas.microsoft.com/office/drawing/2014/main" id="{A6EE5D41-9044-0A19-7613-AA0C698B37E7}"/>
                </a:ext>
              </a:extLst>
            </p:cNvPr>
            <p:cNvSpPr/>
            <p:nvPr/>
          </p:nvSpPr>
          <p:spPr>
            <a:xfrm>
              <a:off x="9753432" y="3128254"/>
              <a:ext cx="272415" cy="272415"/>
            </a:xfrm>
            <a:custGeom>
              <a:avLst/>
              <a:gdLst/>
              <a:ahLst/>
              <a:cxnLst/>
              <a:rect l="l" t="t" r="r" b="b"/>
              <a:pathLst>
                <a:path w="272415" h="272414">
                  <a:moveTo>
                    <a:pt x="136121" y="0"/>
                  </a:moveTo>
                  <a:lnTo>
                    <a:pt x="93143" y="6951"/>
                  </a:lnTo>
                  <a:lnTo>
                    <a:pt x="55782" y="26298"/>
                  </a:lnTo>
                  <a:lnTo>
                    <a:pt x="26298" y="55782"/>
                  </a:lnTo>
                  <a:lnTo>
                    <a:pt x="6951" y="93143"/>
                  </a:lnTo>
                  <a:lnTo>
                    <a:pt x="0" y="136121"/>
                  </a:lnTo>
                  <a:lnTo>
                    <a:pt x="6951" y="179099"/>
                  </a:lnTo>
                  <a:lnTo>
                    <a:pt x="26298" y="216460"/>
                  </a:lnTo>
                  <a:lnTo>
                    <a:pt x="55782" y="245944"/>
                  </a:lnTo>
                  <a:lnTo>
                    <a:pt x="93143" y="265291"/>
                  </a:lnTo>
                  <a:lnTo>
                    <a:pt x="136121" y="272243"/>
                  </a:lnTo>
                  <a:lnTo>
                    <a:pt x="179099" y="265291"/>
                  </a:lnTo>
                  <a:lnTo>
                    <a:pt x="216460" y="245944"/>
                  </a:lnTo>
                  <a:lnTo>
                    <a:pt x="245944" y="216460"/>
                  </a:lnTo>
                  <a:lnTo>
                    <a:pt x="265291" y="179099"/>
                  </a:lnTo>
                  <a:lnTo>
                    <a:pt x="272243" y="136121"/>
                  </a:lnTo>
                  <a:lnTo>
                    <a:pt x="265291" y="93143"/>
                  </a:lnTo>
                  <a:lnTo>
                    <a:pt x="245944" y="55782"/>
                  </a:lnTo>
                  <a:lnTo>
                    <a:pt x="216460" y="26298"/>
                  </a:lnTo>
                  <a:lnTo>
                    <a:pt x="179099" y="6951"/>
                  </a:lnTo>
                  <a:lnTo>
                    <a:pt x="136121" y="0"/>
                  </a:lnTo>
                  <a:close/>
                </a:path>
              </a:pathLst>
            </a:custGeom>
            <a:solidFill>
              <a:srgbClr val="F6921E"/>
            </a:solidFill>
          </p:spPr>
          <p:txBody>
            <a:bodyPr wrap="square" lIns="0" tIns="0" rIns="0" bIns="0" rtlCol="0"/>
            <a:lstStyle/>
            <a:p>
              <a:endParaRPr/>
            </a:p>
          </p:txBody>
        </p:sp>
        <p:sp>
          <p:nvSpPr>
            <p:cNvPr id="90" name="object 93">
              <a:extLst>
                <a:ext uri="{FF2B5EF4-FFF2-40B4-BE49-F238E27FC236}">
                  <a16:creationId xmlns:a16="http://schemas.microsoft.com/office/drawing/2014/main" id="{C51810D7-5212-6036-D1E7-5D9AE3CE6C68}"/>
                </a:ext>
              </a:extLst>
            </p:cNvPr>
            <p:cNvSpPr/>
            <p:nvPr/>
          </p:nvSpPr>
          <p:spPr>
            <a:xfrm>
              <a:off x="9732490" y="3107317"/>
              <a:ext cx="314325" cy="314325"/>
            </a:xfrm>
            <a:custGeom>
              <a:avLst/>
              <a:gdLst/>
              <a:ahLst/>
              <a:cxnLst/>
              <a:rect l="l" t="t" r="r" b="b"/>
              <a:pathLst>
                <a:path w="314325" h="314325">
                  <a:moveTo>
                    <a:pt x="157063" y="0"/>
                  </a:moveTo>
                  <a:lnTo>
                    <a:pt x="107420" y="8007"/>
                  </a:lnTo>
                  <a:lnTo>
                    <a:pt x="64304" y="30304"/>
                  </a:lnTo>
                  <a:lnTo>
                    <a:pt x="30304" y="64304"/>
                  </a:lnTo>
                  <a:lnTo>
                    <a:pt x="8007" y="107420"/>
                  </a:lnTo>
                  <a:lnTo>
                    <a:pt x="0" y="157063"/>
                  </a:lnTo>
                  <a:lnTo>
                    <a:pt x="8007" y="206706"/>
                  </a:lnTo>
                  <a:lnTo>
                    <a:pt x="30304" y="249821"/>
                  </a:lnTo>
                  <a:lnTo>
                    <a:pt x="64304" y="283821"/>
                  </a:lnTo>
                  <a:lnTo>
                    <a:pt x="107420" y="306119"/>
                  </a:lnTo>
                  <a:lnTo>
                    <a:pt x="157063" y="314126"/>
                  </a:lnTo>
                  <a:lnTo>
                    <a:pt x="206706" y="306119"/>
                  </a:lnTo>
                  <a:lnTo>
                    <a:pt x="249821" y="283821"/>
                  </a:lnTo>
                  <a:lnTo>
                    <a:pt x="261400" y="272243"/>
                  </a:lnTo>
                  <a:lnTo>
                    <a:pt x="157063" y="272243"/>
                  </a:lnTo>
                  <a:lnTo>
                    <a:pt x="112274" y="263176"/>
                  </a:lnTo>
                  <a:lnTo>
                    <a:pt x="75658" y="238467"/>
                  </a:lnTo>
                  <a:lnTo>
                    <a:pt x="50949" y="201851"/>
                  </a:lnTo>
                  <a:lnTo>
                    <a:pt x="41883" y="157063"/>
                  </a:lnTo>
                  <a:lnTo>
                    <a:pt x="50949" y="112274"/>
                  </a:lnTo>
                  <a:lnTo>
                    <a:pt x="75658" y="75658"/>
                  </a:lnTo>
                  <a:lnTo>
                    <a:pt x="112274" y="50949"/>
                  </a:lnTo>
                  <a:lnTo>
                    <a:pt x="157063" y="41883"/>
                  </a:lnTo>
                  <a:lnTo>
                    <a:pt x="261400" y="41883"/>
                  </a:lnTo>
                  <a:lnTo>
                    <a:pt x="249821" y="30304"/>
                  </a:lnTo>
                  <a:lnTo>
                    <a:pt x="206706" y="8007"/>
                  </a:lnTo>
                  <a:lnTo>
                    <a:pt x="157063" y="0"/>
                  </a:lnTo>
                  <a:close/>
                </a:path>
                <a:path w="314325" h="314325">
                  <a:moveTo>
                    <a:pt x="261400" y="41883"/>
                  </a:moveTo>
                  <a:lnTo>
                    <a:pt x="157063" y="41883"/>
                  </a:lnTo>
                  <a:lnTo>
                    <a:pt x="201851" y="50949"/>
                  </a:lnTo>
                  <a:lnTo>
                    <a:pt x="238467" y="75658"/>
                  </a:lnTo>
                  <a:lnTo>
                    <a:pt x="263176" y="112274"/>
                  </a:lnTo>
                  <a:lnTo>
                    <a:pt x="272243" y="157063"/>
                  </a:lnTo>
                  <a:lnTo>
                    <a:pt x="263176" y="201851"/>
                  </a:lnTo>
                  <a:lnTo>
                    <a:pt x="238467" y="238467"/>
                  </a:lnTo>
                  <a:lnTo>
                    <a:pt x="201851" y="263176"/>
                  </a:lnTo>
                  <a:lnTo>
                    <a:pt x="157063" y="272243"/>
                  </a:lnTo>
                  <a:lnTo>
                    <a:pt x="261400" y="272243"/>
                  </a:lnTo>
                  <a:lnTo>
                    <a:pt x="283821" y="249821"/>
                  </a:lnTo>
                  <a:lnTo>
                    <a:pt x="306119" y="206706"/>
                  </a:lnTo>
                  <a:lnTo>
                    <a:pt x="314126" y="157063"/>
                  </a:lnTo>
                  <a:lnTo>
                    <a:pt x="306119" y="107420"/>
                  </a:lnTo>
                  <a:lnTo>
                    <a:pt x="283821" y="64304"/>
                  </a:lnTo>
                  <a:lnTo>
                    <a:pt x="261400" y="41883"/>
                  </a:lnTo>
                  <a:close/>
                </a:path>
              </a:pathLst>
            </a:custGeom>
            <a:solidFill>
              <a:srgbClr val="211F1F"/>
            </a:solidFill>
          </p:spPr>
          <p:txBody>
            <a:bodyPr wrap="square" lIns="0" tIns="0" rIns="0" bIns="0" rtlCol="0"/>
            <a:lstStyle/>
            <a:p>
              <a:endParaRPr/>
            </a:p>
          </p:txBody>
        </p:sp>
      </p:grpSp>
      <p:sp>
        <p:nvSpPr>
          <p:cNvPr id="94" name="Text Placeholder 12">
            <a:extLst>
              <a:ext uri="{FF2B5EF4-FFF2-40B4-BE49-F238E27FC236}">
                <a16:creationId xmlns:a16="http://schemas.microsoft.com/office/drawing/2014/main" id="{58BA1941-83CE-9476-8017-858510349A7D}"/>
              </a:ext>
            </a:extLst>
          </p:cNvPr>
          <p:cNvSpPr>
            <a:spLocks noGrp="1"/>
          </p:cNvSpPr>
          <p:nvPr>
            <p:ph type="body" sz="quarter" idx="10" hasCustomPrompt="1"/>
          </p:nvPr>
        </p:nvSpPr>
        <p:spPr>
          <a:xfrm>
            <a:off x="1838153" y="3701765"/>
            <a:ext cx="3257134" cy="272400"/>
          </a:xfrm>
        </p:spPr>
        <p:txBody>
          <a:bodyPr>
            <a:normAutofit/>
          </a:bodyPr>
          <a:lstStyle>
            <a:lvl1pPr>
              <a:defRPr sz="1650" b="1"/>
            </a:lvl1pPr>
          </a:lstStyle>
          <a:p>
            <a:pPr lvl="0"/>
            <a:r>
              <a:rPr lang="en-GB"/>
              <a:t>Month 2025</a:t>
            </a:r>
            <a:endParaRPr lang="en-US"/>
          </a:p>
        </p:txBody>
      </p:sp>
      <p:sp>
        <p:nvSpPr>
          <p:cNvPr id="95" name="Text Placeholder 12">
            <a:extLst>
              <a:ext uri="{FF2B5EF4-FFF2-40B4-BE49-F238E27FC236}">
                <a16:creationId xmlns:a16="http://schemas.microsoft.com/office/drawing/2014/main" id="{AFD997D1-82A4-F917-C0E4-53206D5F7577}"/>
              </a:ext>
            </a:extLst>
          </p:cNvPr>
          <p:cNvSpPr>
            <a:spLocks noGrp="1"/>
          </p:cNvSpPr>
          <p:nvPr>
            <p:ph type="body" sz="quarter" idx="12" hasCustomPrompt="1"/>
          </p:nvPr>
        </p:nvSpPr>
        <p:spPr>
          <a:xfrm>
            <a:off x="1838153" y="4064228"/>
            <a:ext cx="3257134" cy="1171057"/>
          </a:xfrm>
        </p:spPr>
        <p:txBody>
          <a:bodyPr>
            <a:noAutofit/>
          </a:bodyPr>
          <a:lstStyle>
            <a:lvl1pPr>
              <a:lnSpc>
                <a:spcPct val="100000"/>
              </a:lnSpc>
              <a:defRPr sz="1400" b="0"/>
            </a:lvl1pPr>
          </a:lstStyle>
          <a:p>
            <a:pPr lvl="0"/>
            <a:r>
              <a:rPr lang="en-GB"/>
              <a:t>Click to insert text</a:t>
            </a:r>
            <a:endParaRPr lang="en-US"/>
          </a:p>
        </p:txBody>
      </p:sp>
      <p:sp>
        <p:nvSpPr>
          <p:cNvPr id="99" name="Picture Placeholder 76">
            <a:extLst>
              <a:ext uri="{FF2B5EF4-FFF2-40B4-BE49-F238E27FC236}">
                <a16:creationId xmlns:a16="http://schemas.microsoft.com/office/drawing/2014/main" id="{EE887B77-C24B-544B-B70B-0E1D4DDF8B6B}"/>
              </a:ext>
            </a:extLst>
          </p:cNvPr>
          <p:cNvSpPr>
            <a:spLocks noGrp="1"/>
          </p:cNvSpPr>
          <p:nvPr>
            <p:ph type="pic" sz="quarter" idx="13" hasCustomPrompt="1"/>
          </p:nvPr>
        </p:nvSpPr>
        <p:spPr>
          <a:xfrm>
            <a:off x="7121897" y="2945796"/>
            <a:ext cx="1345007" cy="626922"/>
          </a:xfrm>
          <a:noFill/>
        </p:spPr>
        <p:txBody>
          <a:bodyPr anchor="ctr">
            <a:normAutofit/>
          </a:bodyPr>
          <a:lstStyle>
            <a:lvl1pPr algn="ctr">
              <a:defRPr sz="1200"/>
            </a:lvl1pPr>
          </a:lstStyle>
          <a:p>
            <a:r>
              <a:rPr lang="en-US"/>
              <a:t>Click to add logo</a:t>
            </a:r>
          </a:p>
        </p:txBody>
      </p:sp>
      <p:sp>
        <p:nvSpPr>
          <p:cNvPr id="100" name="Text Placeholder 12">
            <a:extLst>
              <a:ext uri="{FF2B5EF4-FFF2-40B4-BE49-F238E27FC236}">
                <a16:creationId xmlns:a16="http://schemas.microsoft.com/office/drawing/2014/main" id="{9FD3EE95-EF19-0A2F-B4B5-DEB2AE14960E}"/>
              </a:ext>
            </a:extLst>
          </p:cNvPr>
          <p:cNvSpPr>
            <a:spLocks noGrp="1"/>
          </p:cNvSpPr>
          <p:nvPr>
            <p:ph type="body" sz="quarter" idx="14" hasCustomPrompt="1"/>
          </p:nvPr>
        </p:nvSpPr>
        <p:spPr>
          <a:xfrm>
            <a:off x="7026600" y="3701764"/>
            <a:ext cx="3216167" cy="314014"/>
          </a:xfrm>
        </p:spPr>
        <p:txBody>
          <a:bodyPr>
            <a:normAutofit/>
          </a:bodyPr>
          <a:lstStyle>
            <a:lvl1pPr>
              <a:defRPr sz="1650" b="1"/>
            </a:lvl1pPr>
          </a:lstStyle>
          <a:p>
            <a:pPr lvl="0"/>
            <a:r>
              <a:rPr lang="en-GB"/>
              <a:t>Month 2025</a:t>
            </a:r>
            <a:endParaRPr lang="en-US"/>
          </a:p>
        </p:txBody>
      </p:sp>
      <p:sp>
        <p:nvSpPr>
          <p:cNvPr id="101" name="Text Placeholder 12">
            <a:extLst>
              <a:ext uri="{FF2B5EF4-FFF2-40B4-BE49-F238E27FC236}">
                <a16:creationId xmlns:a16="http://schemas.microsoft.com/office/drawing/2014/main" id="{AD192E90-1608-38B2-3D7F-E8BB9993049A}"/>
              </a:ext>
            </a:extLst>
          </p:cNvPr>
          <p:cNvSpPr>
            <a:spLocks noGrp="1"/>
          </p:cNvSpPr>
          <p:nvPr>
            <p:ph type="body" sz="quarter" idx="15" hasCustomPrompt="1"/>
          </p:nvPr>
        </p:nvSpPr>
        <p:spPr>
          <a:xfrm>
            <a:off x="7026599" y="4064228"/>
            <a:ext cx="3216168" cy="1171057"/>
          </a:xfrm>
        </p:spPr>
        <p:txBody>
          <a:bodyPr>
            <a:noAutofit/>
          </a:bodyPr>
          <a:lstStyle>
            <a:lvl1pPr>
              <a:lnSpc>
                <a:spcPct val="100000"/>
              </a:lnSpc>
              <a:defRPr sz="1400" b="0"/>
            </a:lvl1pPr>
          </a:lstStyle>
          <a:p>
            <a:pPr lvl="0"/>
            <a:r>
              <a:rPr lang="en-GB"/>
              <a:t>Click to insert text</a:t>
            </a:r>
            <a:endParaRPr lang="en-US"/>
          </a:p>
        </p:txBody>
      </p:sp>
      <p:sp>
        <p:nvSpPr>
          <p:cNvPr id="102" name="Picture Placeholder 76">
            <a:extLst>
              <a:ext uri="{FF2B5EF4-FFF2-40B4-BE49-F238E27FC236}">
                <a16:creationId xmlns:a16="http://schemas.microsoft.com/office/drawing/2014/main" id="{1954B4CD-7195-03D6-A1E5-F6CCC6BDF260}"/>
              </a:ext>
            </a:extLst>
          </p:cNvPr>
          <p:cNvSpPr>
            <a:spLocks noGrp="1"/>
          </p:cNvSpPr>
          <p:nvPr>
            <p:ph type="pic" sz="quarter" idx="16" hasCustomPrompt="1"/>
          </p:nvPr>
        </p:nvSpPr>
        <p:spPr>
          <a:xfrm>
            <a:off x="11714749" y="2958352"/>
            <a:ext cx="1345007" cy="614366"/>
          </a:xfrm>
          <a:noFill/>
        </p:spPr>
        <p:txBody>
          <a:bodyPr anchor="ctr">
            <a:normAutofit/>
          </a:bodyPr>
          <a:lstStyle>
            <a:lvl1pPr algn="ctr">
              <a:defRPr sz="1200"/>
            </a:lvl1pPr>
          </a:lstStyle>
          <a:p>
            <a:r>
              <a:rPr lang="en-US"/>
              <a:t>Click to add logo</a:t>
            </a:r>
          </a:p>
        </p:txBody>
      </p:sp>
      <p:sp>
        <p:nvSpPr>
          <p:cNvPr id="103" name="Text Placeholder 12">
            <a:extLst>
              <a:ext uri="{FF2B5EF4-FFF2-40B4-BE49-F238E27FC236}">
                <a16:creationId xmlns:a16="http://schemas.microsoft.com/office/drawing/2014/main" id="{16949AC8-5575-0E09-B263-AEFA97879312}"/>
              </a:ext>
            </a:extLst>
          </p:cNvPr>
          <p:cNvSpPr>
            <a:spLocks noGrp="1"/>
          </p:cNvSpPr>
          <p:nvPr>
            <p:ph type="body" sz="quarter" idx="17" hasCustomPrompt="1"/>
          </p:nvPr>
        </p:nvSpPr>
        <p:spPr>
          <a:xfrm>
            <a:off x="11619452" y="3707221"/>
            <a:ext cx="3257134" cy="266944"/>
          </a:xfrm>
        </p:spPr>
        <p:txBody>
          <a:bodyPr>
            <a:normAutofit/>
          </a:bodyPr>
          <a:lstStyle>
            <a:lvl1pPr>
              <a:defRPr sz="1650" b="1"/>
            </a:lvl1pPr>
          </a:lstStyle>
          <a:p>
            <a:pPr lvl="0"/>
            <a:r>
              <a:rPr lang="en-GB"/>
              <a:t>Month 2025</a:t>
            </a:r>
            <a:endParaRPr lang="en-US"/>
          </a:p>
        </p:txBody>
      </p:sp>
      <p:sp>
        <p:nvSpPr>
          <p:cNvPr id="104" name="Text Placeholder 12">
            <a:extLst>
              <a:ext uri="{FF2B5EF4-FFF2-40B4-BE49-F238E27FC236}">
                <a16:creationId xmlns:a16="http://schemas.microsoft.com/office/drawing/2014/main" id="{543A845A-DBD5-14CC-61D7-82AF51081BB6}"/>
              </a:ext>
            </a:extLst>
          </p:cNvPr>
          <p:cNvSpPr>
            <a:spLocks noGrp="1"/>
          </p:cNvSpPr>
          <p:nvPr>
            <p:ph type="body" sz="quarter" idx="18" hasCustomPrompt="1"/>
          </p:nvPr>
        </p:nvSpPr>
        <p:spPr>
          <a:xfrm>
            <a:off x="11619452" y="4087682"/>
            <a:ext cx="3257134" cy="1147603"/>
          </a:xfrm>
        </p:spPr>
        <p:txBody>
          <a:bodyPr>
            <a:noAutofit/>
          </a:bodyPr>
          <a:lstStyle>
            <a:lvl1pPr>
              <a:lnSpc>
                <a:spcPct val="100000"/>
              </a:lnSpc>
              <a:defRPr sz="1400" b="0"/>
            </a:lvl1pPr>
          </a:lstStyle>
          <a:p>
            <a:pPr lvl="0"/>
            <a:r>
              <a:rPr lang="en-GB"/>
              <a:t>Click to insert text</a:t>
            </a:r>
            <a:endParaRPr lang="en-US"/>
          </a:p>
        </p:txBody>
      </p:sp>
      <p:sp>
        <p:nvSpPr>
          <p:cNvPr id="105" name="Picture Placeholder 76">
            <a:extLst>
              <a:ext uri="{FF2B5EF4-FFF2-40B4-BE49-F238E27FC236}">
                <a16:creationId xmlns:a16="http://schemas.microsoft.com/office/drawing/2014/main" id="{B0FE8D81-F5B2-E844-CC72-6497DB7F80C5}"/>
              </a:ext>
            </a:extLst>
          </p:cNvPr>
          <p:cNvSpPr>
            <a:spLocks noGrp="1"/>
          </p:cNvSpPr>
          <p:nvPr>
            <p:ph type="pic" sz="quarter" idx="19" hasCustomPrompt="1"/>
          </p:nvPr>
        </p:nvSpPr>
        <p:spPr>
          <a:xfrm>
            <a:off x="16150761" y="2945796"/>
            <a:ext cx="1345007" cy="626922"/>
          </a:xfrm>
          <a:noFill/>
        </p:spPr>
        <p:txBody>
          <a:bodyPr anchor="ctr">
            <a:normAutofit/>
          </a:bodyPr>
          <a:lstStyle>
            <a:lvl1pPr algn="ctr">
              <a:defRPr sz="1200"/>
            </a:lvl1pPr>
          </a:lstStyle>
          <a:p>
            <a:r>
              <a:rPr lang="en-US"/>
              <a:t>Click to add logo</a:t>
            </a:r>
          </a:p>
        </p:txBody>
      </p:sp>
      <p:sp>
        <p:nvSpPr>
          <p:cNvPr id="106" name="Text Placeholder 12">
            <a:extLst>
              <a:ext uri="{FF2B5EF4-FFF2-40B4-BE49-F238E27FC236}">
                <a16:creationId xmlns:a16="http://schemas.microsoft.com/office/drawing/2014/main" id="{1331AF95-CC5D-3DDF-FBC1-CB6C455B9D5C}"/>
              </a:ext>
            </a:extLst>
          </p:cNvPr>
          <p:cNvSpPr>
            <a:spLocks noGrp="1"/>
          </p:cNvSpPr>
          <p:nvPr>
            <p:ph type="body" sz="quarter" idx="20" hasCustomPrompt="1"/>
          </p:nvPr>
        </p:nvSpPr>
        <p:spPr>
          <a:xfrm>
            <a:off x="16055464" y="3709883"/>
            <a:ext cx="2945502" cy="264281"/>
          </a:xfrm>
        </p:spPr>
        <p:txBody>
          <a:bodyPr>
            <a:normAutofit/>
          </a:bodyPr>
          <a:lstStyle>
            <a:lvl1pPr>
              <a:defRPr sz="1650" b="1"/>
            </a:lvl1pPr>
          </a:lstStyle>
          <a:p>
            <a:pPr lvl="0"/>
            <a:r>
              <a:rPr lang="en-GB"/>
              <a:t>Month 2025</a:t>
            </a:r>
            <a:endParaRPr lang="en-US"/>
          </a:p>
        </p:txBody>
      </p:sp>
      <p:sp>
        <p:nvSpPr>
          <p:cNvPr id="107" name="Text Placeholder 12">
            <a:extLst>
              <a:ext uri="{FF2B5EF4-FFF2-40B4-BE49-F238E27FC236}">
                <a16:creationId xmlns:a16="http://schemas.microsoft.com/office/drawing/2014/main" id="{399732B6-C258-88A0-0860-0C18D55C6096}"/>
              </a:ext>
            </a:extLst>
          </p:cNvPr>
          <p:cNvSpPr>
            <a:spLocks noGrp="1"/>
          </p:cNvSpPr>
          <p:nvPr>
            <p:ph type="body" sz="quarter" idx="21" hasCustomPrompt="1"/>
          </p:nvPr>
        </p:nvSpPr>
        <p:spPr>
          <a:xfrm>
            <a:off x="16055463" y="4064228"/>
            <a:ext cx="2945503" cy="1171057"/>
          </a:xfrm>
        </p:spPr>
        <p:txBody>
          <a:bodyPr>
            <a:noAutofit/>
          </a:bodyPr>
          <a:lstStyle>
            <a:lvl1pPr>
              <a:lnSpc>
                <a:spcPct val="100000"/>
              </a:lnSpc>
              <a:defRPr sz="1400" b="0"/>
            </a:lvl1pPr>
          </a:lstStyle>
          <a:p>
            <a:pPr lvl="0"/>
            <a:r>
              <a:rPr lang="en-GB"/>
              <a:t>Click to insert text</a:t>
            </a:r>
            <a:endParaRPr lang="en-US"/>
          </a:p>
        </p:txBody>
      </p:sp>
      <p:sp>
        <p:nvSpPr>
          <p:cNvPr id="108" name="Picture Placeholder 76">
            <a:extLst>
              <a:ext uri="{FF2B5EF4-FFF2-40B4-BE49-F238E27FC236}">
                <a16:creationId xmlns:a16="http://schemas.microsoft.com/office/drawing/2014/main" id="{0307F14D-77E8-FEA7-68CD-E8396DF86EF4}"/>
              </a:ext>
            </a:extLst>
          </p:cNvPr>
          <p:cNvSpPr>
            <a:spLocks noGrp="1"/>
          </p:cNvSpPr>
          <p:nvPr>
            <p:ph type="pic" sz="quarter" idx="22" hasCustomPrompt="1"/>
          </p:nvPr>
        </p:nvSpPr>
        <p:spPr>
          <a:xfrm>
            <a:off x="15202352" y="7081191"/>
            <a:ext cx="1345007" cy="626922"/>
          </a:xfrm>
          <a:noFill/>
        </p:spPr>
        <p:txBody>
          <a:bodyPr anchor="ctr">
            <a:normAutofit/>
          </a:bodyPr>
          <a:lstStyle>
            <a:lvl1pPr algn="ctr">
              <a:defRPr sz="1200"/>
            </a:lvl1pPr>
          </a:lstStyle>
          <a:p>
            <a:r>
              <a:rPr lang="en-US"/>
              <a:t>Click to add logo</a:t>
            </a:r>
          </a:p>
        </p:txBody>
      </p:sp>
      <p:sp>
        <p:nvSpPr>
          <p:cNvPr id="109" name="Text Placeholder 12">
            <a:extLst>
              <a:ext uri="{FF2B5EF4-FFF2-40B4-BE49-F238E27FC236}">
                <a16:creationId xmlns:a16="http://schemas.microsoft.com/office/drawing/2014/main" id="{A785A489-E21E-D00E-A045-376294B5C5E5}"/>
              </a:ext>
            </a:extLst>
          </p:cNvPr>
          <p:cNvSpPr>
            <a:spLocks noGrp="1"/>
          </p:cNvSpPr>
          <p:nvPr>
            <p:ph type="body" sz="quarter" idx="23" hasCustomPrompt="1"/>
          </p:nvPr>
        </p:nvSpPr>
        <p:spPr>
          <a:xfrm>
            <a:off x="15107055" y="7837160"/>
            <a:ext cx="3225914" cy="272400"/>
          </a:xfrm>
        </p:spPr>
        <p:txBody>
          <a:bodyPr>
            <a:normAutofit/>
          </a:bodyPr>
          <a:lstStyle>
            <a:lvl1pPr>
              <a:defRPr sz="1650" b="1"/>
            </a:lvl1pPr>
          </a:lstStyle>
          <a:p>
            <a:pPr lvl="0"/>
            <a:r>
              <a:rPr lang="en-GB"/>
              <a:t>Month 2025</a:t>
            </a:r>
            <a:endParaRPr lang="en-US"/>
          </a:p>
        </p:txBody>
      </p:sp>
      <p:sp>
        <p:nvSpPr>
          <p:cNvPr id="110" name="Text Placeholder 12">
            <a:extLst>
              <a:ext uri="{FF2B5EF4-FFF2-40B4-BE49-F238E27FC236}">
                <a16:creationId xmlns:a16="http://schemas.microsoft.com/office/drawing/2014/main" id="{4E6B7BFA-8A0C-3BA3-A4AA-8DD558C1563F}"/>
              </a:ext>
            </a:extLst>
          </p:cNvPr>
          <p:cNvSpPr>
            <a:spLocks noGrp="1"/>
          </p:cNvSpPr>
          <p:nvPr>
            <p:ph type="body" sz="quarter" idx="24" hasCustomPrompt="1"/>
          </p:nvPr>
        </p:nvSpPr>
        <p:spPr>
          <a:xfrm>
            <a:off x="15107054" y="8199623"/>
            <a:ext cx="3225915" cy="1171057"/>
          </a:xfrm>
        </p:spPr>
        <p:txBody>
          <a:bodyPr>
            <a:noAutofit/>
          </a:bodyPr>
          <a:lstStyle>
            <a:lvl1pPr>
              <a:lnSpc>
                <a:spcPct val="100000"/>
              </a:lnSpc>
              <a:defRPr sz="1400" b="0"/>
            </a:lvl1pPr>
          </a:lstStyle>
          <a:p>
            <a:pPr lvl="0"/>
            <a:r>
              <a:rPr lang="en-GB"/>
              <a:t>Click to insert text</a:t>
            </a:r>
            <a:endParaRPr lang="en-US"/>
          </a:p>
        </p:txBody>
      </p:sp>
      <p:sp>
        <p:nvSpPr>
          <p:cNvPr id="111" name="Picture Placeholder 76">
            <a:extLst>
              <a:ext uri="{FF2B5EF4-FFF2-40B4-BE49-F238E27FC236}">
                <a16:creationId xmlns:a16="http://schemas.microsoft.com/office/drawing/2014/main" id="{002DA8BF-F56E-6C08-A2F5-1CF16044A57E}"/>
              </a:ext>
            </a:extLst>
          </p:cNvPr>
          <p:cNvSpPr>
            <a:spLocks noGrp="1"/>
          </p:cNvSpPr>
          <p:nvPr>
            <p:ph type="pic" sz="quarter" idx="25" hasCustomPrompt="1"/>
          </p:nvPr>
        </p:nvSpPr>
        <p:spPr>
          <a:xfrm>
            <a:off x="10775405" y="7081191"/>
            <a:ext cx="1345007" cy="626922"/>
          </a:xfrm>
          <a:noFill/>
        </p:spPr>
        <p:txBody>
          <a:bodyPr anchor="ctr">
            <a:normAutofit/>
          </a:bodyPr>
          <a:lstStyle>
            <a:lvl1pPr algn="ctr">
              <a:defRPr sz="1200"/>
            </a:lvl1pPr>
          </a:lstStyle>
          <a:p>
            <a:r>
              <a:rPr lang="en-US"/>
              <a:t>Click to add logo</a:t>
            </a:r>
          </a:p>
        </p:txBody>
      </p:sp>
      <p:sp>
        <p:nvSpPr>
          <p:cNvPr id="112" name="Text Placeholder 12">
            <a:extLst>
              <a:ext uri="{FF2B5EF4-FFF2-40B4-BE49-F238E27FC236}">
                <a16:creationId xmlns:a16="http://schemas.microsoft.com/office/drawing/2014/main" id="{11A0D2B3-CC90-695C-0B28-D0773FBEAE93}"/>
              </a:ext>
            </a:extLst>
          </p:cNvPr>
          <p:cNvSpPr>
            <a:spLocks noGrp="1"/>
          </p:cNvSpPr>
          <p:nvPr>
            <p:ph type="body" sz="quarter" idx="26" hasCustomPrompt="1"/>
          </p:nvPr>
        </p:nvSpPr>
        <p:spPr>
          <a:xfrm>
            <a:off x="10680108" y="7837160"/>
            <a:ext cx="3116358" cy="272400"/>
          </a:xfrm>
        </p:spPr>
        <p:txBody>
          <a:bodyPr>
            <a:normAutofit/>
          </a:bodyPr>
          <a:lstStyle>
            <a:lvl1pPr>
              <a:defRPr sz="1650" b="1"/>
            </a:lvl1pPr>
          </a:lstStyle>
          <a:p>
            <a:pPr lvl="0"/>
            <a:r>
              <a:rPr lang="en-GB"/>
              <a:t>Month 2025</a:t>
            </a:r>
            <a:endParaRPr lang="en-US"/>
          </a:p>
        </p:txBody>
      </p:sp>
      <p:sp>
        <p:nvSpPr>
          <p:cNvPr id="113" name="Text Placeholder 12">
            <a:extLst>
              <a:ext uri="{FF2B5EF4-FFF2-40B4-BE49-F238E27FC236}">
                <a16:creationId xmlns:a16="http://schemas.microsoft.com/office/drawing/2014/main" id="{824DAA38-DCE7-EA81-57C3-B3E18469A94C}"/>
              </a:ext>
            </a:extLst>
          </p:cNvPr>
          <p:cNvSpPr>
            <a:spLocks noGrp="1"/>
          </p:cNvSpPr>
          <p:nvPr>
            <p:ph type="body" sz="quarter" idx="27" hasCustomPrompt="1"/>
          </p:nvPr>
        </p:nvSpPr>
        <p:spPr>
          <a:xfrm>
            <a:off x="10680108" y="8199623"/>
            <a:ext cx="3116358" cy="1171057"/>
          </a:xfrm>
        </p:spPr>
        <p:txBody>
          <a:bodyPr>
            <a:noAutofit/>
          </a:bodyPr>
          <a:lstStyle>
            <a:lvl1pPr>
              <a:lnSpc>
                <a:spcPct val="100000"/>
              </a:lnSpc>
              <a:defRPr sz="1400" b="0"/>
            </a:lvl1pPr>
          </a:lstStyle>
          <a:p>
            <a:pPr lvl="0"/>
            <a:r>
              <a:rPr lang="en-GB"/>
              <a:t>Click to insert text</a:t>
            </a:r>
            <a:endParaRPr lang="en-US"/>
          </a:p>
        </p:txBody>
      </p:sp>
      <p:sp>
        <p:nvSpPr>
          <p:cNvPr id="114" name="Picture Placeholder 76">
            <a:extLst>
              <a:ext uri="{FF2B5EF4-FFF2-40B4-BE49-F238E27FC236}">
                <a16:creationId xmlns:a16="http://schemas.microsoft.com/office/drawing/2014/main" id="{D3AFD539-6BFE-E27B-BAA2-35080055DD63}"/>
              </a:ext>
            </a:extLst>
          </p:cNvPr>
          <p:cNvSpPr>
            <a:spLocks noGrp="1"/>
          </p:cNvSpPr>
          <p:nvPr>
            <p:ph type="pic" sz="quarter" idx="28" hasCustomPrompt="1"/>
          </p:nvPr>
        </p:nvSpPr>
        <p:spPr>
          <a:xfrm>
            <a:off x="6131215" y="7081191"/>
            <a:ext cx="1345007" cy="626922"/>
          </a:xfrm>
          <a:noFill/>
        </p:spPr>
        <p:txBody>
          <a:bodyPr anchor="ctr">
            <a:normAutofit/>
          </a:bodyPr>
          <a:lstStyle>
            <a:lvl1pPr algn="ctr">
              <a:defRPr sz="1200"/>
            </a:lvl1pPr>
          </a:lstStyle>
          <a:p>
            <a:r>
              <a:rPr lang="en-US"/>
              <a:t>Click to add logo</a:t>
            </a:r>
          </a:p>
        </p:txBody>
      </p:sp>
      <p:sp>
        <p:nvSpPr>
          <p:cNvPr id="115" name="Text Placeholder 12">
            <a:extLst>
              <a:ext uri="{FF2B5EF4-FFF2-40B4-BE49-F238E27FC236}">
                <a16:creationId xmlns:a16="http://schemas.microsoft.com/office/drawing/2014/main" id="{D97783EF-FFF2-3B49-789E-ABC14B5CB34C}"/>
              </a:ext>
            </a:extLst>
          </p:cNvPr>
          <p:cNvSpPr>
            <a:spLocks noGrp="1"/>
          </p:cNvSpPr>
          <p:nvPr>
            <p:ph type="body" sz="quarter" idx="29" hasCustomPrompt="1"/>
          </p:nvPr>
        </p:nvSpPr>
        <p:spPr>
          <a:xfrm>
            <a:off x="6035918" y="7837160"/>
            <a:ext cx="3440068" cy="272400"/>
          </a:xfrm>
        </p:spPr>
        <p:txBody>
          <a:bodyPr>
            <a:normAutofit/>
          </a:bodyPr>
          <a:lstStyle>
            <a:lvl1pPr>
              <a:defRPr sz="1650" b="1"/>
            </a:lvl1pPr>
          </a:lstStyle>
          <a:p>
            <a:pPr lvl="0"/>
            <a:r>
              <a:rPr lang="en-GB"/>
              <a:t>Month 2025</a:t>
            </a:r>
            <a:endParaRPr lang="en-US"/>
          </a:p>
        </p:txBody>
      </p:sp>
      <p:sp>
        <p:nvSpPr>
          <p:cNvPr id="116" name="Text Placeholder 12">
            <a:extLst>
              <a:ext uri="{FF2B5EF4-FFF2-40B4-BE49-F238E27FC236}">
                <a16:creationId xmlns:a16="http://schemas.microsoft.com/office/drawing/2014/main" id="{5EE96BD3-6A65-FD1B-557E-E57CE1CCF370}"/>
              </a:ext>
            </a:extLst>
          </p:cNvPr>
          <p:cNvSpPr>
            <a:spLocks noGrp="1"/>
          </p:cNvSpPr>
          <p:nvPr>
            <p:ph type="body" sz="quarter" idx="30" hasCustomPrompt="1"/>
          </p:nvPr>
        </p:nvSpPr>
        <p:spPr>
          <a:xfrm>
            <a:off x="6035918" y="8199623"/>
            <a:ext cx="3440068" cy="1171057"/>
          </a:xfrm>
        </p:spPr>
        <p:txBody>
          <a:bodyPr>
            <a:noAutofit/>
          </a:bodyPr>
          <a:lstStyle>
            <a:lvl1pPr>
              <a:lnSpc>
                <a:spcPct val="100000"/>
              </a:lnSpc>
              <a:defRPr sz="1400" b="0"/>
            </a:lvl1pPr>
          </a:lstStyle>
          <a:p>
            <a:pPr lvl="0"/>
            <a:r>
              <a:rPr lang="en-GB"/>
              <a:t>Click to insert text</a:t>
            </a:r>
            <a:endParaRPr lang="en-US"/>
          </a:p>
        </p:txBody>
      </p:sp>
      <p:sp>
        <p:nvSpPr>
          <p:cNvPr id="117" name="Picture Placeholder 76">
            <a:extLst>
              <a:ext uri="{FF2B5EF4-FFF2-40B4-BE49-F238E27FC236}">
                <a16:creationId xmlns:a16="http://schemas.microsoft.com/office/drawing/2014/main" id="{D9F7A976-6F08-DF04-7691-CA3448FA5B51}"/>
              </a:ext>
            </a:extLst>
          </p:cNvPr>
          <p:cNvSpPr>
            <a:spLocks noGrp="1"/>
          </p:cNvSpPr>
          <p:nvPr>
            <p:ph type="pic" sz="quarter" idx="31" hasCustomPrompt="1"/>
          </p:nvPr>
        </p:nvSpPr>
        <p:spPr>
          <a:xfrm>
            <a:off x="1378687" y="7081191"/>
            <a:ext cx="1345007" cy="626922"/>
          </a:xfrm>
          <a:noFill/>
        </p:spPr>
        <p:txBody>
          <a:bodyPr anchor="ctr">
            <a:normAutofit/>
          </a:bodyPr>
          <a:lstStyle>
            <a:lvl1pPr algn="ctr">
              <a:defRPr sz="1200"/>
            </a:lvl1pPr>
          </a:lstStyle>
          <a:p>
            <a:r>
              <a:rPr lang="en-US"/>
              <a:t>Click to add logo</a:t>
            </a:r>
          </a:p>
        </p:txBody>
      </p:sp>
      <p:sp>
        <p:nvSpPr>
          <p:cNvPr id="118" name="Text Placeholder 12">
            <a:extLst>
              <a:ext uri="{FF2B5EF4-FFF2-40B4-BE49-F238E27FC236}">
                <a16:creationId xmlns:a16="http://schemas.microsoft.com/office/drawing/2014/main" id="{072C9BDF-9CC1-9510-33C4-7CE316CEA196}"/>
              </a:ext>
            </a:extLst>
          </p:cNvPr>
          <p:cNvSpPr>
            <a:spLocks noGrp="1"/>
          </p:cNvSpPr>
          <p:nvPr>
            <p:ph type="body" sz="quarter" idx="32" hasCustomPrompt="1"/>
          </p:nvPr>
        </p:nvSpPr>
        <p:spPr>
          <a:xfrm>
            <a:off x="1283390" y="7837160"/>
            <a:ext cx="3440068" cy="272400"/>
          </a:xfrm>
        </p:spPr>
        <p:txBody>
          <a:bodyPr>
            <a:normAutofit/>
          </a:bodyPr>
          <a:lstStyle>
            <a:lvl1pPr>
              <a:defRPr sz="1650" b="1"/>
            </a:lvl1pPr>
          </a:lstStyle>
          <a:p>
            <a:pPr lvl="0"/>
            <a:r>
              <a:rPr lang="en-GB"/>
              <a:t>Month 2025</a:t>
            </a:r>
            <a:endParaRPr lang="en-US"/>
          </a:p>
        </p:txBody>
      </p:sp>
      <p:sp>
        <p:nvSpPr>
          <p:cNvPr id="119" name="Text Placeholder 12">
            <a:extLst>
              <a:ext uri="{FF2B5EF4-FFF2-40B4-BE49-F238E27FC236}">
                <a16:creationId xmlns:a16="http://schemas.microsoft.com/office/drawing/2014/main" id="{3159F107-700E-FE4B-1360-4DCDBC8DD8BC}"/>
              </a:ext>
            </a:extLst>
          </p:cNvPr>
          <p:cNvSpPr>
            <a:spLocks noGrp="1"/>
          </p:cNvSpPr>
          <p:nvPr>
            <p:ph type="body" sz="quarter" idx="33" hasCustomPrompt="1"/>
          </p:nvPr>
        </p:nvSpPr>
        <p:spPr>
          <a:xfrm>
            <a:off x="1283390" y="8199623"/>
            <a:ext cx="3440068" cy="1171057"/>
          </a:xfrm>
        </p:spPr>
        <p:txBody>
          <a:bodyPr>
            <a:noAutofit/>
          </a:bodyPr>
          <a:lstStyle>
            <a:lvl1pPr>
              <a:lnSpc>
                <a:spcPct val="100000"/>
              </a:lnSpc>
              <a:defRPr sz="1400" b="0"/>
            </a:lvl1pPr>
          </a:lstStyle>
          <a:p>
            <a:pPr lvl="0"/>
            <a:r>
              <a:rPr lang="en-GB"/>
              <a:t>Click to insert text</a:t>
            </a:r>
            <a:endParaRPr lang="en-US"/>
          </a:p>
        </p:txBody>
      </p:sp>
      <p:sp>
        <p:nvSpPr>
          <p:cNvPr id="120" name="Holder 2">
            <a:extLst>
              <a:ext uri="{FF2B5EF4-FFF2-40B4-BE49-F238E27FC236}">
                <a16:creationId xmlns:a16="http://schemas.microsoft.com/office/drawing/2014/main" id="{93920FDE-746F-0008-D4B9-63531ACD6231}"/>
              </a:ext>
            </a:extLst>
          </p:cNvPr>
          <p:cNvSpPr>
            <a:spLocks noGrp="1"/>
          </p:cNvSpPr>
          <p:nvPr>
            <p:ph type="title"/>
          </p:nvPr>
        </p:nvSpPr>
        <p:spPr>
          <a:xfrm>
            <a:off x="1042324" y="1158875"/>
            <a:ext cx="16401126" cy="1295400"/>
          </a:xfrm>
          <a:prstGeom prst="rect">
            <a:avLst/>
          </a:prstGeom>
        </p:spPr>
        <p:txBody>
          <a:bodyPr lIns="0" tIns="0" rIns="0" bIns="0" anchor="t">
            <a:noAutofit/>
          </a:bodyPr>
          <a:lstStyle>
            <a:lvl1pPr>
              <a:defRPr sz="5000" b="1" i="0">
                <a:solidFill>
                  <a:schemeClr val="tx1"/>
                </a:solidFill>
                <a:latin typeface="Arial"/>
                <a:cs typeface="Arial"/>
              </a:defRPr>
            </a:lvl1pPr>
          </a:lstStyle>
          <a:p>
            <a:r>
              <a:rPr lang="en-US"/>
              <a:t>Click to edit Master title style</a:t>
            </a:r>
            <a:endParaRPr/>
          </a:p>
        </p:txBody>
      </p:sp>
      <p:sp>
        <p:nvSpPr>
          <p:cNvPr id="10" name="Picture Placeholder 76">
            <a:extLst>
              <a:ext uri="{FF2B5EF4-FFF2-40B4-BE49-F238E27FC236}">
                <a16:creationId xmlns:a16="http://schemas.microsoft.com/office/drawing/2014/main" id="{8D749202-8555-A961-B85A-AE9C63CD5641}"/>
              </a:ext>
            </a:extLst>
          </p:cNvPr>
          <p:cNvSpPr>
            <a:spLocks noGrp="1"/>
          </p:cNvSpPr>
          <p:nvPr>
            <p:ph type="pic" sz="quarter" idx="34" hasCustomPrompt="1"/>
          </p:nvPr>
        </p:nvSpPr>
        <p:spPr>
          <a:xfrm>
            <a:off x="1905734" y="2958352"/>
            <a:ext cx="1345007" cy="614365"/>
          </a:xfrm>
          <a:noFill/>
        </p:spPr>
        <p:txBody>
          <a:bodyPr anchor="ctr">
            <a:normAutofit/>
          </a:bodyPr>
          <a:lstStyle>
            <a:lvl1pPr algn="ctr">
              <a:defRPr sz="1200"/>
            </a:lvl1pPr>
          </a:lstStyle>
          <a:p>
            <a:r>
              <a:rPr lang="en-US"/>
              <a:t>Click to add logo</a:t>
            </a:r>
          </a:p>
        </p:txBody>
      </p:sp>
      <p:sp>
        <p:nvSpPr>
          <p:cNvPr id="12" name="object 9">
            <a:extLst>
              <a:ext uri="{FF2B5EF4-FFF2-40B4-BE49-F238E27FC236}">
                <a16:creationId xmlns:a16="http://schemas.microsoft.com/office/drawing/2014/main" id="{F8DF25CB-B046-E98E-0289-A2E68B1DC3F5}"/>
              </a:ext>
            </a:extLst>
          </p:cNvPr>
          <p:cNvSpPr/>
          <p:nvPr userDrawn="1"/>
        </p:nvSpPr>
        <p:spPr>
          <a:xfrm>
            <a:off x="186954" y="5825580"/>
            <a:ext cx="429494" cy="45719"/>
          </a:xfrm>
          <a:custGeom>
            <a:avLst/>
            <a:gdLst/>
            <a:ahLst/>
            <a:cxnLst/>
            <a:rect l="l" t="t" r="r" b="b"/>
            <a:pathLst>
              <a:path w="314325">
                <a:moveTo>
                  <a:pt x="0" y="0"/>
                </a:moveTo>
                <a:lnTo>
                  <a:pt x="314126" y="0"/>
                </a:lnTo>
              </a:path>
            </a:pathLst>
          </a:custGeom>
          <a:ln w="104708">
            <a:solidFill>
              <a:srgbClr val="211F1F"/>
            </a:solidFill>
          </a:ln>
        </p:spPr>
        <p:txBody>
          <a:bodyPr wrap="square" lIns="0" tIns="0" rIns="0" bIns="0" rtlCol="0"/>
          <a:lstStyle/>
          <a:p>
            <a:endParaRPr/>
          </a:p>
        </p:txBody>
      </p:sp>
    </p:spTree>
    <p:extLst>
      <p:ext uri="{BB962C8B-B14F-4D97-AF65-F5344CB8AC3E}">
        <p14:creationId xmlns:p14="http://schemas.microsoft.com/office/powerpoint/2010/main" val="1061956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in Title">
    <p:bg>
      <p:bgPr>
        <a:solidFill>
          <a:schemeClr val="bg1"/>
        </a:solidFill>
        <a:effectLst/>
      </p:bgPr>
    </p:bg>
    <p:spTree>
      <p:nvGrpSpPr>
        <p:cNvPr id="1" name=""/>
        <p:cNvGrpSpPr/>
        <p:nvPr/>
      </p:nvGrpSpPr>
      <p:grpSpPr>
        <a:xfrm>
          <a:off x="0" y="0"/>
          <a:ext cx="0" cy="0"/>
          <a:chOff x="0" y="0"/>
          <a:chExt cx="0" cy="0"/>
        </a:xfrm>
      </p:grpSpPr>
      <p:pic>
        <p:nvPicPr>
          <p:cNvPr id="5" name="Picture 4" descr="A black background with a black square&#10;&#10;Description automatically generated with medium confidence">
            <a:extLst>
              <a:ext uri="{FF2B5EF4-FFF2-40B4-BE49-F238E27FC236}">
                <a16:creationId xmlns:a16="http://schemas.microsoft.com/office/drawing/2014/main" id="{7BB08E04-279B-4D66-C154-588EBFFE6772}"/>
              </a:ext>
            </a:extLst>
          </p:cNvPr>
          <p:cNvPicPr>
            <a:picLocks noChangeAspect="1"/>
          </p:cNvPicPr>
          <p:nvPr userDrawn="1"/>
        </p:nvPicPr>
        <p:blipFill>
          <a:blip r:embed="rId2">
            <a:extLst>
              <a:ext uri="{28A0092B-C50C-407E-A947-70E740481C1C}">
                <a14:useLocalDpi xmlns:a14="http://schemas.microsoft.com/office/drawing/2010/main" val="0"/>
              </a:ext>
            </a:extLst>
          </a:blip>
          <a:srcRect t="71517"/>
          <a:stretch/>
        </p:blipFill>
        <p:spPr>
          <a:xfrm>
            <a:off x="-6350" y="8224708"/>
            <a:ext cx="20104810" cy="3221167"/>
          </a:xfrm>
          <a:prstGeom prst="rect">
            <a:avLst/>
          </a:prstGeom>
        </p:spPr>
      </p:pic>
      <p:sp>
        <p:nvSpPr>
          <p:cNvPr id="20" name="Text Placeholder 19">
            <a:extLst>
              <a:ext uri="{FF2B5EF4-FFF2-40B4-BE49-F238E27FC236}">
                <a16:creationId xmlns:a16="http://schemas.microsoft.com/office/drawing/2014/main" id="{FC0421B2-D497-4277-D945-D9CF2019070A}"/>
              </a:ext>
            </a:extLst>
          </p:cNvPr>
          <p:cNvSpPr>
            <a:spLocks noGrp="1"/>
          </p:cNvSpPr>
          <p:nvPr>
            <p:ph type="body" sz="quarter" idx="10" hasCustomPrompt="1"/>
          </p:nvPr>
        </p:nvSpPr>
        <p:spPr>
          <a:xfrm>
            <a:off x="12414250" y="8881812"/>
            <a:ext cx="4186745" cy="354263"/>
          </a:xfrm>
        </p:spPr>
        <p:txBody>
          <a:bodyPr>
            <a:normAutofit/>
          </a:bodyPr>
          <a:lstStyle>
            <a:lvl1pPr>
              <a:defRPr sz="1800"/>
            </a:lvl1pPr>
            <a:lvl2pPr>
              <a:defRPr sz="1800"/>
            </a:lvl2pPr>
            <a:lvl3pPr>
              <a:defRPr sz="1800"/>
            </a:lvl3pPr>
            <a:lvl4pPr>
              <a:defRPr sz="1800"/>
            </a:lvl4pPr>
            <a:lvl5pPr>
              <a:defRPr sz="1800"/>
            </a:lvl5pPr>
          </a:lstStyle>
          <a:p>
            <a:pPr lvl="0"/>
            <a:r>
              <a:rPr lang="en-GB"/>
              <a:t>Click to add text</a:t>
            </a:r>
          </a:p>
        </p:txBody>
      </p:sp>
      <p:sp>
        <p:nvSpPr>
          <p:cNvPr id="2" name="Holder 2"/>
          <p:cNvSpPr>
            <a:spLocks noGrp="1"/>
          </p:cNvSpPr>
          <p:nvPr>
            <p:ph type="title"/>
          </p:nvPr>
        </p:nvSpPr>
        <p:spPr>
          <a:xfrm>
            <a:off x="1042324" y="3018926"/>
            <a:ext cx="16401126" cy="2112694"/>
          </a:xfrm>
          <a:prstGeom prst="rect">
            <a:avLst/>
          </a:prstGeom>
        </p:spPr>
        <p:txBody>
          <a:bodyPr lIns="0" tIns="0" rIns="0" bIns="0" anchor="t">
            <a:noAutofit/>
          </a:bodyPr>
          <a:lstStyle>
            <a:lvl1pPr>
              <a:defRPr sz="6600" b="1" i="0">
                <a:solidFill>
                  <a:schemeClr val="tx1"/>
                </a:solidFill>
                <a:latin typeface="Arial"/>
                <a:cs typeface="Arial"/>
              </a:defRPr>
            </a:lvl1pPr>
          </a:lstStyle>
          <a:p>
            <a:r>
              <a:rPr lang="en-US"/>
              <a:t>Click to edit Master title style</a:t>
            </a:r>
            <a:endParaRPr/>
          </a:p>
        </p:txBody>
      </p:sp>
      <p:sp>
        <p:nvSpPr>
          <p:cNvPr id="3" name="Holder 3"/>
          <p:cNvSpPr>
            <a:spLocks noGrp="1"/>
          </p:cNvSpPr>
          <p:nvPr>
            <p:ph type="body" idx="1"/>
          </p:nvPr>
        </p:nvSpPr>
        <p:spPr>
          <a:xfrm>
            <a:off x="1076190" y="5252908"/>
            <a:ext cx="13852660" cy="3221167"/>
          </a:xfrm>
          <a:prstGeom prst="rect">
            <a:avLst/>
          </a:prstGeom>
        </p:spPr>
        <p:txBody>
          <a:bodyPr lIns="0" tIns="0" rIns="0" bIns="0">
            <a:normAutofit/>
          </a:bodyPr>
          <a:lstStyle>
            <a:lvl1pPr>
              <a:defRPr sz="5000" b="0" i="0">
                <a:solidFill>
                  <a:schemeClr val="tx1"/>
                </a:solidFill>
                <a:latin typeface="Arial"/>
                <a:cs typeface="Arial"/>
              </a:defRPr>
            </a:lvl1pPr>
          </a:lstStyle>
          <a:p>
            <a:pPr lvl="0"/>
            <a:r>
              <a:rPr lang="en-US"/>
              <a:t>Click to edit Master text styles</a:t>
            </a:r>
          </a:p>
        </p:txBody>
      </p:sp>
      <p:pic>
        <p:nvPicPr>
          <p:cNvPr id="23" name="Graphic 22">
            <a:extLst>
              <a:ext uri="{FF2B5EF4-FFF2-40B4-BE49-F238E27FC236}">
                <a16:creationId xmlns:a16="http://schemas.microsoft.com/office/drawing/2014/main" id="{948D23E7-F95A-1BDA-2E62-A11F3DEB86EA}"/>
              </a:ext>
            </a:extLst>
          </p:cNvPr>
          <p:cNvPicPr>
            <a:picLocks noGrp="1" noRot="1" noChangeAspect="1" noMove="1" noResize="1" noEditPoints="1" noAdjustHandles="1" noChangeArrowheads="1" noChangeShapeType="1" noCrop="1"/>
          </p:cNvPicPr>
          <p:nvPr userDrawn="1"/>
        </p:nvPicPr>
        <p:blipFill>
          <a:blip r:embed="rId3">
            <a:extLst>
              <a:ext uri="{96DAC541-7B7A-43D3-8B79-37D633B846F1}">
                <asvg:svgBlip xmlns:asvg="http://schemas.microsoft.com/office/drawing/2016/SVG/main" r:embed="rId4"/>
              </a:ext>
            </a:extLst>
          </a:blip>
          <a:stretch>
            <a:fillRect/>
          </a:stretch>
        </p:blipFill>
        <p:spPr>
          <a:xfrm>
            <a:off x="1060450" y="1049751"/>
            <a:ext cx="6795341" cy="1034386"/>
          </a:xfrm>
          <a:prstGeom prst="rect">
            <a:avLst/>
          </a:prstGeom>
        </p:spPr>
      </p:pic>
      <p:grpSp>
        <p:nvGrpSpPr>
          <p:cNvPr id="78" name="Group 77">
            <a:extLst>
              <a:ext uri="{FF2B5EF4-FFF2-40B4-BE49-F238E27FC236}">
                <a16:creationId xmlns:a16="http://schemas.microsoft.com/office/drawing/2014/main" id="{2B484F7E-EBD5-AC51-602C-1B36E98C651F}"/>
              </a:ext>
            </a:extLst>
          </p:cNvPr>
          <p:cNvGrpSpPr>
            <a:grpSpLocks noGrp="1" noUngrp="1" noRot="1" noMove="1" noResize="1"/>
          </p:cNvGrpSpPr>
          <p:nvPr userDrawn="1"/>
        </p:nvGrpSpPr>
        <p:grpSpPr>
          <a:xfrm>
            <a:off x="1040207" y="8922953"/>
            <a:ext cx="10265635" cy="1501167"/>
            <a:chOff x="1040207" y="8922953"/>
            <a:chExt cx="10265635" cy="1501167"/>
          </a:xfrm>
        </p:grpSpPr>
        <p:sp>
          <p:nvSpPr>
            <p:cNvPr id="10" name="object 28">
              <a:extLst>
                <a:ext uri="{FF2B5EF4-FFF2-40B4-BE49-F238E27FC236}">
                  <a16:creationId xmlns:a16="http://schemas.microsoft.com/office/drawing/2014/main" id="{353B05BA-D595-54CC-DDC4-F20638A486AF}"/>
                </a:ext>
              </a:extLst>
            </p:cNvPr>
            <p:cNvSpPr txBox="1">
              <a:spLocks noGrp="1" noRot="1" noMove="1" noResize="1" noEditPoints="1" noAdjustHandles="1" noChangeArrowheads="1" noChangeShapeType="1"/>
            </p:cNvSpPr>
            <p:nvPr userDrawn="1"/>
          </p:nvSpPr>
          <p:spPr>
            <a:xfrm>
              <a:off x="1040207" y="8922953"/>
              <a:ext cx="767080" cy="302260"/>
            </a:xfrm>
            <a:prstGeom prst="rect">
              <a:avLst/>
            </a:prstGeom>
          </p:spPr>
          <p:txBody>
            <a:bodyPr vert="horz" wrap="square" lIns="0" tIns="13970" rIns="0" bIns="0" rtlCol="0">
              <a:spAutoFit/>
            </a:bodyPr>
            <a:lstStyle/>
            <a:p>
              <a:pPr marL="12700">
                <a:lnSpc>
                  <a:spcPct val="100000"/>
                </a:lnSpc>
                <a:spcBef>
                  <a:spcPts val="110"/>
                </a:spcBef>
              </a:pPr>
              <a:r>
                <a:rPr sz="1800">
                  <a:latin typeface="Arial"/>
                  <a:cs typeface="Arial"/>
                </a:rPr>
                <a:t>Led</a:t>
              </a:r>
              <a:r>
                <a:rPr sz="1800" spc="-45">
                  <a:latin typeface="Arial"/>
                  <a:cs typeface="Arial"/>
                </a:rPr>
                <a:t> </a:t>
              </a:r>
              <a:r>
                <a:rPr sz="1800" spc="-25">
                  <a:latin typeface="Arial"/>
                  <a:cs typeface="Arial"/>
                </a:rPr>
                <a:t>by:</a:t>
              </a:r>
              <a:endParaRPr sz="1800">
                <a:latin typeface="Arial"/>
                <a:cs typeface="Arial"/>
              </a:endParaRPr>
            </a:p>
          </p:txBody>
        </p:sp>
        <p:sp>
          <p:nvSpPr>
            <p:cNvPr id="11" name="object 33">
              <a:extLst>
                <a:ext uri="{FF2B5EF4-FFF2-40B4-BE49-F238E27FC236}">
                  <a16:creationId xmlns:a16="http://schemas.microsoft.com/office/drawing/2014/main" id="{D59061A0-B924-7D6B-7E69-50CC8695DB82}"/>
                </a:ext>
              </a:extLst>
            </p:cNvPr>
            <p:cNvSpPr txBox="1">
              <a:spLocks noGrp="1" noRot="1" noMove="1" noResize="1" noEditPoints="1" noAdjustHandles="1" noChangeArrowheads="1" noChangeShapeType="1"/>
            </p:cNvSpPr>
            <p:nvPr userDrawn="1"/>
          </p:nvSpPr>
          <p:spPr>
            <a:xfrm>
              <a:off x="5341583" y="8922953"/>
              <a:ext cx="1440815" cy="302260"/>
            </a:xfrm>
            <a:prstGeom prst="rect">
              <a:avLst/>
            </a:prstGeom>
          </p:spPr>
          <p:txBody>
            <a:bodyPr vert="horz" wrap="square" lIns="0" tIns="13970" rIns="0" bIns="0" rtlCol="0">
              <a:spAutoFit/>
            </a:bodyPr>
            <a:lstStyle/>
            <a:p>
              <a:pPr marL="12700">
                <a:lnSpc>
                  <a:spcPct val="100000"/>
                </a:lnSpc>
                <a:spcBef>
                  <a:spcPts val="110"/>
                </a:spcBef>
              </a:pPr>
              <a:r>
                <a:rPr sz="1800">
                  <a:latin typeface="Arial"/>
                  <a:cs typeface="Arial"/>
                </a:rPr>
                <a:t>Supported</a:t>
              </a:r>
              <a:r>
                <a:rPr sz="1800" spc="-75">
                  <a:latin typeface="Arial"/>
                  <a:cs typeface="Arial"/>
                </a:rPr>
                <a:t> </a:t>
              </a:r>
              <a:r>
                <a:rPr sz="1800" spc="-25">
                  <a:latin typeface="Arial"/>
                  <a:cs typeface="Arial"/>
                </a:rPr>
                <a:t>by:</a:t>
              </a:r>
              <a:endParaRPr sz="1800">
                <a:latin typeface="Arial"/>
                <a:cs typeface="Arial"/>
              </a:endParaRPr>
            </a:p>
          </p:txBody>
        </p:sp>
        <p:sp>
          <p:nvSpPr>
            <p:cNvPr id="12" name="object 34">
              <a:extLst>
                <a:ext uri="{FF2B5EF4-FFF2-40B4-BE49-F238E27FC236}">
                  <a16:creationId xmlns:a16="http://schemas.microsoft.com/office/drawing/2014/main" id="{B12B3DAC-2471-09D2-8611-1537963EBE12}"/>
                </a:ext>
              </a:extLst>
            </p:cNvPr>
            <p:cNvSpPr txBox="1">
              <a:spLocks noGrp="1" noRot="1" noMove="1" noResize="1" noEditPoints="1" noAdjustHandles="1" noChangeArrowheads="1" noChangeShapeType="1"/>
            </p:cNvSpPr>
            <p:nvPr userDrawn="1"/>
          </p:nvSpPr>
          <p:spPr>
            <a:xfrm>
              <a:off x="9240187" y="8922953"/>
              <a:ext cx="2065655" cy="302260"/>
            </a:xfrm>
            <a:prstGeom prst="rect">
              <a:avLst/>
            </a:prstGeom>
          </p:spPr>
          <p:txBody>
            <a:bodyPr vert="horz" wrap="square" lIns="0" tIns="13970" rIns="0" bIns="0" rtlCol="0">
              <a:spAutoFit/>
            </a:bodyPr>
            <a:lstStyle/>
            <a:p>
              <a:pPr marL="12700">
                <a:lnSpc>
                  <a:spcPct val="100000"/>
                </a:lnSpc>
                <a:spcBef>
                  <a:spcPts val="110"/>
                </a:spcBef>
              </a:pPr>
              <a:r>
                <a:rPr sz="1800">
                  <a:latin typeface="Arial"/>
                  <a:cs typeface="Arial"/>
                </a:rPr>
                <a:t>An</a:t>
              </a:r>
              <a:r>
                <a:rPr sz="1800" spc="-60">
                  <a:latin typeface="Arial"/>
                  <a:cs typeface="Arial"/>
                </a:rPr>
                <a:t> </a:t>
              </a:r>
              <a:r>
                <a:rPr sz="1800">
                  <a:latin typeface="Arial"/>
                  <a:cs typeface="Arial"/>
                </a:rPr>
                <a:t>Academy</a:t>
              </a:r>
              <a:r>
                <a:rPr sz="1800" spc="-55">
                  <a:latin typeface="Arial"/>
                  <a:cs typeface="Arial"/>
                </a:rPr>
                <a:t> </a:t>
              </a:r>
              <a:r>
                <a:rPr sz="1800" spc="-10">
                  <a:latin typeface="Arial"/>
                  <a:cs typeface="Arial"/>
                </a:rPr>
                <a:t>project</a:t>
              </a:r>
              <a:endParaRPr sz="1800">
                <a:latin typeface="Arial"/>
                <a:cs typeface="Arial"/>
              </a:endParaRPr>
            </a:p>
          </p:txBody>
        </p:sp>
        <p:pic>
          <p:nvPicPr>
            <p:cNvPr id="25" name="Graphic 24">
              <a:extLst>
                <a:ext uri="{FF2B5EF4-FFF2-40B4-BE49-F238E27FC236}">
                  <a16:creationId xmlns:a16="http://schemas.microsoft.com/office/drawing/2014/main" id="{37755122-81A7-D64A-8E18-3257AB8E2431}"/>
                </a:ext>
              </a:extLst>
            </p:cNvPr>
            <p:cNvPicPr>
              <a:picLocks noGrp="1" noRot="1" noChangeAspect="1" noMove="1" noResize="1" noEditPoints="1" noAdjustHandles="1" noChangeArrowheads="1" noChangeShapeType="1" noCrop="1"/>
            </p:cNvPicPr>
            <p:nvPr userDrawn="1"/>
          </p:nvPicPr>
          <p:blipFill>
            <a:blip r:embed="rId5">
              <a:extLst>
                <a:ext uri="{96DAC541-7B7A-43D3-8B79-37D633B846F1}">
                  <asvg:svgBlip xmlns:asvg="http://schemas.microsoft.com/office/drawing/2016/SVG/main" r:embed="rId6"/>
                </a:ext>
              </a:extLst>
            </a:blip>
            <a:stretch>
              <a:fillRect/>
            </a:stretch>
          </p:blipFill>
          <p:spPr>
            <a:xfrm>
              <a:off x="9252432" y="9649692"/>
              <a:ext cx="1963480" cy="725634"/>
            </a:xfrm>
            <a:prstGeom prst="rect">
              <a:avLst/>
            </a:prstGeom>
          </p:spPr>
        </p:pic>
        <p:pic>
          <p:nvPicPr>
            <p:cNvPr id="27" name="Graphic 26">
              <a:extLst>
                <a:ext uri="{FF2B5EF4-FFF2-40B4-BE49-F238E27FC236}">
                  <a16:creationId xmlns:a16="http://schemas.microsoft.com/office/drawing/2014/main" id="{2E5ACBB8-C1F5-13F4-741F-FADB9464B42A}"/>
                </a:ext>
              </a:extLst>
            </p:cNvPr>
            <p:cNvPicPr>
              <a:picLocks noGrp="1" noRot="1" noChangeAspect="1" noMove="1" noResize="1" noEditPoints="1" noAdjustHandles="1" noChangeArrowheads="1" noChangeShapeType="1" noCrop="1"/>
            </p:cNvPicPr>
            <p:nvPr userDrawn="1"/>
          </p:nvPicPr>
          <p:blipFill>
            <a:blip r:embed="rId7">
              <a:extLst>
                <a:ext uri="{96DAC541-7B7A-43D3-8B79-37D633B846F1}">
                  <asvg:svgBlip xmlns:asvg="http://schemas.microsoft.com/office/drawing/2016/SVG/main" r:embed="rId8"/>
                </a:ext>
              </a:extLst>
            </a:blip>
            <a:stretch>
              <a:fillRect/>
            </a:stretch>
          </p:blipFill>
          <p:spPr>
            <a:xfrm>
              <a:off x="5320481" y="9625948"/>
              <a:ext cx="2702581" cy="798172"/>
            </a:xfrm>
            <a:prstGeom prst="rect">
              <a:avLst/>
            </a:prstGeom>
          </p:spPr>
        </p:pic>
        <p:pic>
          <p:nvPicPr>
            <p:cNvPr id="29" name="Graphic 28">
              <a:extLst>
                <a:ext uri="{FF2B5EF4-FFF2-40B4-BE49-F238E27FC236}">
                  <a16:creationId xmlns:a16="http://schemas.microsoft.com/office/drawing/2014/main" id="{8F3A3F1A-4F41-512E-2F66-8737057ABCAB}"/>
                </a:ext>
              </a:extLst>
            </p:cNvPr>
            <p:cNvPicPr>
              <a:picLocks noGrp="1" noRot="1" noChangeAspect="1" noMove="1" noResize="1" noEditPoints="1" noAdjustHandles="1" noChangeArrowheads="1" noChangeShapeType="1" noCrop="1"/>
            </p:cNvPicPr>
            <p:nvPr userDrawn="1"/>
          </p:nvPicPr>
          <p:blipFill>
            <a:blip r:embed="rId9">
              <a:extLst>
                <a:ext uri="{96DAC541-7B7A-43D3-8B79-37D633B846F1}">
                  <asvg:svgBlip xmlns:asvg="http://schemas.microsoft.com/office/drawing/2016/SVG/main" r:embed="rId10"/>
                </a:ext>
              </a:extLst>
            </a:blip>
            <a:stretch>
              <a:fillRect/>
            </a:stretch>
          </p:blipFill>
          <p:spPr>
            <a:xfrm>
              <a:off x="1066724" y="9630522"/>
              <a:ext cx="3050679" cy="766217"/>
            </a:xfrm>
            <a:prstGeom prst="rect">
              <a:avLst/>
            </a:prstGeom>
          </p:spPr>
        </p:pic>
      </p:grpSp>
      <p:sp>
        <p:nvSpPr>
          <p:cNvPr id="77" name="Picture Placeholder 76">
            <a:extLst>
              <a:ext uri="{FF2B5EF4-FFF2-40B4-BE49-F238E27FC236}">
                <a16:creationId xmlns:a16="http://schemas.microsoft.com/office/drawing/2014/main" id="{263CD30B-E8DE-2ED8-8E54-BA8221C99ED2}"/>
              </a:ext>
            </a:extLst>
          </p:cNvPr>
          <p:cNvSpPr>
            <a:spLocks noGrp="1"/>
          </p:cNvSpPr>
          <p:nvPr>
            <p:ph type="pic" sz="quarter" idx="11" hasCustomPrompt="1"/>
          </p:nvPr>
        </p:nvSpPr>
        <p:spPr>
          <a:xfrm>
            <a:off x="12414250" y="9464675"/>
            <a:ext cx="2881312" cy="1142999"/>
          </a:xfrm>
          <a:solidFill>
            <a:schemeClr val="bg2"/>
          </a:solidFill>
        </p:spPr>
        <p:txBody>
          <a:bodyPr anchor="ctr">
            <a:normAutofit/>
          </a:bodyPr>
          <a:lstStyle>
            <a:lvl1pPr algn="ctr">
              <a:defRPr sz="1800"/>
            </a:lvl1pPr>
          </a:lstStyle>
          <a:p>
            <a:r>
              <a:rPr lang="en-US"/>
              <a:t>Click to add logo</a:t>
            </a:r>
          </a:p>
        </p:txBody>
      </p:sp>
    </p:spTree>
    <p:extLst>
      <p:ext uri="{BB962C8B-B14F-4D97-AF65-F5344CB8AC3E}">
        <p14:creationId xmlns:p14="http://schemas.microsoft.com/office/powerpoint/2010/main" val="34982385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vent">
    <p:bg>
      <p:bgPr>
        <a:solidFill>
          <a:schemeClr val="bg1"/>
        </a:solidFill>
        <a:effectLst/>
      </p:bgPr>
    </p:bg>
    <p:spTree>
      <p:nvGrpSpPr>
        <p:cNvPr id="1" name=""/>
        <p:cNvGrpSpPr/>
        <p:nvPr/>
      </p:nvGrpSpPr>
      <p:grpSpPr>
        <a:xfrm>
          <a:off x="0" y="0"/>
          <a:ext cx="0" cy="0"/>
          <a:chOff x="0" y="0"/>
          <a:chExt cx="0" cy="0"/>
        </a:xfrm>
      </p:grpSpPr>
      <p:pic>
        <p:nvPicPr>
          <p:cNvPr id="10" name="Picture 9" descr="A black background with a black square&#10;&#10;Description automatically generated with medium confidence">
            <a:extLst>
              <a:ext uri="{FF2B5EF4-FFF2-40B4-BE49-F238E27FC236}">
                <a16:creationId xmlns:a16="http://schemas.microsoft.com/office/drawing/2014/main" id="{318901EC-DB26-A4B7-6B2C-9511DCCDE899}"/>
              </a:ext>
            </a:extLst>
          </p:cNvPr>
          <p:cNvPicPr>
            <a:picLocks noChangeAspect="1"/>
          </p:cNvPicPr>
          <p:nvPr userDrawn="1"/>
        </p:nvPicPr>
        <p:blipFill>
          <a:blip r:embed="rId2">
            <a:extLst>
              <a:ext uri="{28A0092B-C50C-407E-A947-70E740481C1C}">
                <a14:useLocalDpi xmlns:a14="http://schemas.microsoft.com/office/drawing/2010/main" val="0"/>
              </a:ext>
            </a:extLst>
          </a:blip>
          <a:srcRect b="8510"/>
          <a:stretch/>
        </p:blipFill>
        <p:spPr>
          <a:xfrm>
            <a:off x="0" y="983321"/>
            <a:ext cx="20104810" cy="10346481"/>
          </a:xfrm>
          <a:prstGeom prst="rect">
            <a:avLst/>
          </a:prstGeom>
        </p:spPr>
      </p:pic>
      <p:sp>
        <p:nvSpPr>
          <p:cNvPr id="20" name="Oval 19">
            <a:extLst>
              <a:ext uri="{FF2B5EF4-FFF2-40B4-BE49-F238E27FC236}">
                <a16:creationId xmlns:a16="http://schemas.microsoft.com/office/drawing/2014/main" id="{D9E45952-C909-F0A5-7BEE-2A75268EA684}"/>
              </a:ext>
            </a:extLst>
          </p:cNvPr>
          <p:cNvSpPr/>
          <p:nvPr userDrawn="1"/>
        </p:nvSpPr>
        <p:spPr>
          <a:xfrm>
            <a:off x="14554331" y="6486060"/>
            <a:ext cx="2408555" cy="2408555"/>
          </a:xfrm>
          <a:prstGeom prst="ellipse">
            <a:avLst/>
          </a:prstGeom>
          <a:solidFill>
            <a:srgbClr val="F4F6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71F9B20-DC8A-6A3D-F58D-251C283AB720}"/>
              </a:ext>
            </a:extLst>
          </p:cNvPr>
          <p:cNvSpPr/>
          <p:nvPr userDrawn="1"/>
        </p:nvSpPr>
        <p:spPr>
          <a:xfrm>
            <a:off x="14554530" y="3774733"/>
            <a:ext cx="2408555" cy="2408555"/>
          </a:xfrm>
          <a:prstGeom prst="rect">
            <a:avLst/>
          </a:prstGeom>
          <a:solidFill>
            <a:srgbClr val="DEE8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B5E1639D-1BC5-4FEA-7F4F-C5B642BC3285}"/>
              </a:ext>
            </a:extLst>
          </p:cNvPr>
          <p:cNvPicPr>
            <a:picLocks noGrp="1" noRot="1" noChangeAspect="1" noMove="1" noResize="1" noEditPoints="1" noAdjustHandles="1" noChangeArrowheads="1" noChangeShapeType="1" noCrop="1"/>
          </p:cNvPicPr>
          <p:nvPr userDrawn="1"/>
        </p:nvPicPr>
        <p:blipFill>
          <a:blip r:embed="rId3">
            <a:extLst>
              <a:ext uri="{96DAC541-7B7A-43D3-8B79-37D633B846F1}">
                <asvg:svgBlip xmlns:asvg="http://schemas.microsoft.com/office/drawing/2016/SVG/main" r:embed="rId4"/>
              </a:ext>
            </a:extLst>
          </a:blip>
          <a:stretch>
            <a:fillRect/>
          </a:stretch>
        </p:blipFill>
        <p:spPr>
          <a:xfrm>
            <a:off x="1046928" y="10013052"/>
            <a:ext cx="2768624" cy="713130"/>
          </a:xfrm>
          <a:prstGeom prst="rect">
            <a:avLst/>
          </a:prstGeom>
        </p:spPr>
      </p:pic>
      <p:sp>
        <p:nvSpPr>
          <p:cNvPr id="13" name="Text Placeholder 12">
            <a:extLst>
              <a:ext uri="{FF2B5EF4-FFF2-40B4-BE49-F238E27FC236}">
                <a16:creationId xmlns:a16="http://schemas.microsoft.com/office/drawing/2014/main" id="{2548152C-5512-138B-BE15-DB5CC9475EB9}"/>
              </a:ext>
            </a:extLst>
          </p:cNvPr>
          <p:cNvSpPr>
            <a:spLocks noGrp="1"/>
          </p:cNvSpPr>
          <p:nvPr>
            <p:ph type="body" sz="quarter" idx="10" hasCustomPrompt="1"/>
          </p:nvPr>
        </p:nvSpPr>
        <p:spPr>
          <a:xfrm>
            <a:off x="1007109" y="7026726"/>
            <a:ext cx="12550141" cy="2079832"/>
          </a:xfrm>
        </p:spPr>
        <p:txBody>
          <a:bodyPr numCol="1" spcCol="360000">
            <a:normAutofit/>
          </a:bodyPr>
          <a:lstStyle>
            <a:lvl1pPr>
              <a:defRPr sz="2800"/>
            </a:lvl1pPr>
          </a:lstStyle>
          <a:p>
            <a:pPr lvl="0"/>
            <a:r>
              <a:rPr lang="en-GB"/>
              <a:t>Click to add description</a:t>
            </a:r>
            <a:endParaRPr lang="en-US"/>
          </a:p>
        </p:txBody>
      </p:sp>
      <p:sp>
        <p:nvSpPr>
          <p:cNvPr id="7" name="Holder 2">
            <a:extLst>
              <a:ext uri="{FF2B5EF4-FFF2-40B4-BE49-F238E27FC236}">
                <a16:creationId xmlns:a16="http://schemas.microsoft.com/office/drawing/2014/main" id="{2C75E20D-DA98-6253-E7F8-4CADB0FF7A5C}"/>
              </a:ext>
            </a:extLst>
          </p:cNvPr>
          <p:cNvSpPr>
            <a:spLocks noGrp="1"/>
          </p:cNvSpPr>
          <p:nvPr>
            <p:ph type="title" hasCustomPrompt="1"/>
          </p:nvPr>
        </p:nvSpPr>
        <p:spPr>
          <a:xfrm>
            <a:off x="1042324" y="1158875"/>
            <a:ext cx="16401126" cy="1371600"/>
          </a:xfrm>
          <a:prstGeom prst="rect">
            <a:avLst/>
          </a:prstGeom>
        </p:spPr>
        <p:txBody>
          <a:bodyPr lIns="0" tIns="0" rIns="0" bIns="0" anchor="t">
            <a:noAutofit/>
          </a:bodyPr>
          <a:lstStyle>
            <a:lvl1pPr>
              <a:defRPr sz="5000" b="1" i="0">
                <a:solidFill>
                  <a:schemeClr val="tx1"/>
                </a:solidFill>
                <a:latin typeface="Arial"/>
                <a:cs typeface="Arial"/>
              </a:defRPr>
            </a:lvl1pPr>
          </a:lstStyle>
          <a:p>
            <a:r>
              <a:rPr lang="en-GB"/>
              <a:t>Click to add title</a:t>
            </a:r>
            <a:br>
              <a:rPr lang="en-GB"/>
            </a:br>
            <a:r>
              <a:rPr lang="en-GB"/>
              <a:t>Can run onto two lines</a:t>
            </a:r>
            <a:endParaRPr/>
          </a:p>
        </p:txBody>
      </p:sp>
      <p:sp>
        <p:nvSpPr>
          <p:cNvPr id="2" name="TextBox 1">
            <a:extLst>
              <a:ext uri="{FF2B5EF4-FFF2-40B4-BE49-F238E27FC236}">
                <a16:creationId xmlns:a16="http://schemas.microsoft.com/office/drawing/2014/main" id="{F6F11429-F77F-86A1-98C3-31399EB5B206}"/>
              </a:ext>
            </a:extLst>
          </p:cNvPr>
          <p:cNvSpPr txBox="1"/>
          <p:nvPr userDrawn="1"/>
        </p:nvSpPr>
        <p:spPr>
          <a:xfrm>
            <a:off x="1004770" y="6495318"/>
            <a:ext cx="4876800" cy="523220"/>
          </a:xfrm>
          <a:prstGeom prst="rect">
            <a:avLst/>
          </a:prstGeom>
          <a:noFill/>
        </p:spPr>
        <p:txBody>
          <a:bodyPr wrap="square" rtlCol="0">
            <a:spAutoFit/>
          </a:bodyPr>
          <a:lstStyle/>
          <a:p>
            <a:r>
              <a:rPr lang="en-GB" sz="2800" b="1"/>
              <a:t>Description</a:t>
            </a:r>
            <a:endParaRPr lang="en-US" sz="2800" b="1"/>
          </a:p>
        </p:txBody>
      </p:sp>
      <p:sp>
        <p:nvSpPr>
          <p:cNvPr id="3" name="Text Placeholder 12">
            <a:extLst>
              <a:ext uri="{FF2B5EF4-FFF2-40B4-BE49-F238E27FC236}">
                <a16:creationId xmlns:a16="http://schemas.microsoft.com/office/drawing/2014/main" id="{F4E8302F-98CF-EEA4-5831-A658EBC9AE49}"/>
              </a:ext>
            </a:extLst>
          </p:cNvPr>
          <p:cNvSpPr>
            <a:spLocks noGrp="1"/>
          </p:cNvSpPr>
          <p:nvPr>
            <p:ph type="body" sz="quarter" idx="11" hasCustomPrompt="1"/>
          </p:nvPr>
        </p:nvSpPr>
        <p:spPr>
          <a:xfrm>
            <a:off x="1007109" y="3825875"/>
            <a:ext cx="12550141" cy="523220"/>
          </a:xfrm>
        </p:spPr>
        <p:txBody>
          <a:bodyPr numCol="1" spcCol="360000">
            <a:normAutofit/>
          </a:bodyPr>
          <a:lstStyle>
            <a:lvl1pPr>
              <a:defRPr sz="2800"/>
            </a:lvl1pPr>
          </a:lstStyle>
          <a:p>
            <a:pPr lvl="0"/>
            <a:r>
              <a:rPr lang="en-GB"/>
              <a:t>Click to add time and date</a:t>
            </a:r>
            <a:endParaRPr lang="en-US"/>
          </a:p>
        </p:txBody>
      </p:sp>
      <p:sp>
        <p:nvSpPr>
          <p:cNvPr id="4" name="TextBox 3">
            <a:extLst>
              <a:ext uri="{FF2B5EF4-FFF2-40B4-BE49-F238E27FC236}">
                <a16:creationId xmlns:a16="http://schemas.microsoft.com/office/drawing/2014/main" id="{B7AEB867-F960-A81D-6F63-A8AE5E3251C9}"/>
              </a:ext>
            </a:extLst>
          </p:cNvPr>
          <p:cNvSpPr txBox="1"/>
          <p:nvPr userDrawn="1"/>
        </p:nvSpPr>
        <p:spPr>
          <a:xfrm>
            <a:off x="1004770" y="3294467"/>
            <a:ext cx="4876800" cy="523220"/>
          </a:xfrm>
          <a:prstGeom prst="rect">
            <a:avLst/>
          </a:prstGeom>
          <a:noFill/>
        </p:spPr>
        <p:txBody>
          <a:bodyPr wrap="square" rtlCol="0">
            <a:spAutoFit/>
          </a:bodyPr>
          <a:lstStyle/>
          <a:p>
            <a:r>
              <a:rPr lang="en-GB" sz="2800" b="1"/>
              <a:t>Time and Date:</a:t>
            </a:r>
            <a:endParaRPr lang="en-US" sz="2800" b="1"/>
          </a:p>
        </p:txBody>
      </p:sp>
      <p:sp>
        <p:nvSpPr>
          <p:cNvPr id="6" name="Text Placeholder 12">
            <a:extLst>
              <a:ext uri="{FF2B5EF4-FFF2-40B4-BE49-F238E27FC236}">
                <a16:creationId xmlns:a16="http://schemas.microsoft.com/office/drawing/2014/main" id="{71080887-2B56-198A-ABB7-BAE8285FFA71}"/>
              </a:ext>
            </a:extLst>
          </p:cNvPr>
          <p:cNvSpPr>
            <a:spLocks noGrp="1"/>
          </p:cNvSpPr>
          <p:nvPr>
            <p:ph type="body" sz="quarter" idx="12" hasCustomPrompt="1"/>
          </p:nvPr>
        </p:nvSpPr>
        <p:spPr>
          <a:xfrm>
            <a:off x="1007109" y="5205496"/>
            <a:ext cx="12550141" cy="906547"/>
          </a:xfrm>
        </p:spPr>
        <p:txBody>
          <a:bodyPr numCol="1" spcCol="360000">
            <a:normAutofit/>
          </a:bodyPr>
          <a:lstStyle>
            <a:lvl1pPr>
              <a:defRPr sz="2800"/>
            </a:lvl1pPr>
          </a:lstStyle>
          <a:p>
            <a:pPr lvl="0"/>
            <a:r>
              <a:rPr lang="en-GB"/>
              <a:t>Click to information</a:t>
            </a:r>
            <a:endParaRPr lang="en-US"/>
          </a:p>
        </p:txBody>
      </p:sp>
      <p:sp>
        <p:nvSpPr>
          <p:cNvPr id="8" name="TextBox 7">
            <a:extLst>
              <a:ext uri="{FF2B5EF4-FFF2-40B4-BE49-F238E27FC236}">
                <a16:creationId xmlns:a16="http://schemas.microsoft.com/office/drawing/2014/main" id="{2E29CD6E-93E9-4AC3-50ED-05500FECF4DE}"/>
              </a:ext>
            </a:extLst>
          </p:cNvPr>
          <p:cNvSpPr txBox="1"/>
          <p:nvPr userDrawn="1"/>
        </p:nvSpPr>
        <p:spPr>
          <a:xfrm>
            <a:off x="1004770" y="4674088"/>
            <a:ext cx="4876800" cy="523220"/>
          </a:xfrm>
          <a:prstGeom prst="rect">
            <a:avLst/>
          </a:prstGeom>
          <a:noFill/>
        </p:spPr>
        <p:txBody>
          <a:bodyPr wrap="square" rtlCol="0">
            <a:spAutoFit/>
          </a:bodyPr>
          <a:lstStyle/>
          <a:p>
            <a:r>
              <a:rPr lang="en-GB" sz="2800" b="1"/>
              <a:t>Led by:</a:t>
            </a:r>
            <a:endParaRPr lang="en-US" sz="2800" b="1"/>
          </a:p>
        </p:txBody>
      </p:sp>
      <p:sp>
        <p:nvSpPr>
          <p:cNvPr id="14" name="TextBox 13">
            <a:extLst>
              <a:ext uri="{FF2B5EF4-FFF2-40B4-BE49-F238E27FC236}">
                <a16:creationId xmlns:a16="http://schemas.microsoft.com/office/drawing/2014/main" id="{B891D61A-7C33-598F-57B8-0F118E826F5F}"/>
              </a:ext>
            </a:extLst>
          </p:cNvPr>
          <p:cNvSpPr txBox="1"/>
          <p:nvPr userDrawn="1"/>
        </p:nvSpPr>
        <p:spPr>
          <a:xfrm>
            <a:off x="14471650" y="3978275"/>
            <a:ext cx="2438400" cy="430887"/>
          </a:xfrm>
          <a:prstGeom prst="rect">
            <a:avLst/>
          </a:prstGeom>
          <a:noFill/>
        </p:spPr>
        <p:txBody>
          <a:bodyPr wrap="square" rtlCol="0">
            <a:spAutoFit/>
          </a:bodyPr>
          <a:lstStyle/>
          <a:p>
            <a:pPr marL="451484">
              <a:lnSpc>
                <a:spcPct val="100000"/>
              </a:lnSpc>
              <a:spcBef>
                <a:spcPts val="2055"/>
              </a:spcBef>
            </a:pPr>
            <a:r>
              <a:rPr lang="en-GB" sz="2200" b="1" spc="-10">
                <a:latin typeface="Arial"/>
                <a:cs typeface="Arial"/>
              </a:rPr>
              <a:t>Registered:</a:t>
            </a:r>
          </a:p>
        </p:txBody>
      </p:sp>
      <p:sp>
        <p:nvSpPr>
          <p:cNvPr id="19" name="Text Placeholder 18">
            <a:extLst>
              <a:ext uri="{FF2B5EF4-FFF2-40B4-BE49-F238E27FC236}">
                <a16:creationId xmlns:a16="http://schemas.microsoft.com/office/drawing/2014/main" id="{CB949C3C-A91B-03D4-363C-C7C626A6E27D}"/>
              </a:ext>
            </a:extLst>
          </p:cNvPr>
          <p:cNvSpPr>
            <a:spLocks noGrp="1"/>
          </p:cNvSpPr>
          <p:nvPr>
            <p:ph type="body" sz="quarter" idx="14" hasCustomPrompt="1"/>
          </p:nvPr>
        </p:nvSpPr>
        <p:spPr>
          <a:xfrm>
            <a:off x="14588872" y="4447485"/>
            <a:ext cx="2290765" cy="1000125"/>
          </a:xfrm>
        </p:spPr>
        <p:txBody>
          <a:bodyPr>
            <a:noAutofit/>
          </a:bodyPr>
          <a:lstStyle>
            <a:lvl1pPr algn="ctr">
              <a:defRPr sz="8200" b="1"/>
            </a:lvl1pPr>
            <a:lvl2pPr>
              <a:defRPr sz="8200"/>
            </a:lvl2pPr>
            <a:lvl3pPr>
              <a:defRPr sz="8200"/>
            </a:lvl3pPr>
            <a:lvl4pPr>
              <a:defRPr sz="8200"/>
            </a:lvl4pPr>
            <a:lvl5pPr>
              <a:defRPr sz="8200"/>
            </a:lvl5pPr>
          </a:lstStyle>
          <a:p>
            <a:pPr lvl="0"/>
            <a:r>
              <a:rPr lang="en-GB"/>
              <a:t>000</a:t>
            </a:r>
            <a:endParaRPr lang="en-US"/>
          </a:p>
        </p:txBody>
      </p:sp>
      <p:sp>
        <p:nvSpPr>
          <p:cNvPr id="22" name="Text Placeholder 18">
            <a:extLst>
              <a:ext uri="{FF2B5EF4-FFF2-40B4-BE49-F238E27FC236}">
                <a16:creationId xmlns:a16="http://schemas.microsoft.com/office/drawing/2014/main" id="{658CA723-1F76-7E2D-063A-FDD8B6B2805B}"/>
              </a:ext>
            </a:extLst>
          </p:cNvPr>
          <p:cNvSpPr>
            <a:spLocks noGrp="1"/>
          </p:cNvSpPr>
          <p:nvPr>
            <p:ph type="body" sz="quarter" idx="15" hasCustomPrompt="1"/>
          </p:nvPr>
        </p:nvSpPr>
        <p:spPr>
          <a:xfrm>
            <a:off x="14588872" y="6998180"/>
            <a:ext cx="2290765" cy="1000125"/>
          </a:xfrm>
        </p:spPr>
        <p:txBody>
          <a:bodyPr>
            <a:noAutofit/>
          </a:bodyPr>
          <a:lstStyle>
            <a:lvl1pPr algn="ctr">
              <a:defRPr sz="8200" b="1"/>
            </a:lvl1pPr>
            <a:lvl2pPr>
              <a:defRPr sz="8200"/>
            </a:lvl2pPr>
            <a:lvl3pPr>
              <a:defRPr sz="8200"/>
            </a:lvl3pPr>
            <a:lvl4pPr>
              <a:defRPr sz="8200"/>
            </a:lvl4pPr>
            <a:lvl5pPr>
              <a:defRPr sz="8200"/>
            </a:lvl5pPr>
          </a:lstStyle>
          <a:p>
            <a:pPr lvl="0"/>
            <a:r>
              <a:rPr lang="en-GB"/>
              <a:t>000</a:t>
            </a:r>
            <a:endParaRPr lang="en-US"/>
          </a:p>
        </p:txBody>
      </p:sp>
      <p:sp>
        <p:nvSpPr>
          <p:cNvPr id="23" name="TextBox 22">
            <a:extLst>
              <a:ext uri="{FF2B5EF4-FFF2-40B4-BE49-F238E27FC236}">
                <a16:creationId xmlns:a16="http://schemas.microsoft.com/office/drawing/2014/main" id="{3DD526EE-AEB1-C14D-ECA0-BAAF6747CBCB}"/>
              </a:ext>
            </a:extLst>
          </p:cNvPr>
          <p:cNvSpPr txBox="1"/>
          <p:nvPr userDrawn="1"/>
        </p:nvSpPr>
        <p:spPr>
          <a:xfrm>
            <a:off x="15300406" y="6650466"/>
            <a:ext cx="914400" cy="430887"/>
          </a:xfrm>
          <a:prstGeom prst="rect">
            <a:avLst/>
          </a:prstGeom>
          <a:noFill/>
        </p:spPr>
        <p:txBody>
          <a:bodyPr wrap="square" rtlCol="0">
            <a:spAutoFit/>
          </a:bodyPr>
          <a:lstStyle/>
          <a:p>
            <a:pPr algn="ctr"/>
            <a:r>
              <a:rPr lang="en-US" sz="2200" b="1">
                <a:latin typeface="Arial" panose="020B0604020202020204" pitchFamily="34" charset="0"/>
                <a:cs typeface="Arial" panose="020B0604020202020204" pitchFamily="34" charset="0"/>
              </a:rPr>
              <a:t>From</a:t>
            </a:r>
          </a:p>
        </p:txBody>
      </p:sp>
      <p:sp>
        <p:nvSpPr>
          <p:cNvPr id="24" name="TextBox 23">
            <a:extLst>
              <a:ext uri="{FF2B5EF4-FFF2-40B4-BE49-F238E27FC236}">
                <a16:creationId xmlns:a16="http://schemas.microsoft.com/office/drawing/2014/main" id="{7CA4E583-E884-7B16-0FC3-D1DDA96B0E14}"/>
              </a:ext>
            </a:extLst>
          </p:cNvPr>
          <p:cNvSpPr txBox="1"/>
          <p:nvPr userDrawn="1"/>
        </p:nvSpPr>
        <p:spPr>
          <a:xfrm>
            <a:off x="15300406" y="8238634"/>
            <a:ext cx="914400" cy="430887"/>
          </a:xfrm>
          <a:prstGeom prst="rect">
            <a:avLst/>
          </a:prstGeom>
          <a:noFill/>
        </p:spPr>
        <p:txBody>
          <a:bodyPr wrap="square" rtlCol="0">
            <a:spAutoFit/>
          </a:bodyPr>
          <a:lstStyle/>
          <a:p>
            <a:pPr algn="ctr"/>
            <a:r>
              <a:rPr lang="en-US" sz="2200" b="1">
                <a:latin typeface="Arial" panose="020B0604020202020204" pitchFamily="34" charset="0"/>
                <a:cs typeface="Arial" panose="020B0604020202020204" pitchFamily="34" charset="0"/>
              </a:rPr>
              <a:t>HEIs</a:t>
            </a:r>
          </a:p>
        </p:txBody>
      </p:sp>
    </p:spTree>
    <p:extLst>
      <p:ext uri="{BB962C8B-B14F-4D97-AF65-F5344CB8AC3E}">
        <p14:creationId xmlns:p14="http://schemas.microsoft.com/office/powerpoint/2010/main" val="18682589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act">
    <p:bg>
      <p:bgPr>
        <a:solidFill>
          <a:schemeClr val="bg1"/>
        </a:solidFill>
        <a:effectLst/>
      </p:bgPr>
    </p:bg>
    <p:spTree>
      <p:nvGrpSpPr>
        <p:cNvPr id="1" name=""/>
        <p:cNvGrpSpPr/>
        <p:nvPr/>
      </p:nvGrpSpPr>
      <p:grpSpPr>
        <a:xfrm>
          <a:off x="0" y="0"/>
          <a:ext cx="0" cy="0"/>
          <a:chOff x="0" y="0"/>
          <a:chExt cx="0" cy="0"/>
        </a:xfrm>
      </p:grpSpPr>
      <p:pic>
        <p:nvPicPr>
          <p:cNvPr id="2" name="Picture 1" descr="A black background with a black square&#10;&#10;Description automatically generated with medium confidence">
            <a:extLst>
              <a:ext uri="{FF2B5EF4-FFF2-40B4-BE49-F238E27FC236}">
                <a16:creationId xmlns:a16="http://schemas.microsoft.com/office/drawing/2014/main" id="{B877D881-3094-1930-037B-CA79C135B2AF}"/>
              </a:ext>
            </a:extLst>
          </p:cNvPr>
          <p:cNvPicPr>
            <a:picLocks noChangeAspect="1"/>
          </p:cNvPicPr>
          <p:nvPr userDrawn="1"/>
        </p:nvPicPr>
        <p:blipFill>
          <a:blip r:embed="rId2">
            <a:extLst>
              <a:ext uri="{28A0092B-C50C-407E-A947-70E740481C1C}">
                <a14:useLocalDpi xmlns:a14="http://schemas.microsoft.com/office/drawing/2010/main" val="0"/>
              </a:ext>
            </a:extLst>
          </a:blip>
          <a:srcRect t="71160"/>
          <a:stretch/>
        </p:blipFill>
        <p:spPr>
          <a:xfrm>
            <a:off x="5640" y="8063323"/>
            <a:ext cx="20104810" cy="3261505"/>
          </a:xfrm>
          <a:prstGeom prst="rect">
            <a:avLst/>
          </a:prstGeom>
        </p:spPr>
      </p:pic>
      <p:sp>
        <p:nvSpPr>
          <p:cNvPr id="20" name="Text Placeholder 19">
            <a:extLst>
              <a:ext uri="{FF2B5EF4-FFF2-40B4-BE49-F238E27FC236}">
                <a16:creationId xmlns:a16="http://schemas.microsoft.com/office/drawing/2014/main" id="{FC0421B2-D497-4277-D945-D9CF2019070A}"/>
              </a:ext>
            </a:extLst>
          </p:cNvPr>
          <p:cNvSpPr>
            <a:spLocks noGrp="1"/>
          </p:cNvSpPr>
          <p:nvPr>
            <p:ph type="body" sz="quarter" idx="10" hasCustomPrompt="1"/>
          </p:nvPr>
        </p:nvSpPr>
        <p:spPr>
          <a:xfrm>
            <a:off x="12414250" y="8881812"/>
            <a:ext cx="4186745" cy="354263"/>
          </a:xfrm>
        </p:spPr>
        <p:txBody>
          <a:bodyPr>
            <a:normAutofit/>
          </a:bodyPr>
          <a:lstStyle>
            <a:lvl1pPr>
              <a:defRPr sz="1800"/>
            </a:lvl1pPr>
            <a:lvl2pPr>
              <a:defRPr sz="1800"/>
            </a:lvl2pPr>
            <a:lvl3pPr>
              <a:defRPr sz="1800"/>
            </a:lvl3pPr>
            <a:lvl4pPr>
              <a:defRPr sz="1800"/>
            </a:lvl4pPr>
            <a:lvl5pPr>
              <a:defRPr sz="1800"/>
            </a:lvl5pPr>
          </a:lstStyle>
          <a:p>
            <a:pPr lvl="0"/>
            <a:r>
              <a:rPr lang="en-GB"/>
              <a:t>Click to add text</a:t>
            </a:r>
          </a:p>
        </p:txBody>
      </p:sp>
      <p:pic>
        <p:nvPicPr>
          <p:cNvPr id="23" name="Graphic 22">
            <a:extLst>
              <a:ext uri="{FF2B5EF4-FFF2-40B4-BE49-F238E27FC236}">
                <a16:creationId xmlns:a16="http://schemas.microsoft.com/office/drawing/2014/main" id="{948D23E7-F95A-1BDA-2E62-A11F3DEB86EA}"/>
              </a:ext>
            </a:extLst>
          </p:cNvPr>
          <p:cNvPicPr>
            <a:picLocks noGrp="1" noRot="1" noChangeAspect="1" noMove="1" noResize="1" noEditPoints="1" noAdjustHandles="1" noChangeArrowheads="1" noChangeShapeType="1" noCrop="1"/>
          </p:cNvPicPr>
          <p:nvPr userDrawn="1"/>
        </p:nvPicPr>
        <p:blipFill>
          <a:blip r:embed="rId3">
            <a:extLst>
              <a:ext uri="{96DAC541-7B7A-43D3-8B79-37D633B846F1}">
                <asvg:svgBlip xmlns:asvg="http://schemas.microsoft.com/office/drawing/2016/SVG/main" r:embed="rId4"/>
              </a:ext>
            </a:extLst>
          </a:blip>
          <a:stretch>
            <a:fillRect/>
          </a:stretch>
        </p:blipFill>
        <p:spPr>
          <a:xfrm>
            <a:off x="1060450" y="1049751"/>
            <a:ext cx="6795341" cy="1034386"/>
          </a:xfrm>
          <a:prstGeom prst="rect">
            <a:avLst/>
          </a:prstGeom>
        </p:spPr>
      </p:pic>
      <p:grpSp>
        <p:nvGrpSpPr>
          <p:cNvPr id="78" name="Group 77">
            <a:extLst>
              <a:ext uri="{FF2B5EF4-FFF2-40B4-BE49-F238E27FC236}">
                <a16:creationId xmlns:a16="http://schemas.microsoft.com/office/drawing/2014/main" id="{2B484F7E-EBD5-AC51-602C-1B36E98C651F}"/>
              </a:ext>
            </a:extLst>
          </p:cNvPr>
          <p:cNvGrpSpPr>
            <a:grpSpLocks noGrp="1" noUngrp="1" noRot="1" noMove="1" noResize="1"/>
          </p:cNvGrpSpPr>
          <p:nvPr userDrawn="1"/>
        </p:nvGrpSpPr>
        <p:grpSpPr>
          <a:xfrm>
            <a:off x="1040207" y="8922953"/>
            <a:ext cx="10265635" cy="1501167"/>
            <a:chOff x="1040207" y="8922953"/>
            <a:chExt cx="10265635" cy="1501167"/>
          </a:xfrm>
        </p:grpSpPr>
        <p:sp>
          <p:nvSpPr>
            <p:cNvPr id="10" name="object 28">
              <a:extLst>
                <a:ext uri="{FF2B5EF4-FFF2-40B4-BE49-F238E27FC236}">
                  <a16:creationId xmlns:a16="http://schemas.microsoft.com/office/drawing/2014/main" id="{353B05BA-D595-54CC-DDC4-F20638A486AF}"/>
                </a:ext>
              </a:extLst>
            </p:cNvPr>
            <p:cNvSpPr txBox="1">
              <a:spLocks noGrp="1" noRot="1" noMove="1" noResize="1" noEditPoints="1" noAdjustHandles="1" noChangeArrowheads="1" noChangeShapeType="1"/>
            </p:cNvSpPr>
            <p:nvPr userDrawn="1"/>
          </p:nvSpPr>
          <p:spPr>
            <a:xfrm>
              <a:off x="1040207" y="8922953"/>
              <a:ext cx="767080" cy="302260"/>
            </a:xfrm>
            <a:prstGeom prst="rect">
              <a:avLst/>
            </a:prstGeom>
          </p:spPr>
          <p:txBody>
            <a:bodyPr vert="horz" wrap="square" lIns="0" tIns="13970" rIns="0" bIns="0" rtlCol="0">
              <a:spAutoFit/>
            </a:bodyPr>
            <a:lstStyle/>
            <a:p>
              <a:pPr marL="12700">
                <a:lnSpc>
                  <a:spcPct val="100000"/>
                </a:lnSpc>
                <a:spcBef>
                  <a:spcPts val="110"/>
                </a:spcBef>
              </a:pPr>
              <a:r>
                <a:rPr sz="1800">
                  <a:latin typeface="Arial"/>
                  <a:cs typeface="Arial"/>
                </a:rPr>
                <a:t>Led</a:t>
              </a:r>
              <a:r>
                <a:rPr sz="1800" spc="-45">
                  <a:latin typeface="Arial"/>
                  <a:cs typeface="Arial"/>
                </a:rPr>
                <a:t> </a:t>
              </a:r>
              <a:r>
                <a:rPr sz="1800" spc="-25">
                  <a:latin typeface="Arial"/>
                  <a:cs typeface="Arial"/>
                </a:rPr>
                <a:t>by:</a:t>
              </a:r>
              <a:endParaRPr sz="1800">
                <a:latin typeface="Arial"/>
                <a:cs typeface="Arial"/>
              </a:endParaRPr>
            </a:p>
          </p:txBody>
        </p:sp>
        <p:sp>
          <p:nvSpPr>
            <p:cNvPr id="11" name="object 33">
              <a:extLst>
                <a:ext uri="{FF2B5EF4-FFF2-40B4-BE49-F238E27FC236}">
                  <a16:creationId xmlns:a16="http://schemas.microsoft.com/office/drawing/2014/main" id="{D59061A0-B924-7D6B-7E69-50CC8695DB82}"/>
                </a:ext>
              </a:extLst>
            </p:cNvPr>
            <p:cNvSpPr txBox="1">
              <a:spLocks noGrp="1" noRot="1" noMove="1" noResize="1" noEditPoints="1" noAdjustHandles="1" noChangeArrowheads="1" noChangeShapeType="1"/>
            </p:cNvSpPr>
            <p:nvPr userDrawn="1"/>
          </p:nvSpPr>
          <p:spPr>
            <a:xfrm>
              <a:off x="5341583" y="8922953"/>
              <a:ext cx="1440815" cy="302260"/>
            </a:xfrm>
            <a:prstGeom prst="rect">
              <a:avLst/>
            </a:prstGeom>
          </p:spPr>
          <p:txBody>
            <a:bodyPr vert="horz" wrap="square" lIns="0" tIns="13970" rIns="0" bIns="0" rtlCol="0">
              <a:spAutoFit/>
            </a:bodyPr>
            <a:lstStyle/>
            <a:p>
              <a:pPr marL="12700">
                <a:lnSpc>
                  <a:spcPct val="100000"/>
                </a:lnSpc>
                <a:spcBef>
                  <a:spcPts val="110"/>
                </a:spcBef>
              </a:pPr>
              <a:r>
                <a:rPr sz="1800">
                  <a:latin typeface="Arial"/>
                  <a:cs typeface="Arial"/>
                </a:rPr>
                <a:t>Supported</a:t>
              </a:r>
              <a:r>
                <a:rPr sz="1800" spc="-75">
                  <a:latin typeface="Arial"/>
                  <a:cs typeface="Arial"/>
                </a:rPr>
                <a:t> </a:t>
              </a:r>
              <a:r>
                <a:rPr sz="1800" spc="-25">
                  <a:latin typeface="Arial"/>
                  <a:cs typeface="Arial"/>
                </a:rPr>
                <a:t>by:</a:t>
              </a:r>
              <a:endParaRPr sz="1800">
                <a:latin typeface="Arial"/>
                <a:cs typeface="Arial"/>
              </a:endParaRPr>
            </a:p>
          </p:txBody>
        </p:sp>
        <p:sp>
          <p:nvSpPr>
            <p:cNvPr id="12" name="object 34">
              <a:extLst>
                <a:ext uri="{FF2B5EF4-FFF2-40B4-BE49-F238E27FC236}">
                  <a16:creationId xmlns:a16="http://schemas.microsoft.com/office/drawing/2014/main" id="{B12B3DAC-2471-09D2-8611-1537963EBE12}"/>
                </a:ext>
              </a:extLst>
            </p:cNvPr>
            <p:cNvSpPr txBox="1">
              <a:spLocks noGrp="1" noRot="1" noMove="1" noResize="1" noEditPoints="1" noAdjustHandles="1" noChangeArrowheads="1" noChangeShapeType="1"/>
            </p:cNvSpPr>
            <p:nvPr userDrawn="1"/>
          </p:nvSpPr>
          <p:spPr>
            <a:xfrm>
              <a:off x="9240187" y="8922953"/>
              <a:ext cx="2065655" cy="302260"/>
            </a:xfrm>
            <a:prstGeom prst="rect">
              <a:avLst/>
            </a:prstGeom>
          </p:spPr>
          <p:txBody>
            <a:bodyPr vert="horz" wrap="square" lIns="0" tIns="13970" rIns="0" bIns="0" rtlCol="0">
              <a:spAutoFit/>
            </a:bodyPr>
            <a:lstStyle/>
            <a:p>
              <a:pPr marL="12700">
                <a:lnSpc>
                  <a:spcPct val="100000"/>
                </a:lnSpc>
                <a:spcBef>
                  <a:spcPts val="110"/>
                </a:spcBef>
              </a:pPr>
              <a:r>
                <a:rPr sz="1800">
                  <a:latin typeface="Arial"/>
                  <a:cs typeface="Arial"/>
                </a:rPr>
                <a:t>An</a:t>
              </a:r>
              <a:r>
                <a:rPr sz="1800" spc="-60">
                  <a:latin typeface="Arial"/>
                  <a:cs typeface="Arial"/>
                </a:rPr>
                <a:t> </a:t>
              </a:r>
              <a:r>
                <a:rPr sz="1800">
                  <a:latin typeface="Arial"/>
                  <a:cs typeface="Arial"/>
                </a:rPr>
                <a:t>Academy</a:t>
              </a:r>
              <a:r>
                <a:rPr sz="1800" spc="-55">
                  <a:latin typeface="Arial"/>
                  <a:cs typeface="Arial"/>
                </a:rPr>
                <a:t> </a:t>
              </a:r>
              <a:r>
                <a:rPr sz="1800" spc="-10">
                  <a:latin typeface="Arial"/>
                  <a:cs typeface="Arial"/>
                </a:rPr>
                <a:t>project</a:t>
              </a:r>
              <a:endParaRPr sz="1800">
                <a:latin typeface="Arial"/>
                <a:cs typeface="Arial"/>
              </a:endParaRPr>
            </a:p>
          </p:txBody>
        </p:sp>
        <p:pic>
          <p:nvPicPr>
            <p:cNvPr id="25" name="Graphic 24">
              <a:extLst>
                <a:ext uri="{FF2B5EF4-FFF2-40B4-BE49-F238E27FC236}">
                  <a16:creationId xmlns:a16="http://schemas.microsoft.com/office/drawing/2014/main" id="{37755122-81A7-D64A-8E18-3257AB8E2431}"/>
                </a:ext>
              </a:extLst>
            </p:cNvPr>
            <p:cNvPicPr>
              <a:picLocks noGrp="1" noRot="1" noChangeAspect="1" noMove="1" noResize="1" noEditPoints="1" noAdjustHandles="1" noChangeArrowheads="1" noChangeShapeType="1" noCrop="1"/>
            </p:cNvPicPr>
            <p:nvPr userDrawn="1"/>
          </p:nvPicPr>
          <p:blipFill>
            <a:blip r:embed="rId5">
              <a:extLst>
                <a:ext uri="{96DAC541-7B7A-43D3-8B79-37D633B846F1}">
                  <asvg:svgBlip xmlns:asvg="http://schemas.microsoft.com/office/drawing/2016/SVG/main" r:embed="rId6"/>
                </a:ext>
              </a:extLst>
            </a:blip>
            <a:stretch>
              <a:fillRect/>
            </a:stretch>
          </p:blipFill>
          <p:spPr>
            <a:xfrm>
              <a:off x="9252432" y="9649692"/>
              <a:ext cx="1963480" cy="725634"/>
            </a:xfrm>
            <a:prstGeom prst="rect">
              <a:avLst/>
            </a:prstGeom>
          </p:spPr>
        </p:pic>
        <p:pic>
          <p:nvPicPr>
            <p:cNvPr id="27" name="Graphic 26">
              <a:extLst>
                <a:ext uri="{FF2B5EF4-FFF2-40B4-BE49-F238E27FC236}">
                  <a16:creationId xmlns:a16="http://schemas.microsoft.com/office/drawing/2014/main" id="{2E5ACBB8-C1F5-13F4-741F-FADB9464B42A}"/>
                </a:ext>
              </a:extLst>
            </p:cNvPr>
            <p:cNvPicPr>
              <a:picLocks noGrp="1" noRot="1" noChangeAspect="1" noMove="1" noResize="1" noEditPoints="1" noAdjustHandles="1" noChangeArrowheads="1" noChangeShapeType="1" noCrop="1"/>
            </p:cNvPicPr>
            <p:nvPr userDrawn="1"/>
          </p:nvPicPr>
          <p:blipFill>
            <a:blip r:embed="rId7">
              <a:extLst>
                <a:ext uri="{96DAC541-7B7A-43D3-8B79-37D633B846F1}">
                  <asvg:svgBlip xmlns:asvg="http://schemas.microsoft.com/office/drawing/2016/SVG/main" r:embed="rId8"/>
                </a:ext>
              </a:extLst>
            </a:blip>
            <a:stretch>
              <a:fillRect/>
            </a:stretch>
          </p:blipFill>
          <p:spPr>
            <a:xfrm>
              <a:off x="5320481" y="9625948"/>
              <a:ext cx="2702581" cy="798172"/>
            </a:xfrm>
            <a:prstGeom prst="rect">
              <a:avLst/>
            </a:prstGeom>
          </p:spPr>
        </p:pic>
        <p:pic>
          <p:nvPicPr>
            <p:cNvPr id="29" name="Graphic 28">
              <a:extLst>
                <a:ext uri="{FF2B5EF4-FFF2-40B4-BE49-F238E27FC236}">
                  <a16:creationId xmlns:a16="http://schemas.microsoft.com/office/drawing/2014/main" id="{8F3A3F1A-4F41-512E-2F66-8737057ABCAB}"/>
                </a:ext>
              </a:extLst>
            </p:cNvPr>
            <p:cNvPicPr>
              <a:picLocks noGrp="1" noRot="1" noChangeAspect="1" noMove="1" noResize="1" noEditPoints="1" noAdjustHandles="1" noChangeArrowheads="1" noChangeShapeType="1" noCrop="1"/>
            </p:cNvPicPr>
            <p:nvPr userDrawn="1"/>
          </p:nvPicPr>
          <p:blipFill>
            <a:blip r:embed="rId9">
              <a:extLst>
                <a:ext uri="{96DAC541-7B7A-43D3-8B79-37D633B846F1}">
                  <asvg:svgBlip xmlns:asvg="http://schemas.microsoft.com/office/drawing/2016/SVG/main" r:embed="rId10"/>
                </a:ext>
              </a:extLst>
            </a:blip>
            <a:stretch>
              <a:fillRect/>
            </a:stretch>
          </p:blipFill>
          <p:spPr>
            <a:xfrm>
              <a:off x="1066724" y="9630522"/>
              <a:ext cx="3050679" cy="766217"/>
            </a:xfrm>
            <a:prstGeom prst="rect">
              <a:avLst/>
            </a:prstGeom>
          </p:spPr>
        </p:pic>
      </p:grpSp>
      <p:sp>
        <p:nvSpPr>
          <p:cNvPr id="77" name="Picture Placeholder 76">
            <a:extLst>
              <a:ext uri="{FF2B5EF4-FFF2-40B4-BE49-F238E27FC236}">
                <a16:creationId xmlns:a16="http://schemas.microsoft.com/office/drawing/2014/main" id="{263CD30B-E8DE-2ED8-8E54-BA8221C99ED2}"/>
              </a:ext>
            </a:extLst>
          </p:cNvPr>
          <p:cNvSpPr>
            <a:spLocks noGrp="1"/>
          </p:cNvSpPr>
          <p:nvPr>
            <p:ph type="pic" sz="quarter" idx="11" hasCustomPrompt="1"/>
          </p:nvPr>
        </p:nvSpPr>
        <p:spPr>
          <a:xfrm>
            <a:off x="12414250" y="9464675"/>
            <a:ext cx="2881312" cy="1142999"/>
          </a:xfrm>
          <a:solidFill>
            <a:schemeClr val="bg2"/>
          </a:solidFill>
        </p:spPr>
        <p:txBody>
          <a:bodyPr anchor="ctr">
            <a:normAutofit/>
          </a:bodyPr>
          <a:lstStyle>
            <a:lvl1pPr algn="ctr">
              <a:defRPr sz="1800"/>
            </a:lvl1pPr>
          </a:lstStyle>
          <a:p>
            <a:r>
              <a:rPr lang="en-US"/>
              <a:t>Click to add logo</a:t>
            </a:r>
          </a:p>
        </p:txBody>
      </p:sp>
      <p:sp>
        <p:nvSpPr>
          <p:cNvPr id="6" name="object 118">
            <a:extLst>
              <a:ext uri="{FF2B5EF4-FFF2-40B4-BE49-F238E27FC236}">
                <a16:creationId xmlns:a16="http://schemas.microsoft.com/office/drawing/2014/main" id="{DF75C13E-6F52-3523-A9D7-84192BA975D8}"/>
              </a:ext>
            </a:extLst>
          </p:cNvPr>
          <p:cNvSpPr txBox="1"/>
          <p:nvPr userDrawn="1"/>
        </p:nvSpPr>
        <p:spPr>
          <a:xfrm>
            <a:off x="5175250" y="4228465"/>
            <a:ext cx="6965315" cy="2874010"/>
          </a:xfrm>
          <a:prstGeom prst="rect">
            <a:avLst/>
          </a:prstGeom>
        </p:spPr>
        <p:txBody>
          <a:bodyPr vert="horz" wrap="square" lIns="0" tIns="12700" rIns="0" bIns="0" rtlCol="0">
            <a:spAutoFit/>
          </a:bodyPr>
          <a:lstStyle/>
          <a:p>
            <a:pPr marL="12700" marR="5080">
              <a:lnSpc>
                <a:spcPct val="141600"/>
              </a:lnSpc>
              <a:spcBef>
                <a:spcPts val="100"/>
              </a:spcBef>
            </a:pPr>
            <a:r>
              <a:rPr sz="3300" spc="-10">
                <a:latin typeface="Arial"/>
                <a:cs typeface="Arial"/>
                <a:hlinkClick r:id="rId11"/>
              </a:rPr>
              <a:t>prosper.postdoc@liverpool.ac.uk</a:t>
            </a:r>
            <a:r>
              <a:rPr sz="3300" spc="-10">
                <a:latin typeface="Arial"/>
                <a:cs typeface="Arial"/>
              </a:rPr>
              <a:t> prosper.liverpool.ac.uk linkedin.com/company/prosperproject @prosperpostdoc.bsky.social</a:t>
            </a:r>
            <a:endParaRPr sz="3300">
              <a:latin typeface="Arial"/>
              <a:cs typeface="Arial"/>
            </a:endParaRPr>
          </a:p>
        </p:txBody>
      </p:sp>
      <p:sp>
        <p:nvSpPr>
          <p:cNvPr id="9" name="object 133">
            <a:extLst>
              <a:ext uri="{FF2B5EF4-FFF2-40B4-BE49-F238E27FC236}">
                <a16:creationId xmlns:a16="http://schemas.microsoft.com/office/drawing/2014/main" id="{E1B725A3-8921-B687-9E7A-A37372818CC9}"/>
              </a:ext>
            </a:extLst>
          </p:cNvPr>
          <p:cNvSpPr/>
          <p:nvPr/>
        </p:nvSpPr>
        <p:spPr>
          <a:xfrm>
            <a:off x="1043707" y="4513968"/>
            <a:ext cx="2531344" cy="2531344"/>
          </a:xfrm>
          <a:custGeom>
            <a:avLst/>
            <a:gdLst/>
            <a:ahLst/>
            <a:cxnLst/>
            <a:rect l="l" t="t" r="r" b="b"/>
            <a:pathLst>
              <a:path w="3000375" h="3000375">
                <a:moveTo>
                  <a:pt x="3000139" y="0"/>
                </a:moveTo>
                <a:lnTo>
                  <a:pt x="0" y="0"/>
                </a:lnTo>
                <a:lnTo>
                  <a:pt x="0" y="3000139"/>
                </a:lnTo>
                <a:lnTo>
                  <a:pt x="3000139" y="3000139"/>
                </a:lnTo>
                <a:lnTo>
                  <a:pt x="3000139" y="0"/>
                </a:lnTo>
                <a:close/>
              </a:path>
            </a:pathLst>
          </a:custGeom>
          <a:solidFill>
            <a:srgbClr val="000000"/>
          </a:solidFill>
        </p:spPr>
        <p:txBody>
          <a:bodyPr wrap="square" lIns="0" tIns="0" rIns="0" bIns="0" rtlCol="0"/>
          <a:lstStyle/>
          <a:p>
            <a:endParaRPr/>
          </a:p>
        </p:txBody>
      </p:sp>
      <p:grpSp>
        <p:nvGrpSpPr>
          <p:cNvPr id="26" name="Group 25">
            <a:extLst>
              <a:ext uri="{FF2B5EF4-FFF2-40B4-BE49-F238E27FC236}">
                <a16:creationId xmlns:a16="http://schemas.microsoft.com/office/drawing/2014/main" id="{3C29E02B-5DCD-5960-04EA-C9EFB87AE887}"/>
              </a:ext>
            </a:extLst>
          </p:cNvPr>
          <p:cNvGrpSpPr/>
          <p:nvPr userDrawn="1"/>
        </p:nvGrpSpPr>
        <p:grpSpPr>
          <a:xfrm>
            <a:off x="4544190" y="4535926"/>
            <a:ext cx="429460" cy="2440102"/>
            <a:chOff x="5351275" y="4535926"/>
            <a:chExt cx="429460" cy="2440102"/>
          </a:xfrm>
        </p:grpSpPr>
        <p:pic>
          <p:nvPicPr>
            <p:cNvPr id="15" name="Graphic 14">
              <a:extLst>
                <a:ext uri="{FF2B5EF4-FFF2-40B4-BE49-F238E27FC236}">
                  <a16:creationId xmlns:a16="http://schemas.microsoft.com/office/drawing/2014/main" id="{5E21A10D-E41F-6BFD-9B21-C97899BD4B9A}"/>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5374335" y="6620428"/>
              <a:ext cx="406400" cy="355600"/>
            </a:xfrm>
            <a:prstGeom prst="rect">
              <a:avLst/>
            </a:prstGeom>
          </p:spPr>
        </p:pic>
        <p:pic>
          <p:nvPicPr>
            <p:cNvPr id="17" name="Graphic 16">
              <a:extLst>
                <a:ext uri="{FF2B5EF4-FFF2-40B4-BE49-F238E27FC236}">
                  <a16:creationId xmlns:a16="http://schemas.microsoft.com/office/drawing/2014/main" id="{1569EEAE-CC74-6650-326D-6EE55E078147}"/>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5351275" y="4535926"/>
              <a:ext cx="419100" cy="317500"/>
            </a:xfrm>
            <a:prstGeom prst="rect">
              <a:avLst/>
            </a:prstGeom>
          </p:spPr>
        </p:pic>
        <p:pic>
          <p:nvPicPr>
            <p:cNvPr id="19" name="Graphic 18">
              <a:extLst>
                <a:ext uri="{FF2B5EF4-FFF2-40B4-BE49-F238E27FC236}">
                  <a16:creationId xmlns:a16="http://schemas.microsoft.com/office/drawing/2014/main" id="{7E3416B2-3B3C-94C0-993B-AEFACDD76C43}"/>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5383359" y="5876793"/>
              <a:ext cx="355600" cy="342900"/>
            </a:xfrm>
            <a:prstGeom prst="rect">
              <a:avLst/>
            </a:prstGeom>
          </p:spPr>
        </p:pic>
        <p:pic>
          <p:nvPicPr>
            <p:cNvPr id="22" name="Graphic 21">
              <a:extLst>
                <a:ext uri="{FF2B5EF4-FFF2-40B4-BE49-F238E27FC236}">
                  <a16:creationId xmlns:a16="http://schemas.microsoft.com/office/drawing/2014/main" id="{0C0B514A-4E02-7F88-7B15-A2AA8BAFF8AF}"/>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5365598" y="5221417"/>
              <a:ext cx="381000" cy="381000"/>
            </a:xfrm>
            <a:prstGeom prst="rect">
              <a:avLst/>
            </a:prstGeom>
          </p:spPr>
        </p:pic>
      </p:grpSp>
      <p:sp>
        <p:nvSpPr>
          <p:cNvPr id="24" name="TextBox 23">
            <a:extLst>
              <a:ext uri="{FF2B5EF4-FFF2-40B4-BE49-F238E27FC236}">
                <a16:creationId xmlns:a16="http://schemas.microsoft.com/office/drawing/2014/main" id="{84BA55BC-91F9-B147-B6D5-F8C0CB5592F9}"/>
              </a:ext>
            </a:extLst>
          </p:cNvPr>
          <p:cNvSpPr txBox="1"/>
          <p:nvPr userDrawn="1"/>
        </p:nvSpPr>
        <p:spPr>
          <a:xfrm>
            <a:off x="973054" y="2954449"/>
            <a:ext cx="7859796" cy="861774"/>
          </a:xfrm>
          <a:prstGeom prst="rect">
            <a:avLst/>
          </a:prstGeom>
          <a:noFill/>
        </p:spPr>
        <p:txBody>
          <a:bodyPr wrap="square" rtlCol="0">
            <a:spAutoFit/>
          </a:bodyPr>
          <a:lstStyle/>
          <a:p>
            <a:r>
              <a:rPr lang="en-US" sz="5000" b="1"/>
              <a:t>Thank you. Get in touch.</a:t>
            </a:r>
          </a:p>
        </p:txBody>
      </p:sp>
      <p:pic>
        <p:nvPicPr>
          <p:cNvPr id="7" name="Picture 6" descr="A qr code with a white background&#10;&#10;AI-generated content may be incorrect.">
            <a:extLst>
              <a:ext uri="{FF2B5EF4-FFF2-40B4-BE49-F238E27FC236}">
                <a16:creationId xmlns:a16="http://schemas.microsoft.com/office/drawing/2014/main" id="{822782CC-B702-0C4C-DCFE-801DE7126A40}"/>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44376" y="4614637"/>
            <a:ext cx="2330005" cy="2330005"/>
          </a:xfrm>
          <a:prstGeom prst="rect">
            <a:avLst/>
          </a:prstGeom>
        </p:spPr>
      </p:pic>
    </p:spTree>
    <p:extLst>
      <p:ext uri="{BB962C8B-B14F-4D97-AF65-F5344CB8AC3E}">
        <p14:creationId xmlns:p14="http://schemas.microsoft.com/office/powerpoint/2010/main" val="14694332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Divider - White">
    <p:bg>
      <p:bgPr>
        <a:solidFill>
          <a:schemeClr val="bg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DE216ABF-9465-9785-FDB6-A9A71108A88B}"/>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1046928" y="10013052"/>
            <a:ext cx="2768624" cy="713130"/>
          </a:xfrm>
          <a:prstGeom prst="rect">
            <a:avLst/>
          </a:prstGeom>
        </p:spPr>
      </p:pic>
      <p:sp>
        <p:nvSpPr>
          <p:cNvPr id="2" name="Holder 3">
            <a:extLst>
              <a:ext uri="{FF2B5EF4-FFF2-40B4-BE49-F238E27FC236}">
                <a16:creationId xmlns:a16="http://schemas.microsoft.com/office/drawing/2014/main" id="{BDCA1B57-2611-4989-A92D-561DC4D0018A}"/>
              </a:ext>
            </a:extLst>
          </p:cNvPr>
          <p:cNvSpPr>
            <a:spLocks noGrp="1"/>
          </p:cNvSpPr>
          <p:nvPr>
            <p:ph type="subTitle" idx="4"/>
          </p:nvPr>
        </p:nvSpPr>
        <p:spPr>
          <a:xfrm>
            <a:off x="1030296" y="4740275"/>
            <a:ext cx="17338675" cy="3841471"/>
          </a:xfrm>
          <a:prstGeom prst="rect">
            <a:avLst/>
          </a:prstGeom>
        </p:spPr>
        <p:txBody>
          <a:bodyPr wrap="square" lIns="0" tIns="0" rIns="0" bIns="0">
            <a:noAutofit/>
          </a:bodyPr>
          <a:lstStyle>
            <a:lvl1pPr>
              <a:defRPr sz="6500" b="0" i="0">
                <a:solidFill>
                  <a:schemeClr val="tx1"/>
                </a:solidFill>
                <a:latin typeface="Arial"/>
                <a:cs typeface="Arial"/>
              </a:defRPr>
            </a:lvl1pPr>
          </a:lstStyle>
          <a:p>
            <a:endParaRPr/>
          </a:p>
        </p:txBody>
      </p:sp>
      <p:sp>
        <p:nvSpPr>
          <p:cNvPr id="4" name="Title 10">
            <a:extLst>
              <a:ext uri="{FF2B5EF4-FFF2-40B4-BE49-F238E27FC236}">
                <a16:creationId xmlns:a16="http://schemas.microsoft.com/office/drawing/2014/main" id="{58B2B857-8E74-803E-F3AB-132EFB48B69F}"/>
              </a:ext>
            </a:extLst>
          </p:cNvPr>
          <p:cNvSpPr>
            <a:spLocks noGrp="1"/>
          </p:cNvSpPr>
          <p:nvPr>
            <p:ph type="title"/>
          </p:nvPr>
        </p:nvSpPr>
        <p:spPr>
          <a:xfrm>
            <a:off x="1030297" y="2911475"/>
            <a:ext cx="17338675" cy="1447800"/>
          </a:xfrm>
          <a:prstGeom prst="rect">
            <a:avLst/>
          </a:prstGeom>
        </p:spPr>
        <p:txBody>
          <a:bodyPr anchor="t">
            <a:noAutofit/>
          </a:bodyPr>
          <a:lstStyle>
            <a:lvl1pPr>
              <a:defRPr sz="9200" b="1"/>
            </a:lvl1pPr>
          </a:lstStyle>
          <a:p>
            <a:r>
              <a:rPr lang="en-GB"/>
              <a:t>Click to edit Master title style</a:t>
            </a:r>
            <a:endParaRPr lang="en-US"/>
          </a:p>
        </p:txBody>
      </p:sp>
      <p:pic>
        <p:nvPicPr>
          <p:cNvPr id="6" name="Graphic 5">
            <a:extLst>
              <a:ext uri="{FF2B5EF4-FFF2-40B4-BE49-F238E27FC236}">
                <a16:creationId xmlns:a16="http://schemas.microsoft.com/office/drawing/2014/main" id="{F41FDEC9-A4F1-A698-76AC-31CA1C900BC3}"/>
              </a:ext>
            </a:extLst>
          </p:cNvPr>
          <p:cNvPicPr/>
          <p:nvPr userDrawn="1"/>
        </p:nvPicPr>
        <p:blipFill>
          <a:blip r:embed="rId4">
            <a:extLst>
              <a:ext uri="{96DAC541-7B7A-43D3-8B79-37D633B846F1}">
                <asvg:svgBlip xmlns:asvg="http://schemas.microsoft.com/office/drawing/2016/SVG/main" r:embed="rId5"/>
              </a:ext>
            </a:extLst>
          </a:blip>
          <a:stretch>
            <a:fillRect/>
          </a:stretch>
        </p:blipFill>
        <p:spPr>
          <a:xfrm>
            <a:off x="12222000" y="6300000"/>
            <a:ext cx="8033208" cy="5411258"/>
          </a:xfrm>
          <a:prstGeom prst="rect">
            <a:avLst/>
          </a:prstGeom>
        </p:spPr>
      </p:pic>
    </p:spTree>
    <p:extLst>
      <p:ext uri="{BB962C8B-B14F-4D97-AF65-F5344CB8AC3E}">
        <p14:creationId xmlns:p14="http://schemas.microsoft.com/office/powerpoint/2010/main" val="3900953817"/>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Section Divider - White">
    <p:bg>
      <p:bgPr>
        <a:solidFill>
          <a:schemeClr val="bg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DE216ABF-9465-9785-FDB6-A9A71108A88B}"/>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1046928" y="10013052"/>
            <a:ext cx="2768624" cy="713130"/>
          </a:xfrm>
          <a:prstGeom prst="rect">
            <a:avLst/>
          </a:prstGeom>
        </p:spPr>
      </p:pic>
      <p:pic>
        <p:nvPicPr>
          <p:cNvPr id="4" name="Graphic 3">
            <a:extLst>
              <a:ext uri="{FF2B5EF4-FFF2-40B4-BE49-F238E27FC236}">
                <a16:creationId xmlns:a16="http://schemas.microsoft.com/office/drawing/2014/main" id="{02EE7412-E07E-FDEC-7892-D37B6C3451CE}"/>
              </a:ext>
            </a:extLst>
          </p:cNvPr>
          <p:cNvPicPr/>
          <p:nvPr userDrawn="1"/>
        </p:nvPicPr>
        <p:blipFill>
          <a:blip r:embed="rId4">
            <a:extLst>
              <a:ext uri="{96DAC541-7B7A-43D3-8B79-37D633B846F1}">
                <asvg:svgBlip xmlns:asvg="http://schemas.microsoft.com/office/drawing/2016/SVG/main" r:embed="rId5"/>
              </a:ext>
            </a:extLst>
          </a:blip>
          <a:stretch>
            <a:fillRect/>
          </a:stretch>
        </p:blipFill>
        <p:spPr>
          <a:xfrm>
            <a:off x="12222000" y="6300000"/>
            <a:ext cx="8033208" cy="5411258"/>
          </a:xfrm>
          <a:prstGeom prst="rect">
            <a:avLst/>
          </a:prstGeom>
        </p:spPr>
      </p:pic>
    </p:spTree>
    <p:extLst>
      <p:ext uri="{BB962C8B-B14F-4D97-AF65-F5344CB8AC3E}">
        <p14:creationId xmlns:p14="http://schemas.microsoft.com/office/powerpoint/2010/main" val="55585391"/>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 Institutions">
    <p:bg>
      <p:bgPr>
        <a:solidFill>
          <a:schemeClr val="accent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DE216ABF-9465-9785-FDB6-A9A71108A88B}"/>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1046928" y="10013052"/>
            <a:ext cx="2768624" cy="713130"/>
          </a:xfrm>
          <a:prstGeom prst="rect">
            <a:avLst/>
          </a:prstGeom>
        </p:spPr>
      </p:pic>
      <p:sp>
        <p:nvSpPr>
          <p:cNvPr id="2" name="Holder 3">
            <a:extLst>
              <a:ext uri="{FF2B5EF4-FFF2-40B4-BE49-F238E27FC236}">
                <a16:creationId xmlns:a16="http://schemas.microsoft.com/office/drawing/2014/main" id="{2A7AB729-4E84-2E06-049E-CE8E13F1A637}"/>
              </a:ext>
            </a:extLst>
          </p:cNvPr>
          <p:cNvSpPr>
            <a:spLocks noGrp="1"/>
          </p:cNvSpPr>
          <p:nvPr>
            <p:ph type="subTitle" idx="4"/>
          </p:nvPr>
        </p:nvSpPr>
        <p:spPr>
          <a:xfrm>
            <a:off x="1030296" y="4740275"/>
            <a:ext cx="17338675" cy="3841471"/>
          </a:xfrm>
          <a:prstGeom prst="rect">
            <a:avLst/>
          </a:prstGeom>
        </p:spPr>
        <p:txBody>
          <a:bodyPr wrap="square" lIns="0" tIns="0" rIns="0" bIns="0">
            <a:noAutofit/>
          </a:bodyPr>
          <a:lstStyle>
            <a:lvl1pPr>
              <a:defRPr sz="6500" b="0" i="0">
                <a:solidFill>
                  <a:schemeClr val="tx1"/>
                </a:solidFill>
                <a:latin typeface="Arial"/>
                <a:cs typeface="Arial"/>
              </a:defRPr>
            </a:lvl1pPr>
          </a:lstStyle>
          <a:p>
            <a:endParaRPr/>
          </a:p>
        </p:txBody>
      </p:sp>
      <p:sp>
        <p:nvSpPr>
          <p:cNvPr id="5" name="Title 10">
            <a:extLst>
              <a:ext uri="{FF2B5EF4-FFF2-40B4-BE49-F238E27FC236}">
                <a16:creationId xmlns:a16="http://schemas.microsoft.com/office/drawing/2014/main" id="{4CF7C0F8-A568-CFC7-BE17-5BD46009E23C}"/>
              </a:ext>
            </a:extLst>
          </p:cNvPr>
          <p:cNvSpPr>
            <a:spLocks noGrp="1"/>
          </p:cNvSpPr>
          <p:nvPr>
            <p:ph type="title"/>
          </p:nvPr>
        </p:nvSpPr>
        <p:spPr>
          <a:xfrm>
            <a:off x="1030297" y="2911475"/>
            <a:ext cx="17338675" cy="1447800"/>
          </a:xfrm>
          <a:prstGeom prst="rect">
            <a:avLst/>
          </a:prstGeom>
        </p:spPr>
        <p:txBody>
          <a:bodyPr anchor="t">
            <a:noAutofit/>
          </a:bodyPr>
          <a:lstStyle>
            <a:lvl1pPr>
              <a:defRPr sz="9200" b="1"/>
            </a:lvl1pPr>
          </a:lstStyle>
          <a:p>
            <a:r>
              <a:rPr lang="en-GB"/>
              <a:t>Click to edit Master title style</a:t>
            </a:r>
            <a:endParaRPr lang="en-US"/>
          </a:p>
        </p:txBody>
      </p:sp>
      <p:pic>
        <p:nvPicPr>
          <p:cNvPr id="3" name="Graphic 2">
            <a:extLst>
              <a:ext uri="{FF2B5EF4-FFF2-40B4-BE49-F238E27FC236}">
                <a16:creationId xmlns:a16="http://schemas.microsoft.com/office/drawing/2014/main" id="{F3F2CD08-39F2-E057-CDD8-F76A92624EFE}"/>
              </a:ext>
            </a:extLst>
          </p:cNvPr>
          <p:cNvPicPr/>
          <p:nvPr userDrawn="1"/>
        </p:nvPicPr>
        <p:blipFill>
          <a:blip r:embed="rId4">
            <a:extLst>
              <a:ext uri="{96DAC541-7B7A-43D3-8B79-37D633B846F1}">
                <asvg:svgBlip xmlns:asvg="http://schemas.microsoft.com/office/drawing/2016/SVG/main" r:embed="rId5"/>
              </a:ext>
            </a:extLst>
          </a:blip>
          <a:stretch>
            <a:fillRect/>
          </a:stretch>
        </p:blipFill>
        <p:spPr>
          <a:xfrm>
            <a:off x="12222000" y="6300000"/>
            <a:ext cx="8033208" cy="5411258"/>
          </a:xfrm>
          <a:prstGeom prst="rect">
            <a:avLst/>
          </a:prstGeom>
        </p:spPr>
      </p:pic>
    </p:spTree>
    <p:extLst>
      <p:ext uri="{BB962C8B-B14F-4D97-AF65-F5344CB8AC3E}">
        <p14:creationId xmlns:p14="http://schemas.microsoft.com/office/powerpoint/2010/main" val="2136292361"/>
      </p:ext>
    </p:extLst>
  </p:cSld>
  <p:clrMapOvr>
    <a:masterClrMapping/>
  </p:clrMapOvr>
  <p:extLst>
    <p:ext uri="{DCECCB84-F9BA-43D5-87BE-67443E8EF086}">
      <p15:sldGuideLst xmlns:p15="http://schemas.microsoft.com/office/powerpoint/2012/main">
        <p15:guide id="1" pos="668" userDrawn="1">
          <p15:clr>
            <a:srgbClr val="A4A3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Divider - Managers of Researchers">
    <p:bg>
      <p:bgPr>
        <a:solidFill>
          <a:schemeClr val="accent2"/>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DE216ABF-9465-9785-FDB6-A9A71108A88B}"/>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1046928" y="10013052"/>
            <a:ext cx="2768624" cy="713130"/>
          </a:xfrm>
          <a:prstGeom prst="rect">
            <a:avLst/>
          </a:prstGeom>
        </p:spPr>
      </p:pic>
      <p:sp>
        <p:nvSpPr>
          <p:cNvPr id="2" name="Holder 3">
            <a:extLst>
              <a:ext uri="{FF2B5EF4-FFF2-40B4-BE49-F238E27FC236}">
                <a16:creationId xmlns:a16="http://schemas.microsoft.com/office/drawing/2014/main" id="{C97C882D-0D48-DB20-DE1C-0BE34846373D}"/>
              </a:ext>
            </a:extLst>
          </p:cNvPr>
          <p:cNvSpPr>
            <a:spLocks noGrp="1"/>
          </p:cNvSpPr>
          <p:nvPr>
            <p:ph type="subTitle" idx="4"/>
          </p:nvPr>
        </p:nvSpPr>
        <p:spPr>
          <a:xfrm>
            <a:off x="1030296" y="4740275"/>
            <a:ext cx="17338675" cy="3841471"/>
          </a:xfrm>
          <a:prstGeom prst="rect">
            <a:avLst/>
          </a:prstGeom>
        </p:spPr>
        <p:txBody>
          <a:bodyPr wrap="square" lIns="0" tIns="0" rIns="0" bIns="0">
            <a:noAutofit/>
          </a:bodyPr>
          <a:lstStyle>
            <a:lvl1pPr>
              <a:defRPr sz="6500" b="0" i="0">
                <a:solidFill>
                  <a:schemeClr val="tx1"/>
                </a:solidFill>
                <a:latin typeface="Arial"/>
                <a:cs typeface="Arial"/>
              </a:defRPr>
            </a:lvl1pPr>
          </a:lstStyle>
          <a:p>
            <a:endParaRPr/>
          </a:p>
        </p:txBody>
      </p:sp>
      <p:sp>
        <p:nvSpPr>
          <p:cNvPr id="5" name="Title 10">
            <a:extLst>
              <a:ext uri="{FF2B5EF4-FFF2-40B4-BE49-F238E27FC236}">
                <a16:creationId xmlns:a16="http://schemas.microsoft.com/office/drawing/2014/main" id="{58DA8600-73AF-6A1D-6648-DD256043BDA4}"/>
              </a:ext>
            </a:extLst>
          </p:cNvPr>
          <p:cNvSpPr>
            <a:spLocks noGrp="1"/>
          </p:cNvSpPr>
          <p:nvPr>
            <p:ph type="title"/>
          </p:nvPr>
        </p:nvSpPr>
        <p:spPr>
          <a:xfrm>
            <a:off x="1030297" y="2911475"/>
            <a:ext cx="17338675" cy="1447800"/>
          </a:xfrm>
          <a:prstGeom prst="rect">
            <a:avLst/>
          </a:prstGeom>
        </p:spPr>
        <p:txBody>
          <a:bodyPr anchor="t">
            <a:noAutofit/>
          </a:bodyPr>
          <a:lstStyle>
            <a:lvl1pPr>
              <a:defRPr sz="9200" b="1"/>
            </a:lvl1pPr>
          </a:lstStyle>
          <a:p>
            <a:r>
              <a:rPr lang="en-GB"/>
              <a:t>Click to edit Master title style</a:t>
            </a:r>
            <a:endParaRPr lang="en-US"/>
          </a:p>
        </p:txBody>
      </p:sp>
      <p:pic>
        <p:nvPicPr>
          <p:cNvPr id="3" name="Graphic 2">
            <a:extLst>
              <a:ext uri="{FF2B5EF4-FFF2-40B4-BE49-F238E27FC236}">
                <a16:creationId xmlns:a16="http://schemas.microsoft.com/office/drawing/2014/main" id="{7B551F1C-3979-51D7-5C2F-33F9707974E4}"/>
              </a:ext>
            </a:extLst>
          </p:cNvPr>
          <p:cNvPicPr/>
          <p:nvPr userDrawn="1"/>
        </p:nvPicPr>
        <p:blipFill>
          <a:blip r:embed="rId4">
            <a:extLst>
              <a:ext uri="{96DAC541-7B7A-43D3-8B79-37D633B846F1}">
                <asvg:svgBlip xmlns:asvg="http://schemas.microsoft.com/office/drawing/2016/SVG/main" r:embed="rId5"/>
              </a:ext>
            </a:extLst>
          </a:blip>
          <a:stretch>
            <a:fillRect/>
          </a:stretch>
        </p:blipFill>
        <p:spPr>
          <a:xfrm>
            <a:off x="12222000" y="6300000"/>
            <a:ext cx="8033208" cy="5411258"/>
          </a:xfrm>
          <a:prstGeom prst="rect">
            <a:avLst/>
          </a:prstGeom>
        </p:spPr>
      </p:pic>
    </p:spTree>
    <p:extLst>
      <p:ext uri="{BB962C8B-B14F-4D97-AF65-F5344CB8AC3E}">
        <p14:creationId xmlns:p14="http://schemas.microsoft.com/office/powerpoint/2010/main" val="2486471570"/>
      </p:ext>
    </p:extLst>
  </p:cSld>
  <p:clrMapOvr>
    <a:masterClrMapping/>
  </p:clrMapOvr>
  <p:extLst>
    <p:ext uri="{DCECCB84-F9BA-43D5-87BE-67443E8EF086}">
      <p15:sldGuideLst xmlns:p15="http://schemas.microsoft.com/office/powerpoint/2012/main">
        <p15:guide id="1" pos="668" userDrawn="1">
          <p15:clr>
            <a:srgbClr val="A4A3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Divider - Reflect">
    <p:bg>
      <p:bgPr>
        <a:solidFill>
          <a:schemeClr val="accent3"/>
        </a:solidFill>
        <a:effectLst/>
      </p:bgPr>
    </p:bg>
    <p:spTree>
      <p:nvGrpSpPr>
        <p:cNvPr id="1" name=""/>
        <p:cNvGrpSpPr/>
        <p:nvPr/>
      </p:nvGrpSpPr>
      <p:grpSpPr>
        <a:xfrm>
          <a:off x="0" y="0"/>
          <a:ext cx="0" cy="0"/>
          <a:chOff x="0" y="0"/>
          <a:chExt cx="0" cy="0"/>
        </a:xfrm>
      </p:grpSpPr>
      <p:sp>
        <p:nvSpPr>
          <p:cNvPr id="3" name="Holder 3"/>
          <p:cNvSpPr>
            <a:spLocks noGrp="1"/>
          </p:cNvSpPr>
          <p:nvPr>
            <p:ph type="subTitle" idx="4"/>
          </p:nvPr>
        </p:nvSpPr>
        <p:spPr>
          <a:xfrm>
            <a:off x="1030296" y="4740275"/>
            <a:ext cx="17338675" cy="3841471"/>
          </a:xfrm>
          <a:prstGeom prst="rect">
            <a:avLst/>
          </a:prstGeom>
        </p:spPr>
        <p:txBody>
          <a:bodyPr wrap="square" lIns="0" tIns="0" rIns="0" bIns="0">
            <a:noAutofit/>
          </a:bodyPr>
          <a:lstStyle>
            <a:lvl1pPr>
              <a:defRPr sz="6500" b="0" i="0">
                <a:solidFill>
                  <a:schemeClr val="tx1"/>
                </a:solidFill>
                <a:latin typeface="Arial"/>
                <a:cs typeface="Arial"/>
              </a:defRPr>
            </a:lvl1pPr>
          </a:lstStyle>
          <a:p>
            <a:endParaRPr/>
          </a:p>
        </p:txBody>
      </p:sp>
      <p:sp>
        <p:nvSpPr>
          <p:cNvPr id="11" name="Title 10">
            <a:extLst>
              <a:ext uri="{FF2B5EF4-FFF2-40B4-BE49-F238E27FC236}">
                <a16:creationId xmlns:a16="http://schemas.microsoft.com/office/drawing/2014/main" id="{A52347C8-2A3F-3C30-1931-4DFE90B79A98}"/>
              </a:ext>
            </a:extLst>
          </p:cNvPr>
          <p:cNvSpPr>
            <a:spLocks noGrp="1"/>
          </p:cNvSpPr>
          <p:nvPr>
            <p:ph type="title"/>
          </p:nvPr>
        </p:nvSpPr>
        <p:spPr>
          <a:xfrm>
            <a:off x="1030297" y="2911475"/>
            <a:ext cx="17338675" cy="1447800"/>
          </a:xfrm>
          <a:prstGeom prst="rect">
            <a:avLst/>
          </a:prstGeom>
        </p:spPr>
        <p:txBody>
          <a:bodyPr anchor="t">
            <a:noAutofit/>
          </a:bodyPr>
          <a:lstStyle>
            <a:lvl1pPr>
              <a:defRPr sz="9200" b="1"/>
            </a:lvl1pPr>
          </a:lstStyle>
          <a:p>
            <a:r>
              <a:rPr lang="en-GB"/>
              <a:t>Click to edit Master title style</a:t>
            </a:r>
            <a:endParaRPr lang="en-US"/>
          </a:p>
        </p:txBody>
      </p:sp>
      <p:pic>
        <p:nvPicPr>
          <p:cNvPr id="12" name="Graphic 11">
            <a:extLst>
              <a:ext uri="{FF2B5EF4-FFF2-40B4-BE49-F238E27FC236}">
                <a16:creationId xmlns:a16="http://schemas.microsoft.com/office/drawing/2014/main" id="{DE216ABF-9465-9785-FDB6-A9A71108A88B}"/>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1046928" y="10013052"/>
            <a:ext cx="2768624" cy="713130"/>
          </a:xfrm>
          <a:prstGeom prst="rect">
            <a:avLst/>
          </a:prstGeom>
        </p:spPr>
      </p:pic>
      <p:pic>
        <p:nvPicPr>
          <p:cNvPr id="2" name="Graphic 1">
            <a:extLst>
              <a:ext uri="{FF2B5EF4-FFF2-40B4-BE49-F238E27FC236}">
                <a16:creationId xmlns:a16="http://schemas.microsoft.com/office/drawing/2014/main" id="{1733A983-FC9D-4484-DDDB-BD767E8D63AE}"/>
              </a:ext>
            </a:extLst>
          </p:cNvPr>
          <p:cNvPicPr/>
          <p:nvPr userDrawn="1"/>
        </p:nvPicPr>
        <p:blipFill>
          <a:blip r:embed="rId4">
            <a:extLst>
              <a:ext uri="{96DAC541-7B7A-43D3-8B79-37D633B846F1}">
                <asvg:svgBlip xmlns:asvg="http://schemas.microsoft.com/office/drawing/2016/SVG/main" r:embed="rId5"/>
              </a:ext>
            </a:extLst>
          </a:blip>
          <a:stretch>
            <a:fillRect/>
          </a:stretch>
        </p:blipFill>
        <p:spPr>
          <a:xfrm>
            <a:off x="12222000" y="6300000"/>
            <a:ext cx="8033208" cy="5411258"/>
          </a:xfrm>
          <a:prstGeom prst="rect">
            <a:avLst/>
          </a:prstGeom>
        </p:spPr>
      </p:pic>
    </p:spTree>
    <p:extLst>
      <p:ext uri="{BB962C8B-B14F-4D97-AF65-F5344CB8AC3E}">
        <p14:creationId xmlns:p14="http://schemas.microsoft.com/office/powerpoint/2010/main" val="1805795744"/>
      </p:ext>
    </p:extLst>
  </p:cSld>
  <p:clrMapOvr>
    <a:masterClrMapping/>
  </p:clrMapOvr>
  <p:extLst>
    <p:ext uri="{DCECCB84-F9BA-43D5-87BE-67443E8EF086}">
      <p15:sldGuideLst xmlns:p15="http://schemas.microsoft.com/office/powerpoint/2012/main">
        <p15:guide id="1" pos="668" userDrawn="1">
          <p15:clr>
            <a:srgbClr val="A4A3A4"/>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Divider - Explore">
    <p:bg>
      <p:bgPr>
        <a:solidFill>
          <a:schemeClr val="accent4"/>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DE216ABF-9465-9785-FDB6-A9A71108A88B}"/>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1046928" y="10013052"/>
            <a:ext cx="2768624" cy="713130"/>
          </a:xfrm>
          <a:prstGeom prst="rect">
            <a:avLst/>
          </a:prstGeom>
        </p:spPr>
      </p:pic>
      <p:sp>
        <p:nvSpPr>
          <p:cNvPr id="2" name="Holder 3">
            <a:extLst>
              <a:ext uri="{FF2B5EF4-FFF2-40B4-BE49-F238E27FC236}">
                <a16:creationId xmlns:a16="http://schemas.microsoft.com/office/drawing/2014/main" id="{10FF4523-DA3C-3A8F-B82B-B0A6BE89902D}"/>
              </a:ext>
            </a:extLst>
          </p:cNvPr>
          <p:cNvSpPr>
            <a:spLocks noGrp="1"/>
          </p:cNvSpPr>
          <p:nvPr>
            <p:ph type="subTitle" idx="4"/>
          </p:nvPr>
        </p:nvSpPr>
        <p:spPr>
          <a:xfrm>
            <a:off x="1030296" y="4740275"/>
            <a:ext cx="17338675" cy="3841471"/>
          </a:xfrm>
          <a:prstGeom prst="rect">
            <a:avLst/>
          </a:prstGeom>
        </p:spPr>
        <p:txBody>
          <a:bodyPr wrap="square" lIns="0" tIns="0" rIns="0" bIns="0">
            <a:noAutofit/>
          </a:bodyPr>
          <a:lstStyle>
            <a:lvl1pPr>
              <a:defRPr sz="6500" b="0" i="0">
                <a:solidFill>
                  <a:schemeClr val="tx1"/>
                </a:solidFill>
                <a:latin typeface="Arial"/>
                <a:cs typeface="Arial"/>
              </a:defRPr>
            </a:lvl1pPr>
          </a:lstStyle>
          <a:p>
            <a:endParaRPr/>
          </a:p>
        </p:txBody>
      </p:sp>
      <p:sp>
        <p:nvSpPr>
          <p:cNvPr id="5" name="Title 10">
            <a:extLst>
              <a:ext uri="{FF2B5EF4-FFF2-40B4-BE49-F238E27FC236}">
                <a16:creationId xmlns:a16="http://schemas.microsoft.com/office/drawing/2014/main" id="{943DE19E-6460-18F8-C133-FC2A37AFD3BA}"/>
              </a:ext>
            </a:extLst>
          </p:cNvPr>
          <p:cNvSpPr>
            <a:spLocks noGrp="1"/>
          </p:cNvSpPr>
          <p:nvPr>
            <p:ph type="title"/>
          </p:nvPr>
        </p:nvSpPr>
        <p:spPr>
          <a:xfrm>
            <a:off x="1030297" y="2911475"/>
            <a:ext cx="17338675" cy="1447800"/>
          </a:xfrm>
          <a:prstGeom prst="rect">
            <a:avLst/>
          </a:prstGeom>
        </p:spPr>
        <p:txBody>
          <a:bodyPr anchor="t">
            <a:noAutofit/>
          </a:bodyPr>
          <a:lstStyle>
            <a:lvl1pPr>
              <a:defRPr sz="9200" b="1"/>
            </a:lvl1pPr>
          </a:lstStyle>
          <a:p>
            <a:r>
              <a:rPr lang="en-GB"/>
              <a:t>Click to edit Master title style</a:t>
            </a:r>
            <a:endParaRPr lang="en-US"/>
          </a:p>
        </p:txBody>
      </p:sp>
      <p:pic>
        <p:nvPicPr>
          <p:cNvPr id="3" name="Graphic 2">
            <a:extLst>
              <a:ext uri="{FF2B5EF4-FFF2-40B4-BE49-F238E27FC236}">
                <a16:creationId xmlns:a16="http://schemas.microsoft.com/office/drawing/2014/main" id="{49B37EF5-51C5-A38F-F42F-564F7AEEA46A}"/>
              </a:ext>
            </a:extLst>
          </p:cNvPr>
          <p:cNvPicPr/>
          <p:nvPr userDrawn="1"/>
        </p:nvPicPr>
        <p:blipFill>
          <a:blip r:embed="rId4">
            <a:extLst>
              <a:ext uri="{96DAC541-7B7A-43D3-8B79-37D633B846F1}">
                <asvg:svgBlip xmlns:asvg="http://schemas.microsoft.com/office/drawing/2016/SVG/main" r:embed="rId5"/>
              </a:ext>
            </a:extLst>
          </a:blip>
          <a:stretch>
            <a:fillRect/>
          </a:stretch>
        </p:blipFill>
        <p:spPr>
          <a:xfrm>
            <a:off x="12222000" y="6300000"/>
            <a:ext cx="8033208" cy="5411258"/>
          </a:xfrm>
          <a:prstGeom prst="rect">
            <a:avLst/>
          </a:prstGeom>
        </p:spPr>
      </p:pic>
    </p:spTree>
    <p:extLst>
      <p:ext uri="{BB962C8B-B14F-4D97-AF65-F5344CB8AC3E}">
        <p14:creationId xmlns:p14="http://schemas.microsoft.com/office/powerpoint/2010/main" val="4013109481"/>
      </p:ext>
    </p:extLst>
  </p:cSld>
  <p:clrMapOvr>
    <a:masterClrMapping/>
  </p:clrMapOvr>
  <p:extLst>
    <p:ext uri="{DCECCB84-F9BA-43D5-87BE-67443E8EF086}">
      <p15:sldGuideLst xmlns:p15="http://schemas.microsoft.com/office/powerpoint/2012/main">
        <p15:guide id="1" pos="668" userDrawn="1">
          <p15:clr>
            <a:srgbClr val="A4A3A4"/>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Divider - Act">
    <p:bg>
      <p:bgPr>
        <a:solidFill>
          <a:schemeClr val="accent5"/>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DE216ABF-9465-9785-FDB6-A9A71108A88B}"/>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1046928" y="10013052"/>
            <a:ext cx="2768624" cy="713130"/>
          </a:xfrm>
          <a:prstGeom prst="rect">
            <a:avLst/>
          </a:prstGeom>
        </p:spPr>
      </p:pic>
      <p:sp>
        <p:nvSpPr>
          <p:cNvPr id="2" name="Holder 3">
            <a:extLst>
              <a:ext uri="{FF2B5EF4-FFF2-40B4-BE49-F238E27FC236}">
                <a16:creationId xmlns:a16="http://schemas.microsoft.com/office/drawing/2014/main" id="{E218E4CD-8109-7AB9-471F-39D608B0330D}"/>
              </a:ext>
            </a:extLst>
          </p:cNvPr>
          <p:cNvSpPr>
            <a:spLocks noGrp="1"/>
          </p:cNvSpPr>
          <p:nvPr>
            <p:ph type="subTitle" idx="4"/>
          </p:nvPr>
        </p:nvSpPr>
        <p:spPr>
          <a:xfrm>
            <a:off x="1030296" y="4740275"/>
            <a:ext cx="17338675" cy="3841471"/>
          </a:xfrm>
          <a:prstGeom prst="rect">
            <a:avLst/>
          </a:prstGeom>
        </p:spPr>
        <p:txBody>
          <a:bodyPr wrap="square" lIns="0" tIns="0" rIns="0" bIns="0">
            <a:noAutofit/>
          </a:bodyPr>
          <a:lstStyle>
            <a:lvl1pPr>
              <a:defRPr sz="6500" b="0" i="0">
                <a:solidFill>
                  <a:schemeClr val="tx1"/>
                </a:solidFill>
                <a:latin typeface="Arial"/>
                <a:cs typeface="Arial"/>
              </a:defRPr>
            </a:lvl1pPr>
          </a:lstStyle>
          <a:p>
            <a:endParaRPr/>
          </a:p>
        </p:txBody>
      </p:sp>
      <p:sp>
        <p:nvSpPr>
          <p:cNvPr id="5" name="Title 10">
            <a:extLst>
              <a:ext uri="{FF2B5EF4-FFF2-40B4-BE49-F238E27FC236}">
                <a16:creationId xmlns:a16="http://schemas.microsoft.com/office/drawing/2014/main" id="{7455ACA2-846F-57B7-78ED-0CA92A1F2EB8}"/>
              </a:ext>
            </a:extLst>
          </p:cNvPr>
          <p:cNvSpPr>
            <a:spLocks noGrp="1"/>
          </p:cNvSpPr>
          <p:nvPr>
            <p:ph type="title"/>
          </p:nvPr>
        </p:nvSpPr>
        <p:spPr>
          <a:xfrm>
            <a:off x="1030297" y="2911475"/>
            <a:ext cx="17338675" cy="1447800"/>
          </a:xfrm>
          <a:prstGeom prst="rect">
            <a:avLst/>
          </a:prstGeom>
        </p:spPr>
        <p:txBody>
          <a:bodyPr anchor="t">
            <a:noAutofit/>
          </a:bodyPr>
          <a:lstStyle>
            <a:lvl1pPr>
              <a:defRPr sz="9200" b="1"/>
            </a:lvl1pPr>
          </a:lstStyle>
          <a:p>
            <a:r>
              <a:rPr lang="en-GB"/>
              <a:t>Click to edit Master title style</a:t>
            </a:r>
            <a:endParaRPr lang="en-US"/>
          </a:p>
        </p:txBody>
      </p:sp>
      <p:pic>
        <p:nvPicPr>
          <p:cNvPr id="3" name="Graphic 2">
            <a:extLst>
              <a:ext uri="{FF2B5EF4-FFF2-40B4-BE49-F238E27FC236}">
                <a16:creationId xmlns:a16="http://schemas.microsoft.com/office/drawing/2014/main" id="{FE972C43-E02F-373C-23EE-FCEBD1D5464D}"/>
              </a:ext>
            </a:extLst>
          </p:cNvPr>
          <p:cNvPicPr/>
          <p:nvPr userDrawn="1"/>
        </p:nvPicPr>
        <p:blipFill>
          <a:blip r:embed="rId4">
            <a:extLst>
              <a:ext uri="{96DAC541-7B7A-43D3-8B79-37D633B846F1}">
                <asvg:svgBlip xmlns:asvg="http://schemas.microsoft.com/office/drawing/2016/SVG/main" r:embed="rId5"/>
              </a:ext>
            </a:extLst>
          </a:blip>
          <a:stretch>
            <a:fillRect/>
          </a:stretch>
        </p:blipFill>
        <p:spPr>
          <a:xfrm>
            <a:off x="12222000" y="6300000"/>
            <a:ext cx="8033208" cy="5411258"/>
          </a:xfrm>
          <a:prstGeom prst="rect">
            <a:avLst/>
          </a:prstGeom>
        </p:spPr>
      </p:pic>
    </p:spTree>
    <p:extLst>
      <p:ext uri="{BB962C8B-B14F-4D97-AF65-F5344CB8AC3E}">
        <p14:creationId xmlns:p14="http://schemas.microsoft.com/office/powerpoint/2010/main" val="758937223"/>
      </p:ext>
    </p:extLst>
  </p:cSld>
  <p:clrMapOvr>
    <a:masterClrMapping/>
  </p:clrMapOvr>
  <p:extLst>
    <p:ext uri="{DCECCB84-F9BA-43D5-87BE-67443E8EF086}">
      <p15:sldGuideLst xmlns:p15="http://schemas.microsoft.com/office/powerpoint/2012/main">
        <p15:guide id="1" pos="668" userDrawn="1">
          <p15:clr>
            <a:srgbClr val="A4A3A4"/>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Divider - Light Grey">
    <p:bg>
      <p:bgPr>
        <a:solidFill>
          <a:schemeClr val="accent6"/>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DE216ABF-9465-9785-FDB6-A9A71108A88B}"/>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1046928" y="10013052"/>
            <a:ext cx="2768624" cy="713130"/>
          </a:xfrm>
          <a:prstGeom prst="rect">
            <a:avLst/>
          </a:prstGeom>
        </p:spPr>
      </p:pic>
      <p:sp>
        <p:nvSpPr>
          <p:cNvPr id="2" name="Holder 3">
            <a:extLst>
              <a:ext uri="{FF2B5EF4-FFF2-40B4-BE49-F238E27FC236}">
                <a16:creationId xmlns:a16="http://schemas.microsoft.com/office/drawing/2014/main" id="{D14E88BC-B50B-67D1-E696-70465C659B00}"/>
              </a:ext>
            </a:extLst>
          </p:cNvPr>
          <p:cNvSpPr>
            <a:spLocks noGrp="1"/>
          </p:cNvSpPr>
          <p:nvPr>
            <p:ph type="subTitle" idx="4"/>
          </p:nvPr>
        </p:nvSpPr>
        <p:spPr>
          <a:xfrm>
            <a:off x="1030296" y="4740275"/>
            <a:ext cx="17338675" cy="3841471"/>
          </a:xfrm>
          <a:prstGeom prst="rect">
            <a:avLst/>
          </a:prstGeom>
        </p:spPr>
        <p:txBody>
          <a:bodyPr wrap="square" lIns="0" tIns="0" rIns="0" bIns="0">
            <a:noAutofit/>
          </a:bodyPr>
          <a:lstStyle>
            <a:lvl1pPr>
              <a:defRPr sz="6500" b="0" i="0">
                <a:solidFill>
                  <a:schemeClr val="tx1"/>
                </a:solidFill>
                <a:latin typeface="Arial"/>
                <a:cs typeface="Arial"/>
              </a:defRPr>
            </a:lvl1pPr>
          </a:lstStyle>
          <a:p>
            <a:endParaRPr/>
          </a:p>
        </p:txBody>
      </p:sp>
      <p:sp>
        <p:nvSpPr>
          <p:cNvPr id="5" name="Title 10">
            <a:extLst>
              <a:ext uri="{FF2B5EF4-FFF2-40B4-BE49-F238E27FC236}">
                <a16:creationId xmlns:a16="http://schemas.microsoft.com/office/drawing/2014/main" id="{4D5165FF-043C-8123-DBA4-2C395B12E9E9}"/>
              </a:ext>
            </a:extLst>
          </p:cNvPr>
          <p:cNvSpPr>
            <a:spLocks noGrp="1"/>
          </p:cNvSpPr>
          <p:nvPr>
            <p:ph type="title"/>
          </p:nvPr>
        </p:nvSpPr>
        <p:spPr>
          <a:xfrm>
            <a:off x="1030297" y="2911475"/>
            <a:ext cx="17338675" cy="1447800"/>
          </a:xfrm>
          <a:prstGeom prst="rect">
            <a:avLst/>
          </a:prstGeom>
        </p:spPr>
        <p:txBody>
          <a:bodyPr anchor="t">
            <a:noAutofit/>
          </a:bodyPr>
          <a:lstStyle>
            <a:lvl1pPr>
              <a:defRPr sz="9200" b="1"/>
            </a:lvl1pPr>
          </a:lstStyle>
          <a:p>
            <a:r>
              <a:rPr lang="en-GB"/>
              <a:t>Click to edit Master title style</a:t>
            </a:r>
            <a:endParaRPr lang="en-US"/>
          </a:p>
        </p:txBody>
      </p:sp>
      <p:pic>
        <p:nvPicPr>
          <p:cNvPr id="3" name="Graphic 2">
            <a:extLst>
              <a:ext uri="{FF2B5EF4-FFF2-40B4-BE49-F238E27FC236}">
                <a16:creationId xmlns:a16="http://schemas.microsoft.com/office/drawing/2014/main" id="{5B53B95A-D53B-6DE1-8B24-0CE8B61C0BBE}"/>
              </a:ext>
            </a:extLst>
          </p:cNvPr>
          <p:cNvPicPr/>
          <p:nvPr userDrawn="1"/>
        </p:nvPicPr>
        <p:blipFill>
          <a:blip r:embed="rId4">
            <a:extLst>
              <a:ext uri="{96DAC541-7B7A-43D3-8B79-37D633B846F1}">
                <asvg:svgBlip xmlns:asvg="http://schemas.microsoft.com/office/drawing/2016/SVG/main" r:embed="rId5"/>
              </a:ext>
            </a:extLst>
          </a:blip>
          <a:stretch>
            <a:fillRect/>
          </a:stretch>
        </p:blipFill>
        <p:spPr>
          <a:xfrm>
            <a:off x="12222000" y="6300000"/>
            <a:ext cx="8033208" cy="5411258"/>
          </a:xfrm>
          <a:prstGeom prst="rect">
            <a:avLst/>
          </a:prstGeom>
        </p:spPr>
      </p:pic>
    </p:spTree>
    <p:extLst>
      <p:ext uri="{BB962C8B-B14F-4D97-AF65-F5344CB8AC3E}">
        <p14:creationId xmlns:p14="http://schemas.microsoft.com/office/powerpoint/2010/main" val="2373733227"/>
      </p:ext>
    </p:extLst>
  </p:cSld>
  <p:clrMapOvr>
    <a:masterClrMapping/>
  </p:clrMapOvr>
  <p:extLst>
    <p:ext uri="{DCECCB84-F9BA-43D5-87BE-67443E8EF086}">
      <p15:sldGuideLst xmlns:p15="http://schemas.microsoft.com/office/powerpoint/2012/main">
        <p15:guide id="1" pos="668" userDrawn="1">
          <p15:clr>
            <a:srgbClr val="A4A3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Block">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379B940-D864-BB33-CFA7-2C648537B42C}"/>
              </a:ext>
            </a:extLst>
          </p:cNvPr>
          <p:cNvPicPr>
            <a:picLocks noChangeAspect="1"/>
          </p:cNvPicPr>
          <p:nvPr userDrawn="1"/>
        </p:nvPicPr>
        <p:blipFill>
          <a:blip r:embed="rId2">
            <a:extLst>
              <a:ext uri="{28A0092B-C50C-407E-A947-70E740481C1C}">
                <a14:useLocalDpi xmlns:a14="http://schemas.microsoft.com/office/drawing/2010/main" val="0"/>
              </a:ext>
            </a:extLst>
          </a:blip>
          <a:srcRect t="80628"/>
          <a:stretch/>
        </p:blipFill>
        <p:spPr>
          <a:xfrm>
            <a:off x="158041" y="9255075"/>
            <a:ext cx="20104809" cy="2190800"/>
          </a:xfrm>
          <a:prstGeom prst="rect">
            <a:avLst/>
          </a:prstGeom>
        </p:spPr>
      </p:pic>
      <p:pic>
        <p:nvPicPr>
          <p:cNvPr id="2" name="Picture 1">
            <a:extLst>
              <a:ext uri="{FF2B5EF4-FFF2-40B4-BE49-F238E27FC236}">
                <a16:creationId xmlns:a16="http://schemas.microsoft.com/office/drawing/2014/main" id="{6D521E5D-7B9A-A8B9-7D6B-4B20DCE2E5C5}"/>
              </a:ext>
            </a:extLst>
          </p:cNvPr>
          <p:cNvPicPr>
            <a:picLocks noChangeAspect="1"/>
          </p:cNvPicPr>
          <p:nvPr userDrawn="1"/>
        </p:nvPicPr>
        <p:blipFill>
          <a:blip r:embed="rId2">
            <a:extLst>
              <a:ext uri="{28A0092B-C50C-407E-A947-70E740481C1C}">
                <a14:useLocalDpi xmlns:a14="http://schemas.microsoft.com/office/drawing/2010/main" val="0"/>
              </a:ext>
            </a:extLst>
          </a:blip>
          <a:srcRect t="61519" b="28930"/>
          <a:stretch/>
        </p:blipFill>
        <p:spPr>
          <a:xfrm>
            <a:off x="158041" y="8318971"/>
            <a:ext cx="20104809" cy="1080120"/>
          </a:xfrm>
          <a:prstGeom prst="rect">
            <a:avLst/>
          </a:prstGeom>
        </p:spPr>
      </p:pic>
      <p:pic>
        <p:nvPicPr>
          <p:cNvPr id="5" name="Graphic 4">
            <a:extLst>
              <a:ext uri="{FF2B5EF4-FFF2-40B4-BE49-F238E27FC236}">
                <a16:creationId xmlns:a16="http://schemas.microsoft.com/office/drawing/2014/main" id="{B5E1639D-1BC5-4FEA-7F4F-C5B642BC3285}"/>
              </a:ext>
            </a:extLst>
          </p:cNvPr>
          <p:cNvPicPr>
            <a:picLocks noGrp="1" noRot="1" noChangeAspect="1" noMove="1" noResize="1" noEditPoints="1" noAdjustHandles="1" noChangeArrowheads="1" noChangeShapeType="1" noCrop="1"/>
          </p:cNvPicPr>
          <p:nvPr userDrawn="1"/>
        </p:nvPicPr>
        <p:blipFill>
          <a:blip r:embed="rId3">
            <a:extLst>
              <a:ext uri="{96DAC541-7B7A-43D3-8B79-37D633B846F1}">
                <asvg:svgBlip xmlns:asvg="http://schemas.microsoft.com/office/drawing/2016/SVG/main" r:embed="rId4"/>
              </a:ext>
            </a:extLst>
          </a:blip>
          <a:stretch>
            <a:fillRect/>
          </a:stretch>
        </p:blipFill>
        <p:spPr>
          <a:xfrm>
            <a:off x="1046928" y="10013052"/>
            <a:ext cx="2768624" cy="713130"/>
          </a:xfrm>
          <a:prstGeom prst="rect">
            <a:avLst/>
          </a:prstGeom>
        </p:spPr>
      </p:pic>
      <p:sp>
        <p:nvSpPr>
          <p:cNvPr id="8" name="Holder 2">
            <a:extLst>
              <a:ext uri="{FF2B5EF4-FFF2-40B4-BE49-F238E27FC236}">
                <a16:creationId xmlns:a16="http://schemas.microsoft.com/office/drawing/2014/main" id="{3B84088B-5714-C084-C01A-22E104A44B03}"/>
              </a:ext>
            </a:extLst>
          </p:cNvPr>
          <p:cNvSpPr>
            <a:spLocks noGrp="1"/>
          </p:cNvSpPr>
          <p:nvPr>
            <p:ph type="title"/>
          </p:nvPr>
        </p:nvSpPr>
        <p:spPr>
          <a:xfrm>
            <a:off x="1042324" y="1158875"/>
            <a:ext cx="16401126" cy="1295400"/>
          </a:xfrm>
          <a:prstGeom prst="rect">
            <a:avLst/>
          </a:prstGeom>
        </p:spPr>
        <p:txBody>
          <a:bodyPr lIns="0" tIns="0" rIns="0" bIns="0" anchor="t">
            <a:noAutofit/>
          </a:bodyPr>
          <a:lstStyle>
            <a:lvl1pPr>
              <a:defRPr sz="5000" b="1" i="0">
                <a:solidFill>
                  <a:schemeClr val="tx1"/>
                </a:solidFill>
                <a:latin typeface="Arial"/>
                <a:cs typeface="Arial"/>
              </a:defRPr>
            </a:lvl1pPr>
          </a:lstStyle>
          <a:p>
            <a:r>
              <a:rPr lang="en-US"/>
              <a:t>Click to edit Master title style</a:t>
            </a:r>
            <a:endParaRPr/>
          </a:p>
        </p:txBody>
      </p:sp>
      <p:sp>
        <p:nvSpPr>
          <p:cNvPr id="13" name="Text Placeholder 12">
            <a:extLst>
              <a:ext uri="{FF2B5EF4-FFF2-40B4-BE49-F238E27FC236}">
                <a16:creationId xmlns:a16="http://schemas.microsoft.com/office/drawing/2014/main" id="{2548152C-5512-138B-BE15-DB5CC9475EB9}"/>
              </a:ext>
            </a:extLst>
          </p:cNvPr>
          <p:cNvSpPr>
            <a:spLocks noGrp="1"/>
          </p:cNvSpPr>
          <p:nvPr>
            <p:ph type="body" sz="quarter" idx="10" hasCustomPrompt="1"/>
          </p:nvPr>
        </p:nvSpPr>
        <p:spPr>
          <a:xfrm>
            <a:off x="1007109" y="3075929"/>
            <a:ext cx="13312141" cy="5931546"/>
          </a:xfrm>
        </p:spPr>
        <p:txBody>
          <a:bodyPr/>
          <a:lstStyle>
            <a:lvl1pPr>
              <a:lnSpc>
                <a:spcPct val="120000"/>
              </a:lnSpc>
              <a:defRPr/>
            </a:lvl1pPr>
          </a:lstStyle>
          <a:p>
            <a:pPr lvl="0"/>
            <a:r>
              <a:rPr lang="en-GB"/>
              <a:t>Click to add text</a:t>
            </a: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Divider - Medium Grey">
    <p:bg>
      <p:bgPr>
        <a:solidFill>
          <a:srgbClr val="A3A8AA"/>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DE216ABF-9465-9785-FDB6-A9A71108A88B}"/>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1046928" y="10013052"/>
            <a:ext cx="2768624" cy="713130"/>
          </a:xfrm>
          <a:prstGeom prst="rect">
            <a:avLst/>
          </a:prstGeom>
        </p:spPr>
      </p:pic>
      <p:sp>
        <p:nvSpPr>
          <p:cNvPr id="2" name="Holder 3">
            <a:extLst>
              <a:ext uri="{FF2B5EF4-FFF2-40B4-BE49-F238E27FC236}">
                <a16:creationId xmlns:a16="http://schemas.microsoft.com/office/drawing/2014/main" id="{6DD1CCEE-16CB-D298-B027-454390AEE086}"/>
              </a:ext>
            </a:extLst>
          </p:cNvPr>
          <p:cNvSpPr>
            <a:spLocks noGrp="1"/>
          </p:cNvSpPr>
          <p:nvPr>
            <p:ph type="subTitle" idx="4"/>
          </p:nvPr>
        </p:nvSpPr>
        <p:spPr>
          <a:xfrm>
            <a:off x="1030296" y="4740275"/>
            <a:ext cx="17338675" cy="3841471"/>
          </a:xfrm>
          <a:prstGeom prst="rect">
            <a:avLst/>
          </a:prstGeom>
        </p:spPr>
        <p:txBody>
          <a:bodyPr wrap="square" lIns="0" tIns="0" rIns="0" bIns="0">
            <a:noAutofit/>
          </a:bodyPr>
          <a:lstStyle>
            <a:lvl1pPr>
              <a:defRPr sz="6500" b="0" i="0">
                <a:solidFill>
                  <a:schemeClr val="tx1"/>
                </a:solidFill>
                <a:latin typeface="Arial"/>
                <a:cs typeface="Arial"/>
              </a:defRPr>
            </a:lvl1pPr>
          </a:lstStyle>
          <a:p>
            <a:endParaRPr/>
          </a:p>
        </p:txBody>
      </p:sp>
      <p:sp>
        <p:nvSpPr>
          <p:cNvPr id="5" name="Title 10">
            <a:extLst>
              <a:ext uri="{FF2B5EF4-FFF2-40B4-BE49-F238E27FC236}">
                <a16:creationId xmlns:a16="http://schemas.microsoft.com/office/drawing/2014/main" id="{34F885CC-3E70-8A3A-5E08-9D2794449ECB}"/>
              </a:ext>
            </a:extLst>
          </p:cNvPr>
          <p:cNvSpPr>
            <a:spLocks noGrp="1"/>
          </p:cNvSpPr>
          <p:nvPr>
            <p:ph type="title"/>
          </p:nvPr>
        </p:nvSpPr>
        <p:spPr>
          <a:xfrm>
            <a:off x="1030297" y="2911475"/>
            <a:ext cx="17338675" cy="1447800"/>
          </a:xfrm>
          <a:prstGeom prst="rect">
            <a:avLst/>
          </a:prstGeom>
        </p:spPr>
        <p:txBody>
          <a:bodyPr anchor="t">
            <a:noAutofit/>
          </a:bodyPr>
          <a:lstStyle>
            <a:lvl1pPr>
              <a:defRPr sz="9200" b="1"/>
            </a:lvl1pPr>
          </a:lstStyle>
          <a:p>
            <a:r>
              <a:rPr lang="en-GB"/>
              <a:t>Click to edit Master title style</a:t>
            </a:r>
            <a:endParaRPr lang="en-US"/>
          </a:p>
        </p:txBody>
      </p:sp>
      <p:pic>
        <p:nvPicPr>
          <p:cNvPr id="3" name="Graphic 2">
            <a:extLst>
              <a:ext uri="{FF2B5EF4-FFF2-40B4-BE49-F238E27FC236}">
                <a16:creationId xmlns:a16="http://schemas.microsoft.com/office/drawing/2014/main" id="{A0549267-0274-054E-40D7-375CDD8C72F9}"/>
              </a:ext>
            </a:extLst>
          </p:cNvPr>
          <p:cNvPicPr/>
          <p:nvPr userDrawn="1"/>
        </p:nvPicPr>
        <p:blipFill>
          <a:blip r:embed="rId4">
            <a:extLst>
              <a:ext uri="{96DAC541-7B7A-43D3-8B79-37D633B846F1}">
                <asvg:svgBlip xmlns:asvg="http://schemas.microsoft.com/office/drawing/2016/SVG/main" r:embed="rId5"/>
              </a:ext>
            </a:extLst>
          </a:blip>
          <a:stretch>
            <a:fillRect/>
          </a:stretch>
        </p:blipFill>
        <p:spPr>
          <a:xfrm>
            <a:off x="12222000" y="6300000"/>
            <a:ext cx="8033208" cy="5411258"/>
          </a:xfrm>
          <a:prstGeom prst="rect">
            <a:avLst/>
          </a:prstGeom>
        </p:spPr>
      </p:pic>
    </p:spTree>
    <p:extLst>
      <p:ext uri="{BB962C8B-B14F-4D97-AF65-F5344CB8AC3E}">
        <p14:creationId xmlns:p14="http://schemas.microsoft.com/office/powerpoint/2010/main" val="2685011451"/>
      </p:ext>
    </p:extLst>
  </p:cSld>
  <p:clrMapOvr>
    <a:masterClrMapping/>
  </p:clrMapOvr>
  <p:extLst>
    <p:ext uri="{DCECCB84-F9BA-43D5-87BE-67443E8EF086}">
      <p15:sldGuideLst xmlns:p15="http://schemas.microsoft.com/office/powerpoint/2012/main">
        <p15:guide id="1" pos="668" userDrawn="1">
          <p15:clr>
            <a:srgbClr val="A4A3A4"/>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Divider - Dark Grey">
    <p:bg>
      <p:bgPr>
        <a:solidFill>
          <a:schemeClr val="tx2"/>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DE216ABF-9465-9785-FDB6-A9A71108A88B}"/>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1046928" y="10013052"/>
            <a:ext cx="2768624" cy="713130"/>
          </a:xfrm>
          <a:prstGeom prst="rect">
            <a:avLst/>
          </a:prstGeom>
        </p:spPr>
      </p:pic>
      <p:sp>
        <p:nvSpPr>
          <p:cNvPr id="2" name="Holder 3">
            <a:extLst>
              <a:ext uri="{FF2B5EF4-FFF2-40B4-BE49-F238E27FC236}">
                <a16:creationId xmlns:a16="http://schemas.microsoft.com/office/drawing/2014/main" id="{59E9A23E-99B0-2820-AE7F-ED8BE94736B5}"/>
              </a:ext>
            </a:extLst>
          </p:cNvPr>
          <p:cNvSpPr>
            <a:spLocks noGrp="1"/>
          </p:cNvSpPr>
          <p:nvPr>
            <p:ph type="subTitle" idx="4"/>
          </p:nvPr>
        </p:nvSpPr>
        <p:spPr>
          <a:xfrm>
            <a:off x="1030296" y="4740275"/>
            <a:ext cx="17338675" cy="3841471"/>
          </a:xfrm>
          <a:prstGeom prst="rect">
            <a:avLst/>
          </a:prstGeom>
        </p:spPr>
        <p:txBody>
          <a:bodyPr wrap="square" lIns="0" tIns="0" rIns="0" bIns="0">
            <a:noAutofit/>
          </a:bodyPr>
          <a:lstStyle>
            <a:lvl1pPr>
              <a:defRPr sz="6500" b="0" i="0">
                <a:solidFill>
                  <a:schemeClr val="bg1"/>
                </a:solidFill>
                <a:latin typeface="Arial"/>
                <a:cs typeface="Arial"/>
              </a:defRPr>
            </a:lvl1pPr>
          </a:lstStyle>
          <a:p>
            <a:endParaRPr/>
          </a:p>
        </p:txBody>
      </p:sp>
      <p:sp>
        <p:nvSpPr>
          <p:cNvPr id="5" name="Title 10">
            <a:extLst>
              <a:ext uri="{FF2B5EF4-FFF2-40B4-BE49-F238E27FC236}">
                <a16:creationId xmlns:a16="http://schemas.microsoft.com/office/drawing/2014/main" id="{A41F6D95-DE45-8F73-27D5-38F03EB50442}"/>
              </a:ext>
            </a:extLst>
          </p:cNvPr>
          <p:cNvSpPr>
            <a:spLocks noGrp="1"/>
          </p:cNvSpPr>
          <p:nvPr>
            <p:ph type="title"/>
          </p:nvPr>
        </p:nvSpPr>
        <p:spPr>
          <a:xfrm>
            <a:off x="1030297" y="2911475"/>
            <a:ext cx="17338675" cy="1447800"/>
          </a:xfrm>
          <a:prstGeom prst="rect">
            <a:avLst/>
          </a:prstGeom>
        </p:spPr>
        <p:txBody>
          <a:bodyPr anchor="t">
            <a:noAutofit/>
          </a:bodyPr>
          <a:lstStyle>
            <a:lvl1pPr>
              <a:defRPr sz="9200" b="1">
                <a:solidFill>
                  <a:schemeClr val="bg1"/>
                </a:solidFill>
              </a:defRPr>
            </a:lvl1pPr>
          </a:lstStyle>
          <a:p>
            <a:r>
              <a:rPr lang="en-GB"/>
              <a:t>Click to edit Master title style</a:t>
            </a:r>
            <a:endParaRPr lang="en-US"/>
          </a:p>
        </p:txBody>
      </p:sp>
      <p:pic>
        <p:nvPicPr>
          <p:cNvPr id="3" name="Graphic 2">
            <a:extLst>
              <a:ext uri="{FF2B5EF4-FFF2-40B4-BE49-F238E27FC236}">
                <a16:creationId xmlns:a16="http://schemas.microsoft.com/office/drawing/2014/main" id="{3901B79B-323A-0844-3D29-335404C4A408}"/>
              </a:ext>
            </a:extLst>
          </p:cNvPr>
          <p:cNvPicPr/>
          <p:nvPr userDrawn="1"/>
        </p:nvPicPr>
        <p:blipFill>
          <a:blip r:embed="rId4">
            <a:extLst>
              <a:ext uri="{96DAC541-7B7A-43D3-8B79-37D633B846F1}">
                <asvg:svgBlip xmlns:asvg="http://schemas.microsoft.com/office/drawing/2016/SVG/main" r:embed="rId5"/>
              </a:ext>
            </a:extLst>
          </a:blip>
          <a:stretch>
            <a:fillRect/>
          </a:stretch>
        </p:blipFill>
        <p:spPr>
          <a:xfrm>
            <a:off x="12222000" y="6300000"/>
            <a:ext cx="8033208" cy="5411258"/>
          </a:xfrm>
          <a:prstGeom prst="rect">
            <a:avLst/>
          </a:prstGeom>
        </p:spPr>
      </p:pic>
    </p:spTree>
    <p:extLst>
      <p:ext uri="{BB962C8B-B14F-4D97-AF65-F5344CB8AC3E}">
        <p14:creationId xmlns:p14="http://schemas.microsoft.com/office/powerpoint/2010/main" val="3008869431"/>
      </p:ext>
    </p:extLst>
  </p:cSld>
  <p:clrMapOvr>
    <a:masterClrMapping/>
  </p:clrMapOvr>
  <p:extLst>
    <p:ext uri="{DCECCB84-F9BA-43D5-87BE-67443E8EF086}">
      <p15:sldGuideLst xmlns:p15="http://schemas.microsoft.com/office/powerpoint/2012/main">
        <p15:guide id="1" pos="668" userDrawn="1">
          <p15:clr>
            <a:srgbClr val="A4A3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rge Quot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919C35-2E40-AA90-3C69-77EE61421AC5}"/>
              </a:ext>
            </a:extLst>
          </p:cNvPr>
          <p:cNvPicPr>
            <a:picLocks noChangeAspect="1"/>
          </p:cNvPicPr>
          <p:nvPr userDrawn="1"/>
        </p:nvPicPr>
        <p:blipFill>
          <a:blip r:embed="rId2">
            <a:extLst>
              <a:ext uri="{28A0092B-C50C-407E-A947-70E740481C1C}">
                <a14:useLocalDpi xmlns:a14="http://schemas.microsoft.com/office/drawing/2010/main" val="0"/>
              </a:ext>
            </a:extLst>
          </a:blip>
          <a:srcRect t="80628"/>
          <a:stretch/>
        </p:blipFill>
        <p:spPr>
          <a:xfrm>
            <a:off x="158041" y="9255075"/>
            <a:ext cx="20104809" cy="2190800"/>
          </a:xfrm>
          <a:prstGeom prst="rect">
            <a:avLst/>
          </a:prstGeom>
        </p:spPr>
      </p:pic>
      <p:pic>
        <p:nvPicPr>
          <p:cNvPr id="6" name="Picture 5">
            <a:extLst>
              <a:ext uri="{FF2B5EF4-FFF2-40B4-BE49-F238E27FC236}">
                <a16:creationId xmlns:a16="http://schemas.microsoft.com/office/drawing/2014/main" id="{BAEFA3F8-2CDD-947E-38C0-B11647360778}"/>
              </a:ext>
            </a:extLst>
          </p:cNvPr>
          <p:cNvPicPr>
            <a:picLocks noChangeAspect="1"/>
          </p:cNvPicPr>
          <p:nvPr userDrawn="1"/>
        </p:nvPicPr>
        <p:blipFill>
          <a:blip r:embed="rId2">
            <a:extLst>
              <a:ext uri="{28A0092B-C50C-407E-A947-70E740481C1C}">
                <a14:useLocalDpi xmlns:a14="http://schemas.microsoft.com/office/drawing/2010/main" val="0"/>
              </a:ext>
            </a:extLst>
          </a:blip>
          <a:srcRect t="61519" b="28930"/>
          <a:stretch/>
        </p:blipFill>
        <p:spPr>
          <a:xfrm>
            <a:off x="158041" y="8303532"/>
            <a:ext cx="20104809" cy="1080120"/>
          </a:xfrm>
          <a:prstGeom prst="rect">
            <a:avLst/>
          </a:prstGeom>
        </p:spPr>
      </p:pic>
      <p:pic>
        <p:nvPicPr>
          <p:cNvPr id="5" name="Graphic 4">
            <a:extLst>
              <a:ext uri="{FF2B5EF4-FFF2-40B4-BE49-F238E27FC236}">
                <a16:creationId xmlns:a16="http://schemas.microsoft.com/office/drawing/2014/main" id="{B5E1639D-1BC5-4FEA-7F4F-C5B642BC3285}"/>
              </a:ext>
            </a:extLst>
          </p:cNvPr>
          <p:cNvPicPr>
            <a:picLocks noGrp="1" noRot="1" noChangeAspect="1" noMove="1" noResize="1" noEditPoints="1" noAdjustHandles="1" noChangeArrowheads="1" noChangeShapeType="1" noCrop="1"/>
          </p:cNvPicPr>
          <p:nvPr userDrawn="1"/>
        </p:nvPicPr>
        <p:blipFill>
          <a:blip r:embed="rId3">
            <a:extLst>
              <a:ext uri="{96DAC541-7B7A-43D3-8B79-37D633B846F1}">
                <asvg:svgBlip xmlns:asvg="http://schemas.microsoft.com/office/drawing/2016/SVG/main" r:embed="rId4"/>
              </a:ext>
            </a:extLst>
          </a:blip>
          <a:stretch>
            <a:fillRect/>
          </a:stretch>
        </p:blipFill>
        <p:spPr>
          <a:xfrm>
            <a:off x="1046928" y="10013052"/>
            <a:ext cx="2768624" cy="713130"/>
          </a:xfrm>
          <a:prstGeom prst="rect">
            <a:avLst/>
          </a:prstGeom>
        </p:spPr>
      </p:pic>
      <p:sp>
        <p:nvSpPr>
          <p:cNvPr id="4" name="TextBox 3">
            <a:extLst>
              <a:ext uri="{FF2B5EF4-FFF2-40B4-BE49-F238E27FC236}">
                <a16:creationId xmlns:a16="http://schemas.microsoft.com/office/drawing/2014/main" id="{F7CA2C1E-CF14-A0C1-A0FE-5662F2EF7BB9}"/>
              </a:ext>
            </a:extLst>
          </p:cNvPr>
          <p:cNvSpPr txBox="1"/>
          <p:nvPr userDrawn="1"/>
        </p:nvSpPr>
        <p:spPr>
          <a:xfrm>
            <a:off x="679450" y="3054220"/>
            <a:ext cx="381000" cy="861774"/>
          </a:xfrm>
          <a:prstGeom prst="rect">
            <a:avLst/>
          </a:prstGeom>
          <a:noFill/>
        </p:spPr>
        <p:txBody>
          <a:bodyPr wrap="square">
            <a:spAutoFit/>
          </a:bodyPr>
          <a:lstStyle/>
          <a:p>
            <a:r>
              <a:rPr lang="en-GB" sz="5000" b="1">
                <a:latin typeface="Arial"/>
                <a:cs typeface="Arial"/>
              </a:rPr>
              <a:t>“</a:t>
            </a:r>
            <a:endParaRPr lang="en-US" sz="5000"/>
          </a:p>
        </p:txBody>
      </p:sp>
      <p:sp>
        <p:nvSpPr>
          <p:cNvPr id="7" name="Text Placeholder 6">
            <a:extLst>
              <a:ext uri="{FF2B5EF4-FFF2-40B4-BE49-F238E27FC236}">
                <a16:creationId xmlns:a16="http://schemas.microsoft.com/office/drawing/2014/main" id="{367119FA-4ED5-F8AF-86DC-9A324BA05AC2}"/>
              </a:ext>
            </a:extLst>
          </p:cNvPr>
          <p:cNvSpPr>
            <a:spLocks noGrp="1"/>
          </p:cNvSpPr>
          <p:nvPr>
            <p:ph type="body" sz="quarter" idx="11" hasCustomPrompt="1"/>
          </p:nvPr>
        </p:nvSpPr>
        <p:spPr>
          <a:xfrm>
            <a:off x="1060449" y="3054350"/>
            <a:ext cx="12931141" cy="3743325"/>
          </a:xfrm>
        </p:spPr>
        <p:txBody>
          <a:bodyPr>
            <a:normAutofit/>
          </a:bodyPr>
          <a:lstStyle>
            <a:lvl1pPr>
              <a:defRPr sz="5000" b="1"/>
            </a:lvl1pPr>
            <a:lvl2pPr>
              <a:defRPr b="1"/>
            </a:lvl2pPr>
            <a:lvl3pPr>
              <a:defRPr b="1"/>
            </a:lvl3pPr>
            <a:lvl4pPr>
              <a:defRPr b="1"/>
            </a:lvl4pPr>
            <a:lvl5pPr>
              <a:defRPr b="1"/>
            </a:lvl5pPr>
          </a:lstStyle>
          <a:p>
            <a:pPr lvl="0"/>
            <a:r>
              <a:rPr lang="en-GB"/>
              <a:t>Click to add large quote.”</a:t>
            </a:r>
          </a:p>
        </p:txBody>
      </p:sp>
      <p:sp>
        <p:nvSpPr>
          <p:cNvPr id="10" name="Text Placeholder 9">
            <a:extLst>
              <a:ext uri="{FF2B5EF4-FFF2-40B4-BE49-F238E27FC236}">
                <a16:creationId xmlns:a16="http://schemas.microsoft.com/office/drawing/2014/main" id="{6776B409-FF70-E15A-16AE-F5CCA39EEBB0}"/>
              </a:ext>
            </a:extLst>
          </p:cNvPr>
          <p:cNvSpPr>
            <a:spLocks noGrp="1"/>
          </p:cNvSpPr>
          <p:nvPr>
            <p:ph type="body" sz="quarter" idx="12" hasCustomPrompt="1"/>
          </p:nvPr>
        </p:nvSpPr>
        <p:spPr>
          <a:xfrm>
            <a:off x="1060450" y="7131371"/>
            <a:ext cx="12931140" cy="713130"/>
          </a:xfrm>
        </p:spPr>
        <p:txBody>
          <a:bodyPr>
            <a:normAutofit/>
          </a:bodyPr>
          <a:lstStyle>
            <a:lvl1pPr>
              <a:defRPr sz="3300"/>
            </a:lvl1pPr>
          </a:lstStyle>
          <a:p>
            <a:pPr lvl="0"/>
            <a:r>
              <a:rPr lang="en-GB"/>
              <a:t>Click to add citation</a:t>
            </a:r>
            <a:endParaRPr lang="en-US"/>
          </a:p>
        </p:txBody>
      </p:sp>
      <p:sp>
        <p:nvSpPr>
          <p:cNvPr id="12" name="Holder 2">
            <a:extLst>
              <a:ext uri="{FF2B5EF4-FFF2-40B4-BE49-F238E27FC236}">
                <a16:creationId xmlns:a16="http://schemas.microsoft.com/office/drawing/2014/main" id="{BF6FFA47-155D-3F00-9253-38FFD657774B}"/>
              </a:ext>
            </a:extLst>
          </p:cNvPr>
          <p:cNvSpPr>
            <a:spLocks noGrp="1"/>
          </p:cNvSpPr>
          <p:nvPr>
            <p:ph type="title"/>
          </p:nvPr>
        </p:nvSpPr>
        <p:spPr>
          <a:xfrm>
            <a:off x="1042324" y="1158875"/>
            <a:ext cx="16401126" cy="1295400"/>
          </a:xfrm>
          <a:prstGeom prst="rect">
            <a:avLst/>
          </a:prstGeom>
        </p:spPr>
        <p:txBody>
          <a:bodyPr lIns="0" tIns="0" rIns="0" bIns="0" anchor="t">
            <a:noAutofit/>
          </a:bodyPr>
          <a:lstStyle>
            <a:lvl1pPr>
              <a:defRPr sz="5000" b="1" i="0">
                <a:solidFill>
                  <a:schemeClr val="tx1"/>
                </a:solidFill>
                <a:latin typeface="Arial"/>
                <a:cs typeface="Arial"/>
              </a:defRPr>
            </a:lvl1pPr>
          </a:lstStyle>
          <a:p>
            <a:r>
              <a:rPr lang="en-US"/>
              <a:t>Click to edit Master title style</a:t>
            </a:r>
            <a:endParaRPr/>
          </a:p>
        </p:txBody>
      </p:sp>
    </p:spTree>
    <p:extLst>
      <p:ext uri="{BB962C8B-B14F-4D97-AF65-F5344CB8AC3E}">
        <p14:creationId xmlns:p14="http://schemas.microsoft.com/office/powerpoint/2010/main" val="3561617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Block - Two Columns">
    <p:bg>
      <p:bgPr>
        <a:solidFill>
          <a:schemeClr val="bg1"/>
        </a:solidFill>
        <a:effectLst/>
      </p:bgPr>
    </p:bg>
    <p:spTree>
      <p:nvGrpSpPr>
        <p:cNvPr id="1" name=""/>
        <p:cNvGrpSpPr/>
        <p:nvPr/>
      </p:nvGrpSpPr>
      <p:grpSpPr>
        <a:xfrm>
          <a:off x="0" y="0"/>
          <a:ext cx="0" cy="0"/>
          <a:chOff x="0" y="0"/>
          <a:chExt cx="0" cy="0"/>
        </a:xfrm>
      </p:grpSpPr>
      <p:pic>
        <p:nvPicPr>
          <p:cNvPr id="2" name="Picture 1" descr="A black background with a black square&#10;&#10;Description automatically generated with medium confidence">
            <a:extLst>
              <a:ext uri="{FF2B5EF4-FFF2-40B4-BE49-F238E27FC236}">
                <a16:creationId xmlns:a16="http://schemas.microsoft.com/office/drawing/2014/main" id="{5DD2002A-C42D-29FE-C033-6E611B80656E}"/>
              </a:ext>
            </a:extLst>
          </p:cNvPr>
          <p:cNvPicPr>
            <a:picLocks noChangeAspect="1"/>
          </p:cNvPicPr>
          <p:nvPr userDrawn="1"/>
        </p:nvPicPr>
        <p:blipFill>
          <a:blip r:embed="rId2">
            <a:extLst>
              <a:ext uri="{28A0092B-C50C-407E-A947-70E740481C1C}">
                <a14:useLocalDpi xmlns:a14="http://schemas.microsoft.com/office/drawing/2010/main" val="0"/>
              </a:ext>
            </a:extLst>
          </a:blip>
          <a:srcRect t="-2739" b="13520"/>
          <a:stretch/>
        </p:blipFill>
        <p:spPr>
          <a:xfrm>
            <a:off x="25869" y="1240467"/>
            <a:ext cx="20104810" cy="10089753"/>
          </a:xfrm>
          <a:prstGeom prst="rect">
            <a:avLst/>
          </a:prstGeom>
        </p:spPr>
      </p:pic>
      <p:pic>
        <p:nvPicPr>
          <p:cNvPr id="5" name="Graphic 4">
            <a:extLst>
              <a:ext uri="{FF2B5EF4-FFF2-40B4-BE49-F238E27FC236}">
                <a16:creationId xmlns:a16="http://schemas.microsoft.com/office/drawing/2014/main" id="{B5E1639D-1BC5-4FEA-7F4F-C5B642BC3285}"/>
              </a:ext>
            </a:extLst>
          </p:cNvPr>
          <p:cNvPicPr>
            <a:picLocks noGrp="1" noRot="1" noChangeAspect="1" noMove="1" noResize="1" noEditPoints="1" noAdjustHandles="1" noChangeArrowheads="1" noChangeShapeType="1" noCrop="1"/>
          </p:cNvPicPr>
          <p:nvPr userDrawn="1"/>
        </p:nvPicPr>
        <p:blipFill>
          <a:blip r:embed="rId3">
            <a:extLst>
              <a:ext uri="{96DAC541-7B7A-43D3-8B79-37D633B846F1}">
                <asvg:svgBlip xmlns:asvg="http://schemas.microsoft.com/office/drawing/2016/SVG/main" r:embed="rId4"/>
              </a:ext>
            </a:extLst>
          </a:blip>
          <a:stretch>
            <a:fillRect/>
          </a:stretch>
        </p:blipFill>
        <p:spPr>
          <a:xfrm>
            <a:off x="1046928" y="10013052"/>
            <a:ext cx="2768624" cy="713130"/>
          </a:xfrm>
          <a:prstGeom prst="rect">
            <a:avLst/>
          </a:prstGeom>
        </p:spPr>
      </p:pic>
      <p:sp>
        <p:nvSpPr>
          <p:cNvPr id="13" name="Text Placeholder 12">
            <a:extLst>
              <a:ext uri="{FF2B5EF4-FFF2-40B4-BE49-F238E27FC236}">
                <a16:creationId xmlns:a16="http://schemas.microsoft.com/office/drawing/2014/main" id="{2548152C-5512-138B-BE15-DB5CC9475EB9}"/>
              </a:ext>
            </a:extLst>
          </p:cNvPr>
          <p:cNvSpPr>
            <a:spLocks noGrp="1"/>
          </p:cNvSpPr>
          <p:nvPr>
            <p:ph type="body" sz="quarter" idx="10" hasCustomPrompt="1"/>
          </p:nvPr>
        </p:nvSpPr>
        <p:spPr>
          <a:xfrm>
            <a:off x="1007109" y="3075929"/>
            <a:ext cx="16058092" cy="5474346"/>
          </a:xfrm>
        </p:spPr>
        <p:txBody>
          <a:bodyPr numCol="2" spcCol="360000">
            <a:normAutofit/>
          </a:bodyPr>
          <a:lstStyle>
            <a:lvl1pPr>
              <a:defRPr sz="3300"/>
            </a:lvl1pPr>
          </a:lstStyle>
          <a:p>
            <a:pPr lvl="0"/>
            <a:r>
              <a:rPr lang="en-GB"/>
              <a:t>Click to add text in two columns</a:t>
            </a:r>
            <a:endParaRPr lang="en-US"/>
          </a:p>
        </p:txBody>
      </p:sp>
      <p:sp>
        <p:nvSpPr>
          <p:cNvPr id="7" name="Holder 2">
            <a:extLst>
              <a:ext uri="{FF2B5EF4-FFF2-40B4-BE49-F238E27FC236}">
                <a16:creationId xmlns:a16="http://schemas.microsoft.com/office/drawing/2014/main" id="{2C75E20D-DA98-6253-E7F8-4CADB0FF7A5C}"/>
              </a:ext>
            </a:extLst>
          </p:cNvPr>
          <p:cNvSpPr>
            <a:spLocks noGrp="1"/>
          </p:cNvSpPr>
          <p:nvPr>
            <p:ph type="title"/>
          </p:nvPr>
        </p:nvSpPr>
        <p:spPr>
          <a:xfrm>
            <a:off x="1042324" y="1158875"/>
            <a:ext cx="16401126" cy="1295400"/>
          </a:xfrm>
          <a:prstGeom prst="rect">
            <a:avLst/>
          </a:prstGeom>
        </p:spPr>
        <p:txBody>
          <a:bodyPr lIns="0" tIns="0" rIns="0" bIns="0" anchor="t">
            <a:noAutofit/>
          </a:bodyPr>
          <a:lstStyle>
            <a:lvl1pPr>
              <a:defRPr sz="5000" b="1" i="0">
                <a:solidFill>
                  <a:schemeClr val="tx1"/>
                </a:solidFill>
                <a:latin typeface="Arial"/>
                <a:cs typeface="Arial"/>
              </a:defRPr>
            </a:lvl1pPr>
          </a:lstStyle>
          <a:p>
            <a:r>
              <a:rPr lang="en-US"/>
              <a:t>Click to edit Master title style</a:t>
            </a:r>
            <a:endParaRPr/>
          </a:p>
        </p:txBody>
      </p:sp>
    </p:spTree>
    <p:extLst>
      <p:ext uri="{BB962C8B-B14F-4D97-AF65-F5344CB8AC3E}">
        <p14:creationId xmlns:p14="http://schemas.microsoft.com/office/powerpoint/2010/main" val="981023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Block + Image">
    <p:bg>
      <p:bgPr>
        <a:solidFill>
          <a:schemeClr val="bg1"/>
        </a:solidFill>
        <a:effectLst/>
      </p:bgPr>
    </p:bg>
    <p:spTree>
      <p:nvGrpSpPr>
        <p:cNvPr id="1" name=""/>
        <p:cNvGrpSpPr/>
        <p:nvPr/>
      </p:nvGrpSpPr>
      <p:grpSpPr>
        <a:xfrm>
          <a:off x="0" y="0"/>
          <a:ext cx="0" cy="0"/>
          <a:chOff x="0" y="0"/>
          <a:chExt cx="0" cy="0"/>
        </a:xfrm>
      </p:grpSpPr>
      <p:pic>
        <p:nvPicPr>
          <p:cNvPr id="4" name="Picture 3" descr="A black background with a black square&#10;&#10;Description automatically generated with medium confidence">
            <a:extLst>
              <a:ext uri="{FF2B5EF4-FFF2-40B4-BE49-F238E27FC236}">
                <a16:creationId xmlns:a16="http://schemas.microsoft.com/office/drawing/2014/main" id="{B245E7F6-4734-4B75-09B7-0311B7287828}"/>
              </a:ext>
            </a:extLst>
          </p:cNvPr>
          <p:cNvPicPr>
            <a:picLocks noChangeAspect="1"/>
          </p:cNvPicPr>
          <p:nvPr userDrawn="1"/>
        </p:nvPicPr>
        <p:blipFill>
          <a:blip r:embed="rId2">
            <a:extLst>
              <a:ext uri="{28A0092B-C50C-407E-A947-70E740481C1C}">
                <a14:useLocalDpi xmlns:a14="http://schemas.microsoft.com/office/drawing/2010/main" val="0"/>
              </a:ext>
            </a:extLst>
          </a:blip>
          <a:srcRect t="-2739" b="13520"/>
          <a:stretch/>
        </p:blipFill>
        <p:spPr>
          <a:xfrm>
            <a:off x="25869" y="1240467"/>
            <a:ext cx="20104810" cy="10089753"/>
          </a:xfrm>
          <a:prstGeom prst="rect">
            <a:avLst/>
          </a:prstGeom>
        </p:spPr>
      </p:pic>
      <p:pic>
        <p:nvPicPr>
          <p:cNvPr id="5" name="Graphic 4">
            <a:extLst>
              <a:ext uri="{FF2B5EF4-FFF2-40B4-BE49-F238E27FC236}">
                <a16:creationId xmlns:a16="http://schemas.microsoft.com/office/drawing/2014/main" id="{B5E1639D-1BC5-4FEA-7F4F-C5B642BC3285}"/>
              </a:ext>
            </a:extLst>
          </p:cNvPr>
          <p:cNvPicPr>
            <a:picLocks noGrp="1" noRot="1" noChangeAspect="1" noMove="1" noResize="1" noEditPoints="1" noAdjustHandles="1" noChangeArrowheads="1" noChangeShapeType="1" noCrop="1"/>
          </p:cNvPicPr>
          <p:nvPr userDrawn="1"/>
        </p:nvPicPr>
        <p:blipFill>
          <a:blip r:embed="rId3">
            <a:extLst>
              <a:ext uri="{96DAC541-7B7A-43D3-8B79-37D633B846F1}">
                <asvg:svgBlip xmlns:asvg="http://schemas.microsoft.com/office/drawing/2016/SVG/main" r:embed="rId4"/>
              </a:ext>
            </a:extLst>
          </a:blip>
          <a:stretch>
            <a:fillRect/>
          </a:stretch>
        </p:blipFill>
        <p:spPr>
          <a:xfrm>
            <a:off x="1046928" y="10013052"/>
            <a:ext cx="2768624" cy="713130"/>
          </a:xfrm>
          <a:prstGeom prst="rect">
            <a:avLst/>
          </a:prstGeom>
        </p:spPr>
      </p:pic>
      <p:sp>
        <p:nvSpPr>
          <p:cNvPr id="13" name="Text Placeholder 12">
            <a:extLst>
              <a:ext uri="{FF2B5EF4-FFF2-40B4-BE49-F238E27FC236}">
                <a16:creationId xmlns:a16="http://schemas.microsoft.com/office/drawing/2014/main" id="{2548152C-5512-138B-BE15-DB5CC9475EB9}"/>
              </a:ext>
            </a:extLst>
          </p:cNvPr>
          <p:cNvSpPr>
            <a:spLocks noGrp="1"/>
          </p:cNvSpPr>
          <p:nvPr>
            <p:ph type="body" sz="quarter" idx="10" hasCustomPrompt="1"/>
          </p:nvPr>
        </p:nvSpPr>
        <p:spPr>
          <a:xfrm>
            <a:off x="1007109" y="3075929"/>
            <a:ext cx="8130541" cy="5474346"/>
          </a:xfrm>
        </p:spPr>
        <p:txBody>
          <a:bodyPr>
            <a:normAutofit/>
          </a:bodyPr>
          <a:lstStyle>
            <a:lvl1pPr>
              <a:defRPr sz="3300"/>
            </a:lvl1pPr>
          </a:lstStyle>
          <a:p>
            <a:pPr lvl="0"/>
            <a:r>
              <a:rPr lang="en-GB"/>
              <a:t>Click to add text</a:t>
            </a:r>
            <a:endParaRPr lang="en-US"/>
          </a:p>
        </p:txBody>
      </p:sp>
      <p:sp>
        <p:nvSpPr>
          <p:cNvPr id="6" name="Picture Placeholder 3">
            <a:extLst>
              <a:ext uri="{FF2B5EF4-FFF2-40B4-BE49-F238E27FC236}">
                <a16:creationId xmlns:a16="http://schemas.microsoft.com/office/drawing/2014/main" id="{C363B78E-59A4-1363-2CE7-43166FBB5520}"/>
              </a:ext>
            </a:extLst>
          </p:cNvPr>
          <p:cNvSpPr>
            <a:spLocks noGrp="1"/>
          </p:cNvSpPr>
          <p:nvPr>
            <p:ph type="pic" sz="quarter" idx="11" hasCustomPrompt="1"/>
          </p:nvPr>
        </p:nvSpPr>
        <p:spPr>
          <a:xfrm>
            <a:off x="9818370" y="3216275"/>
            <a:ext cx="7167880" cy="6796088"/>
          </a:xfrm>
          <a:solidFill>
            <a:schemeClr val="bg2"/>
          </a:solidFill>
        </p:spPr>
        <p:txBody>
          <a:bodyPr anchor="ctr">
            <a:normAutofit/>
          </a:bodyPr>
          <a:lstStyle>
            <a:lvl1pPr algn="ctr">
              <a:defRPr sz="1800">
                <a:solidFill>
                  <a:schemeClr val="tx2"/>
                </a:solidFill>
              </a:defRPr>
            </a:lvl1pPr>
          </a:lstStyle>
          <a:p>
            <a:r>
              <a:rPr lang="en-US"/>
              <a:t>Click to insert image</a:t>
            </a:r>
          </a:p>
        </p:txBody>
      </p:sp>
      <p:sp>
        <p:nvSpPr>
          <p:cNvPr id="7" name="Holder 2">
            <a:extLst>
              <a:ext uri="{FF2B5EF4-FFF2-40B4-BE49-F238E27FC236}">
                <a16:creationId xmlns:a16="http://schemas.microsoft.com/office/drawing/2014/main" id="{E0D572A9-E1AE-953D-B345-58FA3AA8BE3B}"/>
              </a:ext>
            </a:extLst>
          </p:cNvPr>
          <p:cNvSpPr>
            <a:spLocks noGrp="1"/>
          </p:cNvSpPr>
          <p:nvPr>
            <p:ph type="title"/>
          </p:nvPr>
        </p:nvSpPr>
        <p:spPr>
          <a:xfrm>
            <a:off x="1042324" y="1158875"/>
            <a:ext cx="16401126" cy="1295400"/>
          </a:xfrm>
          <a:prstGeom prst="rect">
            <a:avLst/>
          </a:prstGeom>
        </p:spPr>
        <p:txBody>
          <a:bodyPr lIns="0" tIns="0" rIns="0" bIns="0" anchor="t">
            <a:noAutofit/>
          </a:bodyPr>
          <a:lstStyle>
            <a:lvl1pPr>
              <a:defRPr sz="5000" b="1" i="0">
                <a:solidFill>
                  <a:schemeClr val="tx1"/>
                </a:solidFill>
                <a:latin typeface="Arial"/>
                <a:cs typeface="Arial"/>
              </a:defRPr>
            </a:lvl1pPr>
          </a:lstStyle>
          <a:p>
            <a:r>
              <a:rPr lang="en-US"/>
              <a:t>Click to edit Master title style</a:t>
            </a:r>
            <a:endParaRPr/>
          </a:p>
        </p:txBody>
      </p:sp>
    </p:spTree>
    <p:extLst>
      <p:ext uri="{BB962C8B-B14F-4D97-AF65-F5344CB8AC3E}">
        <p14:creationId xmlns:p14="http://schemas.microsoft.com/office/powerpoint/2010/main" val="3842235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Block + Quote">
    <p:bg>
      <p:bgPr>
        <a:solidFill>
          <a:schemeClr val="bg1"/>
        </a:solidFill>
        <a:effectLst/>
      </p:bgPr>
    </p:bg>
    <p:spTree>
      <p:nvGrpSpPr>
        <p:cNvPr id="1" name=""/>
        <p:cNvGrpSpPr/>
        <p:nvPr/>
      </p:nvGrpSpPr>
      <p:grpSpPr>
        <a:xfrm>
          <a:off x="0" y="0"/>
          <a:ext cx="0" cy="0"/>
          <a:chOff x="0" y="0"/>
          <a:chExt cx="0" cy="0"/>
        </a:xfrm>
      </p:grpSpPr>
      <p:pic>
        <p:nvPicPr>
          <p:cNvPr id="4" name="Picture 3" descr="A black background with a black square&#10;&#10;Description automatically generated with medium confidence">
            <a:extLst>
              <a:ext uri="{FF2B5EF4-FFF2-40B4-BE49-F238E27FC236}">
                <a16:creationId xmlns:a16="http://schemas.microsoft.com/office/drawing/2014/main" id="{1611B016-34F9-B810-6441-18F6ADB3A954}"/>
              </a:ext>
            </a:extLst>
          </p:cNvPr>
          <p:cNvPicPr>
            <a:picLocks noChangeAspect="1"/>
          </p:cNvPicPr>
          <p:nvPr userDrawn="1"/>
        </p:nvPicPr>
        <p:blipFill>
          <a:blip r:embed="rId2">
            <a:extLst>
              <a:ext uri="{28A0092B-C50C-407E-A947-70E740481C1C}">
                <a14:useLocalDpi xmlns:a14="http://schemas.microsoft.com/office/drawing/2010/main" val="0"/>
              </a:ext>
            </a:extLst>
          </a:blip>
          <a:srcRect t="-2739" b="13520"/>
          <a:stretch/>
        </p:blipFill>
        <p:spPr>
          <a:xfrm>
            <a:off x="25869" y="1240467"/>
            <a:ext cx="20104810" cy="10089753"/>
          </a:xfrm>
          <a:prstGeom prst="rect">
            <a:avLst/>
          </a:prstGeom>
        </p:spPr>
      </p:pic>
      <p:pic>
        <p:nvPicPr>
          <p:cNvPr id="5" name="Graphic 4">
            <a:extLst>
              <a:ext uri="{FF2B5EF4-FFF2-40B4-BE49-F238E27FC236}">
                <a16:creationId xmlns:a16="http://schemas.microsoft.com/office/drawing/2014/main" id="{B5E1639D-1BC5-4FEA-7F4F-C5B642BC3285}"/>
              </a:ext>
            </a:extLst>
          </p:cNvPr>
          <p:cNvPicPr>
            <a:picLocks noGrp="1" noRot="1" noChangeAspect="1" noMove="1" noResize="1" noEditPoints="1" noAdjustHandles="1" noChangeArrowheads="1" noChangeShapeType="1" noCrop="1"/>
          </p:cNvPicPr>
          <p:nvPr userDrawn="1"/>
        </p:nvPicPr>
        <p:blipFill>
          <a:blip r:embed="rId3">
            <a:extLst>
              <a:ext uri="{96DAC541-7B7A-43D3-8B79-37D633B846F1}">
                <asvg:svgBlip xmlns:asvg="http://schemas.microsoft.com/office/drawing/2016/SVG/main" r:embed="rId4"/>
              </a:ext>
            </a:extLst>
          </a:blip>
          <a:stretch>
            <a:fillRect/>
          </a:stretch>
        </p:blipFill>
        <p:spPr>
          <a:xfrm>
            <a:off x="1046928" y="10013052"/>
            <a:ext cx="2768624" cy="713130"/>
          </a:xfrm>
          <a:prstGeom prst="rect">
            <a:avLst/>
          </a:prstGeom>
        </p:spPr>
      </p:pic>
      <p:sp>
        <p:nvSpPr>
          <p:cNvPr id="13" name="Text Placeholder 12">
            <a:extLst>
              <a:ext uri="{FF2B5EF4-FFF2-40B4-BE49-F238E27FC236}">
                <a16:creationId xmlns:a16="http://schemas.microsoft.com/office/drawing/2014/main" id="{2548152C-5512-138B-BE15-DB5CC9475EB9}"/>
              </a:ext>
            </a:extLst>
          </p:cNvPr>
          <p:cNvSpPr>
            <a:spLocks noGrp="1"/>
          </p:cNvSpPr>
          <p:nvPr>
            <p:ph type="body" sz="quarter" idx="10" hasCustomPrompt="1"/>
          </p:nvPr>
        </p:nvSpPr>
        <p:spPr>
          <a:xfrm>
            <a:off x="1007109" y="3075929"/>
            <a:ext cx="7673341" cy="5474346"/>
          </a:xfrm>
        </p:spPr>
        <p:txBody>
          <a:bodyPr>
            <a:noAutofit/>
          </a:bodyPr>
          <a:lstStyle>
            <a:lvl1pPr>
              <a:defRPr sz="3200"/>
            </a:lvl1pPr>
          </a:lstStyle>
          <a:p>
            <a:pPr lvl="0"/>
            <a:r>
              <a:rPr lang="en-GB"/>
              <a:t>Click to add text</a:t>
            </a:r>
            <a:endParaRPr lang="en-US"/>
          </a:p>
        </p:txBody>
      </p:sp>
      <p:sp>
        <p:nvSpPr>
          <p:cNvPr id="7" name="Text Placeholder 12">
            <a:extLst>
              <a:ext uri="{FF2B5EF4-FFF2-40B4-BE49-F238E27FC236}">
                <a16:creationId xmlns:a16="http://schemas.microsoft.com/office/drawing/2014/main" id="{07B90CC8-E585-2EF1-DEA4-5982D531F2F6}"/>
              </a:ext>
            </a:extLst>
          </p:cNvPr>
          <p:cNvSpPr>
            <a:spLocks noGrp="1"/>
          </p:cNvSpPr>
          <p:nvPr>
            <p:ph type="body" sz="quarter" idx="11" hasCustomPrompt="1"/>
          </p:nvPr>
        </p:nvSpPr>
        <p:spPr>
          <a:xfrm>
            <a:off x="9524576" y="3075929"/>
            <a:ext cx="7673341" cy="5474346"/>
          </a:xfrm>
        </p:spPr>
        <p:txBody>
          <a:bodyPr>
            <a:noAutofit/>
          </a:bodyPr>
          <a:lstStyle>
            <a:lvl1pPr>
              <a:defRPr sz="3200" b="1"/>
            </a:lvl1pPr>
          </a:lstStyle>
          <a:p>
            <a:pPr lvl="0"/>
            <a:r>
              <a:rPr lang="en-GB"/>
              <a:t>“Click to add quote.”</a:t>
            </a:r>
            <a:endParaRPr lang="en-US"/>
          </a:p>
        </p:txBody>
      </p:sp>
      <p:sp>
        <p:nvSpPr>
          <p:cNvPr id="9" name="Holder 2">
            <a:extLst>
              <a:ext uri="{FF2B5EF4-FFF2-40B4-BE49-F238E27FC236}">
                <a16:creationId xmlns:a16="http://schemas.microsoft.com/office/drawing/2014/main" id="{59BA169E-AA42-3D1F-A5DA-78A75682978E}"/>
              </a:ext>
            </a:extLst>
          </p:cNvPr>
          <p:cNvSpPr>
            <a:spLocks noGrp="1"/>
          </p:cNvSpPr>
          <p:nvPr>
            <p:ph type="title"/>
          </p:nvPr>
        </p:nvSpPr>
        <p:spPr>
          <a:xfrm>
            <a:off x="1042324" y="1158875"/>
            <a:ext cx="16401126" cy="1295400"/>
          </a:xfrm>
          <a:prstGeom prst="rect">
            <a:avLst/>
          </a:prstGeom>
        </p:spPr>
        <p:txBody>
          <a:bodyPr lIns="0" tIns="0" rIns="0" bIns="0" anchor="t">
            <a:noAutofit/>
          </a:bodyPr>
          <a:lstStyle>
            <a:lvl1pPr>
              <a:defRPr sz="5000" b="1" i="0">
                <a:solidFill>
                  <a:schemeClr val="tx1"/>
                </a:solidFill>
                <a:latin typeface="Arial"/>
                <a:cs typeface="Arial"/>
              </a:defRPr>
            </a:lvl1pPr>
          </a:lstStyle>
          <a:p>
            <a:r>
              <a:rPr lang="en-US"/>
              <a:t>Click to edit Master title style</a:t>
            </a:r>
            <a:endParaRPr/>
          </a:p>
        </p:txBody>
      </p:sp>
    </p:spTree>
    <p:extLst>
      <p:ext uri="{BB962C8B-B14F-4D97-AF65-F5344CB8AC3E}">
        <p14:creationId xmlns:p14="http://schemas.microsoft.com/office/powerpoint/2010/main" val="3360439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3 column text">
    <p:bg>
      <p:bgPr>
        <a:solidFill>
          <a:schemeClr val="bg1"/>
        </a:solidFill>
        <a:effectLst/>
      </p:bgPr>
    </p:bg>
    <p:spTree>
      <p:nvGrpSpPr>
        <p:cNvPr id="1" name=""/>
        <p:cNvGrpSpPr/>
        <p:nvPr/>
      </p:nvGrpSpPr>
      <p:grpSpPr>
        <a:xfrm>
          <a:off x="0" y="0"/>
          <a:ext cx="0" cy="0"/>
          <a:chOff x="0" y="0"/>
          <a:chExt cx="0" cy="0"/>
        </a:xfrm>
      </p:grpSpPr>
      <p:pic>
        <p:nvPicPr>
          <p:cNvPr id="3" name="Picture 2" descr="A black background with a black square&#10;&#10;Description automatically generated with medium confidence">
            <a:extLst>
              <a:ext uri="{FF2B5EF4-FFF2-40B4-BE49-F238E27FC236}">
                <a16:creationId xmlns:a16="http://schemas.microsoft.com/office/drawing/2014/main" id="{7D61D020-AB54-A45E-BCC3-C57DA20B6CF3}"/>
              </a:ext>
            </a:extLst>
          </p:cNvPr>
          <p:cNvPicPr>
            <a:picLocks noChangeAspect="1"/>
          </p:cNvPicPr>
          <p:nvPr userDrawn="1"/>
        </p:nvPicPr>
        <p:blipFill>
          <a:blip r:embed="rId2">
            <a:extLst>
              <a:ext uri="{28A0092B-C50C-407E-A947-70E740481C1C}">
                <a14:useLocalDpi xmlns:a14="http://schemas.microsoft.com/office/drawing/2010/main" val="0"/>
              </a:ext>
            </a:extLst>
          </a:blip>
          <a:srcRect t="-2739" b="13520"/>
          <a:stretch/>
        </p:blipFill>
        <p:spPr>
          <a:xfrm>
            <a:off x="25869" y="1240467"/>
            <a:ext cx="20104810" cy="10089753"/>
          </a:xfrm>
          <a:prstGeom prst="rect">
            <a:avLst/>
          </a:prstGeom>
        </p:spPr>
      </p:pic>
      <p:pic>
        <p:nvPicPr>
          <p:cNvPr id="5" name="Graphic 4">
            <a:extLst>
              <a:ext uri="{FF2B5EF4-FFF2-40B4-BE49-F238E27FC236}">
                <a16:creationId xmlns:a16="http://schemas.microsoft.com/office/drawing/2014/main" id="{B5E1639D-1BC5-4FEA-7F4F-C5B642BC3285}"/>
              </a:ext>
            </a:extLst>
          </p:cNvPr>
          <p:cNvPicPr>
            <a:picLocks noGrp="1" noRot="1" noChangeAspect="1" noMove="1" noResize="1" noEditPoints="1" noAdjustHandles="1" noChangeArrowheads="1" noChangeShapeType="1" noCrop="1"/>
          </p:cNvPicPr>
          <p:nvPr userDrawn="1"/>
        </p:nvPicPr>
        <p:blipFill>
          <a:blip r:embed="rId3">
            <a:extLst>
              <a:ext uri="{96DAC541-7B7A-43D3-8B79-37D633B846F1}">
                <asvg:svgBlip xmlns:asvg="http://schemas.microsoft.com/office/drawing/2016/SVG/main" r:embed="rId4"/>
              </a:ext>
            </a:extLst>
          </a:blip>
          <a:stretch>
            <a:fillRect/>
          </a:stretch>
        </p:blipFill>
        <p:spPr>
          <a:xfrm>
            <a:off x="1046928" y="10013052"/>
            <a:ext cx="2768624" cy="713130"/>
          </a:xfrm>
          <a:prstGeom prst="rect">
            <a:avLst/>
          </a:prstGeom>
        </p:spPr>
      </p:pic>
      <p:sp>
        <p:nvSpPr>
          <p:cNvPr id="13" name="Text Placeholder 12">
            <a:extLst>
              <a:ext uri="{FF2B5EF4-FFF2-40B4-BE49-F238E27FC236}">
                <a16:creationId xmlns:a16="http://schemas.microsoft.com/office/drawing/2014/main" id="{2548152C-5512-138B-BE15-DB5CC9475EB9}"/>
              </a:ext>
            </a:extLst>
          </p:cNvPr>
          <p:cNvSpPr>
            <a:spLocks noGrp="1"/>
          </p:cNvSpPr>
          <p:nvPr>
            <p:ph type="body" sz="quarter" idx="10" hasCustomPrompt="1"/>
          </p:nvPr>
        </p:nvSpPr>
        <p:spPr>
          <a:xfrm>
            <a:off x="1007109" y="4223808"/>
            <a:ext cx="4244341" cy="4326467"/>
          </a:xfrm>
        </p:spPr>
        <p:txBody>
          <a:bodyPr>
            <a:noAutofit/>
          </a:bodyPr>
          <a:lstStyle>
            <a:lvl1pPr>
              <a:lnSpc>
                <a:spcPct val="100000"/>
              </a:lnSpc>
              <a:defRPr sz="2300"/>
            </a:lvl1pPr>
          </a:lstStyle>
          <a:p>
            <a:pPr lvl="0"/>
            <a:r>
              <a:rPr lang="en-GB"/>
              <a:t>Click to add text</a:t>
            </a:r>
            <a:endParaRPr lang="en-US"/>
          </a:p>
        </p:txBody>
      </p:sp>
      <p:sp>
        <p:nvSpPr>
          <p:cNvPr id="9" name="Holder 2">
            <a:extLst>
              <a:ext uri="{FF2B5EF4-FFF2-40B4-BE49-F238E27FC236}">
                <a16:creationId xmlns:a16="http://schemas.microsoft.com/office/drawing/2014/main" id="{59BA169E-AA42-3D1F-A5DA-78A75682978E}"/>
              </a:ext>
            </a:extLst>
          </p:cNvPr>
          <p:cNvSpPr>
            <a:spLocks noGrp="1"/>
          </p:cNvSpPr>
          <p:nvPr>
            <p:ph type="title"/>
          </p:nvPr>
        </p:nvSpPr>
        <p:spPr>
          <a:xfrm>
            <a:off x="1042324" y="1158875"/>
            <a:ext cx="16401126" cy="1295400"/>
          </a:xfrm>
          <a:prstGeom prst="rect">
            <a:avLst/>
          </a:prstGeom>
        </p:spPr>
        <p:txBody>
          <a:bodyPr lIns="0" tIns="0" rIns="0" bIns="0" anchor="t">
            <a:noAutofit/>
          </a:bodyPr>
          <a:lstStyle>
            <a:lvl1pPr>
              <a:defRPr sz="5000" b="1" i="0">
                <a:solidFill>
                  <a:schemeClr val="tx1"/>
                </a:solidFill>
                <a:latin typeface="Arial"/>
                <a:cs typeface="Arial"/>
              </a:defRPr>
            </a:lvl1pPr>
          </a:lstStyle>
          <a:p>
            <a:r>
              <a:rPr lang="en-US"/>
              <a:t>Click to edit Master title style</a:t>
            </a:r>
            <a:endParaRPr/>
          </a:p>
        </p:txBody>
      </p:sp>
      <p:sp>
        <p:nvSpPr>
          <p:cNvPr id="4" name="Holder 2">
            <a:extLst>
              <a:ext uri="{FF2B5EF4-FFF2-40B4-BE49-F238E27FC236}">
                <a16:creationId xmlns:a16="http://schemas.microsoft.com/office/drawing/2014/main" id="{9CFFF2D7-F3A9-6E20-B658-9F88085EE88A}"/>
              </a:ext>
            </a:extLst>
          </p:cNvPr>
          <p:cNvSpPr txBox="1">
            <a:spLocks/>
          </p:cNvSpPr>
          <p:nvPr userDrawn="1"/>
        </p:nvSpPr>
        <p:spPr>
          <a:xfrm>
            <a:off x="1042324" y="3055408"/>
            <a:ext cx="4244341" cy="1295400"/>
          </a:xfrm>
          <a:prstGeom prst="rect">
            <a:avLst/>
          </a:prstGeom>
        </p:spPr>
        <p:txBody>
          <a:bodyPr vert="horz" lIns="0" tIns="0" rIns="0" bIns="0" rtlCol="0" anchor="t">
            <a:noAutofit/>
          </a:bodyPr>
          <a:lstStyle>
            <a:lvl1pPr>
              <a:defRPr sz="5000" b="1" i="0">
                <a:solidFill>
                  <a:schemeClr val="tx1"/>
                </a:solidFill>
                <a:latin typeface="Arial"/>
                <a:ea typeface="+mj-ea"/>
                <a:cs typeface="Arial"/>
              </a:defRPr>
            </a:lvl1pPr>
          </a:lstStyle>
          <a:p>
            <a:endParaRPr lang="en-GB"/>
          </a:p>
        </p:txBody>
      </p:sp>
      <p:sp>
        <p:nvSpPr>
          <p:cNvPr id="6" name="Holder 2">
            <a:extLst>
              <a:ext uri="{FF2B5EF4-FFF2-40B4-BE49-F238E27FC236}">
                <a16:creationId xmlns:a16="http://schemas.microsoft.com/office/drawing/2014/main" id="{AB8D2CDA-AA2B-B7FB-9A5A-926843CF6C7A}"/>
              </a:ext>
            </a:extLst>
          </p:cNvPr>
          <p:cNvSpPr txBox="1">
            <a:spLocks/>
          </p:cNvSpPr>
          <p:nvPr userDrawn="1"/>
        </p:nvSpPr>
        <p:spPr>
          <a:xfrm>
            <a:off x="1042324" y="3038475"/>
            <a:ext cx="4244341" cy="1168400"/>
          </a:xfrm>
          <a:prstGeom prst="rect">
            <a:avLst/>
          </a:prstGeom>
        </p:spPr>
        <p:txBody>
          <a:bodyPr vert="horz" lIns="0" tIns="0" rIns="0" bIns="0" rtlCol="0" anchor="t">
            <a:noAutofit/>
          </a:bodyPr>
          <a:lstStyle>
            <a:lvl1pPr>
              <a:defRPr sz="5000" b="1" i="0">
                <a:solidFill>
                  <a:schemeClr val="tx1"/>
                </a:solidFill>
                <a:latin typeface="Arial"/>
                <a:ea typeface="+mj-ea"/>
                <a:cs typeface="Arial"/>
              </a:defRPr>
            </a:lvl1pPr>
          </a:lstStyle>
          <a:p>
            <a:endParaRPr lang="en-GB"/>
          </a:p>
        </p:txBody>
      </p:sp>
      <p:sp>
        <p:nvSpPr>
          <p:cNvPr id="12" name="Text Placeholder 11">
            <a:extLst>
              <a:ext uri="{FF2B5EF4-FFF2-40B4-BE49-F238E27FC236}">
                <a16:creationId xmlns:a16="http://schemas.microsoft.com/office/drawing/2014/main" id="{C6AC0F90-A028-24FD-2C4A-2FC070AAB6D0}"/>
              </a:ext>
            </a:extLst>
          </p:cNvPr>
          <p:cNvSpPr>
            <a:spLocks noGrp="1"/>
          </p:cNvSpPr>
          <p:nvPr>
            <p:ph type="body" sz="quarter" idx="13" hasCustomPrompt="1"/>
          </p:nvPr>
        </p:nvSpPr>
        <p:spPr>
          <a:xfrm>
            <a:off x="1042988" y="3076575"/>
            <a:ext cx="4243387" cy="840477"/>
          </a:xfrm>
        </p:spPr>
        <p:txBody>
          <a:bodyPr>
            <a:noAutofit/>
          </a:bodyPr>
          <a:lstStyle>
            <a:lvl1pPr>
              <a:defRPr sz="4000" b="1"/>
            </a:lvl1pPr>
            <a:lvl2pPr>
              <a:defRPr sz="3200"/>
            </a:lvl2pPr>
            <a:lvl3pPr>
              <a:defRPr sz="3200"/>
            </a:lvl3pPr>
            <a:lvl4pPr>
              <a:defRPr sz="3200"/>
            </a:lvl4pPr>
            <a:lvl5pPr>
              <a:defRPr sz="3200"/>
            </a:lvl5pPr>
          </a:lstStyle>
          <a:p>
            <a:pPr lvl="0"/>
            <a:r>
              <a:rPr lang="en-GB"/>
              <a:t>Click to add title</a:t>
            </a:r>
            <a:endParaRPr lang="en-US"/>
          </a:p>
        </p:txBody>
      </p:sp>
      <p:sp>
        <p:nvSpPr>
          <p:cNvPr id="14" name="Text Placeholder 12">
            <a:extLst>
              <a:ext uri="{FF2B5EF4-FFF2-40B4-BE49-F238E27FC236}">
                <a16:creationId xmlns:a16="http://schemas.microsoft.com/office/drawing/2014/main" id="{2666CBAB-3950-8A5B-083D-3AF4AEB3D0FC}"/>
              </a:ext>
            </a:extLst>
          </p:cNvPr>
          <p:cNvSpPr>
            <a:spLocks noGrp="1"/>
          </p:cNvSpPr>
          <p:nvPr>
            <p:ph type="body" sz="quarter" idx="14" hasCustomPrompt="1"/>
          </p:nvPr>
        </p:nvSpPr>
        <p:spPr>
          <a:xfrm>
            <a:off x="13165242" y="4223808"/>
            <a:ext cx="4244341" cy="4326467"/>
          </a:xfrm>
        </p:spPr>
        <p:txBody>
          <a:bodyPr>
            <a:noAutofit/>
          </a:bodyPr>
          <a:lstStyle>
            <a:lvl1pPr>
              <a:lnSpc>
                <a:spcPct val="100000"/>
              </a:lnSpc>
              <a:defRPr sz="2300"/>
            </a:lvl1pPr>
          </a:lstStyle>
          <a:p>
            <a:pPr lvl="0"/>
            <a:r>
              <a:rPr lang="en-GB"/>
              <a:t>Click to add text</a:t>
            </a:r>
            <a:endParaRPr lang="en-US"/>
          </a:p>
        </p:txBody>
      </p:sp>
      <p:sp>
        <p:nvSpPr>
          <p:cNvPr id="15" name="Text Placeholder 11">
            <a:extLst>
              <a:ext uri="{FF2B5EF4-FFF2-40B4-BE49-F238E27FC236}">
                <a16:creationId xmlns:a16="http://schemas.microsoft.com/office/drawing/2014/main" id="{8C30AA0C-3375-E376-3845-3A1E2479B06A}"/>
              </a:ext>
            </a:extLst>
          </p:cNvPr>
          <p:cNvSpPr>
            <a:spLocks noGrp="1"/>
          </p:cNvSpPr>
          <p:nvPr>
            <p:ph type="body" sz="quarter" idx="15" hasCustomPrompt="1"/>
          </p:nvPr>
        </p:nvSpPr>
        <p:spPr>
          <a:xfrm>
            <a:off x="13201121" y="3076575"/>
            <a:ext cx="4243387" cy="840477"/>
          </a:xfrm>
        </p:spPr>
        <p:txBody>
          <a:bodyPr>
            <a:noAutofit/>
          </a:bodyPr>
          <a:lstStyle>
            <a:lvl1pPr>
              <a:defRPr sz="4000" b="1"/>
            </a:lvl1pPr>
            <a:lvl2pPr>
              <a:defRPr sz="3200"/>
            </a:lvl2pPr>
            <a:lvl3pPr>
              <a:defRPr sz="3200"/>
            </a:lvl3pPr>
            <a:lvl4pPr>
              <a:defRPr sz="3200"/>
            </a:lvl4pPr>
            <a:lvl5pPr>
              <a:defRPr sz="3200"/>
            </a:lvl5pPr>
          </a:lstStyle>
          <a:p>
            <a:pPr lvl="0"/>
            <a:r>
              <a:rPr lang="en-GB"/>
              <a:t>Click to add title</a:t>
            </a:r>
            <a:endParaRPr lang="en-US"/>
          </a:p>
        </p:txBody>
      </p:sp>
      <p:sp>
        <p:nvSpPr>
          <p:cNvPr id="16" name="Text Placeholder 12">
            <a:extLst>
              <a:ext uri="{FF2B5EF4-FFF2-40B4-BE49-F238E27FC236}">
                <a16:creationId xmlns:a16="http://schemas.microsoft.com/office/drawing/2014/main" id="{3EDDB863-8810-2F3F-E2B0-F45CC7BDE541}"/>
              </a:ext>
            </a:extLst>
          </p:cNvPr>
          <p:cNvSpPr>
            <a:spLocks noGrp="1"/>
          </p:cNvSpPr>
          <p:nvPr>
            <p:ph type="body" sz="quarter" idx="16" hasCustomPrompt="1"/>
          </p:nvPr>
        </p:nvSpPr>
        <p:spPr>
          <a:xfrm>
            <a:off x="7103109" y="4223808"/>
            <a:ext cx="4244341" cy="4326467"/>
          </a:xfrm>
        </p:spPr>
        <p:txBody>
          <a:bodyPr>
            <a:noAutofit/>
          </a:bodyPr>
          <a:lstStyle>
            <a:lvl1pPr>
              <a:lnSpc>
                <a:spcPct val="100000"/>
              </a:lnSpc>
              <a:defRPr sz="2300"/>
            </a:lvl1pPr>
          </a:lstStyle>
          <a:p>
            <a:pPr lvl="0"/>
            <a:r>
              <a:rPr lang="en-GB"/>
              <a:t>Click to add text</a:t>
            </a:r>
            <a:endParaRPr lang="en-US"/>
          </a:p>
        </p:txBody>
      </p:sp>
      <p:sp>
        <p:nvSpPr>
          <p:cNvPr id="17" name="Text Placeholder 11">
            <a:extLst>
              <a:ext uri="{FF2B5EF4-FFF2-40B4-BE49-F238E27FC236}">
                <a16:creationId xmlns:a16="http://schemas.microsoft.com/office/drawing/2014/main" id="{F1B5D126-A1CD-CBF8-2EC9-F900605C8EDE}"/>
              </a:ext>
            </a:extLst>
          </p:cNvPr>
          <p:cNvSpPr>
            <a:spLocks noGrp="1"/>
          </p:cNvSpPr>
          <p:nvPr>
            <p:ph type="body" sz="quarter" idx="17" hasCustomPrompt="1"/>
          </p:nvPr>
        </p:nvSpPr>
        <p:spPr>
          <a:xfrm>
            <a:off x="7138988" y="3076575"/>
            <a:ext cx="4243387" cy="840477"/>
          </a:xfrm>
        </p:spPr>
        <p:txBody>
          <a:bodyPr>
            <a:noAutofit/>
          </a:bodyPr>
          <a:lstStyle>
            <a:lvl1pPr>
              <a:defRPr sz="4000" b="1"/>
            </a:lvl1pPr>
            <a:lvl2pPr>
              <a:defRPr sz="3200"/>
            </a:lvl2pPr>
            <a:lvl3pPr>
              <a:defRPr sz="3200"/>
            </a:lvl3pPr>
            <a:lvl4pPr>
              <a:defRPr sz="3200"/>
            </a:lvl4pPr>
            <a:lvl5pPr>
              <a:defRPr sz="3200"/>
            </a:lvl5pPr>
          </a:lstStyle>
          <a:p>
            <a:pPr lvl="0"/>
            <a:r>
              <a:rPr lang="en-GB"/>
              <a:t>Click to add title</a:t>
            </a:r>
            <a:endParaRPr lang="en-US"/>
          </a:p>
        </p:txBody>
      </p:sp>
      <p:cxnSp>
        <p:nvCxnSpPr>
          <p:cNvPr id="19" name="Straight Connector 18">
            <a:extLst>
              <a:ext uri="{FF2B5EF4-FFF2-40B4-BE49-F238E27FC236}">
                <a16:creationId xmlns:a16="http://schemas.microsoft.com/office/drawing/2014/main" id="{37B0681C-C51C-DAED-3842-29A42C505EB3}"/>
              </a:ext>
            </a:extLst>
          </p:cNvPr>
          <p:cNvCxnSpPr/>
          <p:nvPr userDrawn="1"/>
        </p:nvCxnSpPr>
        <p:spPr>
          <a:xfrm>
            <a:off x="6242050" y="3076575"/>
            <a:ext cx="0" cy="5473700"/>
          </a:xfrm>
          <a:prstGeom prst="line">
            <a:avLst/>
          </a:prstGeom>
          <a:ln w="15875">
            <a:solidFill>
              <a:srgbClr val="A3A8AA"/>
            </a:solidFill>
            <a:prstDash val="dash"/>
          </a:ln>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650C0F86-A098-E969-4A6A-6C8AED2307F6}"/>
              </a:ext>
            </a:extLst>
          </p:cNvPr>
          <p:cNvCxnSpPr/>
          <p:nvPr userDrawn="1"/>
        </p:nvCxnSpPr>
        <p:spPr>
          <a:xfrm>
            <a:off x="12273199" y="3076575"/>
            <a:ext cx="0" cy="5473700"/>
          </a:xfrm>
          <a:prstGeom prst="line">
            <a:avLst/>
          </a:prstGeom>
          <a:ln w="15875">
            <a:solidFill>
              <a:srgbClr val="A3A8AA"/>
            </a:solidFill>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78011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caption 3 column picture">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CE7C2A5-E370-E1E4-8B39-F882124DC22E}"/>
              </a:ext>
            </a:extLst>
          </p:cNvPr>
          <p:cNvPicPr>
            <a:picLocks noChangeAspect="1"/>
          </p:cNvPicPr>
          <p:nvPr userDrawn="1"/>
        </p:nvPicPr>
        <p:blipFill>
          <a:blip r:embed="rId2">
            <a:extLst>
              <a:ext uri="{28A0092B-C50C-407E-A947-70E740481C1C}">
                <a14:useLocalDpi xmlns:a14="http://schemas.microsoft.com/office/drawing/2010/main" val="0"/>
              </a:ext>
            </a:extLst>
          </a:blip>
          <a:srcRect t="80628"/>
          <a:stretch/>
        </p:blipFill>
        <p:spPr>
          <a:xfrm>
            <a:off x="158041" y="9255075"/>
            <a:ext cx="20104809" cy="2190800"/>
          </a:xfrm>
          <a:prstGeom prst="rect">
            <a:avLst/>
          </a:prstGeom>
        </p:spPr>
      </p:pic>
      <p:pic>
        <p:nvPicPr>
          <p:cNvPr id="7" name="Picture 6">
            <a:extLst>
              <a:ext uri="{FF2B5EF4-FFF2-40B4-BE49-F238E27FC236}">
                <a16:creationId xmlns:a16="http://schemas.microsoft.com/office/drawing/2014/main" id="{DE339F9D-5A72-14A7-9A53-A2A91F3A1A1C}"/>
              </a:ext>
            </a:extLst>
          </p:cNvPr>
          <p:cNvPicPr>
            <a:picLocks noChangeAspect="1"/>
          </p:cNvPicPr>
          <p:nvPr userDrawn="1"/>
        </p:nvPicPr>
        <p:blipFill>
          <a:blip r:embed="rId2">
            <a:extLst>
              <a:ext uri="{28A0092B-C50C-407E-A947-70E740481C1C}">
                <a14:useLocalDpi xmlns:a14="http://schemas.microsoft.com/office/drawing/2010/main" val="0"/>
              </a:ext>
            </a:extLst>
          </a:blip>
          <a:srcRect t="61519" b="28930"/>
          <a:stretch/>
        </p:blipFill>
        <p:spPr>
          <a:xfrm>
            <a:off x="158041" y="8303532"/>
            <a:ext cx="20104809" cy="1080120"/>
          </a:xfrm>
          <a:prstGeom prst="rect">
            <a:avLst/>
          </a:prstGeom>
        </p:spPr>
      </p:pic>
      <p:pic>
        <p:nvPicPr>
          <p:cNvPr id="5" name="Graphic 4">
            <a:extLst>
              <a:ext uri="{FF2B5EF4-FFF2-40B4-BE49-F238E27FC236}">
                <a16:creationId xmlns:a16="http://schemas.microsoft.com/office/drawing/2014/main" id="{B5E1639D-1BC5-4FEA-7F4F-C5B642BC3285}"/>
              </a:ext>
            </a:extLst>
          </p:cNvPr>
          <p:cNvPicPr>
            <a:picLocks noGrp="1" noRot="1" noChangeAspect="1" noMove="1" noResize="1" noEditPoints="1" noAdjustHandles="1" noChangeArrowheads="1" noChangeShapeType="1" noCrop="1"/>
          </p:cNvPicPr>
          <p:nvPr userDrawn="1"/>
        </p:nvPicPr>
        <p:blipFill>
          <a:blip r:embed="rId3">
            <a:extLst>
              <a:ext uri="{96DAC541-7B7A-43D3-8B79-37D633B846F1}">
                <asvg:svgBlip xmlns:asvg="http://schemas.microsoft.com/office/drawing/2016/SVG/main" r:embed="rId4"/>
              </a:ext>
            </a:extLst>
          </a:blip>
          <a:stretch>
            <a:fillRect/>
          </a:stretch>
        </p:blipFill>
        <p:spPr>
          <a:xfrm>
            <a:off x="1046928" y="10013052"/>
            <a:ext cx="2768624" cy="713130"/>
          </a:xfrm>
          <a:prstGeom prst="rect">
            <a:avLst/>
          </a:prstGeom>
        </p:spPr>
      </p:pic>
      <p:sp>
        <p:nvSpPr>
          <p:cNvPr id="8" name="Holder 2">
            <a:extLst>
              <a:ext uri="{FF2B5EF4-FFF2-40B4-BE49-F238E27FC236}">
                <a16:creationId xmlns:a16="http://schemas.microsoft.com/office/drawing/2014/main" id="{3B84088B-5714-C084-C01A-22E104A44B03}"/>
              </a:ext>
            </a:extLst>
          </p:cNvPr>
          <p:cNvSpPr>
            <a:spLocks noGrp="1"/>
          </p:cNvSpPr>
          <p:nvPr>
            <p:ph type="title"/>
          </p:nvPr>
        </p:nvSpPr>
        <p:spPr>
          <a:xfrm>
            <a:off x="1042324" y="1158875"/>
            <a:ext cx="16401126" cy="1295400"/>
          </a:xfrm>
          <a:prstGeom prst="rect">
            <a:avLst/>
          </a:prstGeom>
        </p:spPr>
        <p:txBody>
          <a:bodyPr lIns="0" tIns="0" rIns="0" bIns="0" anchor="t">
            <a:noAutofit/>
          </a:bodyPr>
          <a:lstStyle>
            <a:lvl1pPr>
              <a:defRPr sz="5000" b="1" i="0">
                <a:solidFill>
                  <a:schemeClr val="tx1"/>
                </a:solidFill>
                <a:latin typeface="Arial"/>
                <a:cs typeface="Arial"/>
              </a:defRPr>
            </a:lvl1pPr>
          </a:lstStyle>
          <a:p>
            <a:r>
              <a:rPr lang="en-US"/>
              <a:t>Click to edit Master title style</a:t>
            </a:r>
            <a:endParaRPr/>
          </a:p>
        </p:txBody>
      </p:sp>
      <p:sp>
        <p:nvSpPr>
          <p:cNvPr id="13" name="Text Placeholder 12">
            <a:extLst>
              <a:ext uri="{FF2B5EF4-FFF2-40B4-BE49-F238E27FC236}">
                <a16:creationId xmlns:a16="http://schemas.microsoft.com/office/drawing/2014/main" id="{2548152C-5512-138B-BE15-DB5CC9475EB9}"/>
              </a:ext>
            </a:extLst>
          </p:cNvPr>
          <p:cNvSpPr>
            <a:spLocks noGrp="1"/>
          </p:cNvSpPr>
          <p:nvPr>
            <p:ph type="body" sz="quarter" idx="10" hasCustomPrompt="1"/>
          </p:nvPr>
        </p:nvSpPr>
        <p:spPr>
          <a:xfrm>
            <a:off x="1007109" y="2759075"/>
            <a:ext cx="13312141" cy="1447800"/>
          </a:xfrm>
        </p:spPr>
        <p:txBody>
          <a:bodyPr>
            <a:noAutofit/>
          </a:bodyPr>
          <a:lstStyle>
            <a:lvl1pPr>
              <a:lnSpc>
                <a:spcPct val="100000"/>
              </a:lnSpc>
              <a:defRPr sz="2800"/>
            </a:lvl1pPr>
          </a:lstStyle>
          <a:p>
            <a:pPr lvl="0"/>
            <a:r>
              <a:rPr lang="en-GB"/>
              <a:t>Click to add text</a:t>
            </a:r>
            <a:endParaRPr lang="en-US"/>
          </a:p>
        </p:txBody>
      </p:sp>
      <p:cxnSp>
        <p:nvCxnSpPr>
          <p:cNvPr id="2" name="Straight Connector 1">
            <a:extLst>
              <a:ext uri="{FF2B5EF4-FFF2-40B4-BE49-F238E27FC236}">
                <a16:creationId xmlns:a16="http://schemas.microsoft.com/office/drawing/2014/main" id="{86AAD76C-CDD1-688E-A7D4-DE3FA293E3F7}"/>
              </a:ext>
            </a:extLst>
          </p:cNvPr>
          <p:cNvCxnSpPr>
            <a:cxnSpLocks/>
          </p:cNvCxnSpPr>
          <p:nvPr userDrawn="1"/>
        </p:nvCxnSpPr>
        <p:spPr>
          <a:xfrm>
            <a:off x="6242050" y="4664075"/>
            <a:ext cx="0" cy="4267200"/>
          </a:xfrm>
          <a:prstGeom prst="line">
            <a:avLst/>
          </a:prstGeom>
          <a:ln w="15875">
            <a:solidFill>
              <a:srgbClr val="A3A8AA"/>
            </a:solidFill>
            <a:prstDash val="dash"/>
          </a:ln>
        </p:spPr>
        <p:style>
          <a:lnRef idx="1">
            <a:schemeClr val="dk1"/>
          </a:lnRef>
          <a:fillRef idx="0">
            <a:schemeClr val="dk1"/>
          </a:fillRef>
          <a:effectRef idx="0">
            <a:schemeClr val="dk1"/>
          </a:effectRef>
          <a:fontRef idx="minor">
            <a:schemeClr val="tx1"/>
          </a:fontRef>
        </p:style>
      </p:cxnSp>
      <p:cxnSp>
        <p:nvCxnSpPr>
          <p:cNvPr id="3" name="Straight Connector 2">
            <a:extLst>
              <a:ext uri="{FF2B5EF4-FFF2-40B4-BE49-F238E27FC236}">
                <a16:creationId xmlns:a16="http://schemas.microsoft.com/office/drawing/2014/main" id="{C2AD25AD-903B-0C77-6E1F-3D50B22AFC6A}"/>
              </a:ext>
            </a:extLst>
          </p:cNvPr>
          <p:cNvCxnSpPr>
            <a:cxnSpLocks/>
          </p:cNvCxnSpPr>
          <p:nvPr userDrawn="1"/>
        </p:nvCxnSpPr>
        <p:spPr>
          <a:xfrm>
            <a:off x="11957050" y="4664075"/>
            <a:ext cx="0" cy="4267200"/>
          </a:xfrm>
          <a:prstGeom prst="line">
            <a:avLst/>
          </a:prstGeom>
          <a:ln w="15875">
            <a:solidFill>
              <a:srgbClr val="A3A8AA"/>
            </a:solidFill>
            <a:prstDash val="dash"/>
          </a:ln>
        </p:spPr>
        <p:style>
          <a:lnRef idx="1">
            <a:schemeClr val="dk1"/>
          </a:lnRef>
          <a:fillRef idx="0">
            <a:schemeClr val="dk1"/>
          </a:fillRef>
          <a:effectRef idx="0">
            <a:schemeClr val="dk1"/>
          </a:effectRef>
          <a:fontRef idx="minor">
            <a:schemeClr val="tx1"/>
          </a:fontRef>
        </p:style>
      </p:cxnSp>
      <p:sp>
        <p:nvSpPr>
          <p:cNvPr id="10" name="Picture Placeholder 9">
            <a:extLst>
              <a:ext uri="{FF2B5EF4-FFF2-40B4-BE49-F238E27FC236}">
                <a16:creationId xmlns:a16="http://schemas.microsoft.com/office/drawing/2014/main" id="{32CFBFD5-B77F-8866-AA0A-811D36D364AC}"/>
              </a:ext>
            </a:extLst>
          </p:cNvPr>
          <p:cNvSpPr>
            <a:spLocks noGrp="1"/>
          </p:cNvSpPr>
          <p:nvPr>
            <p:ph type="pic" sz="quarter" idx="11"/>
          </p:nvPr>
        </p:nvSpPr>
        <p:spPr>
          <a:xfrm>
            <a:off x="1042988" y="4892675"/>
            <a:ext cx="4665662" cy="3124200"/>
          </a:xfrm>
        </p:spPr>
        <p:txBody>
          <a:bodyPr/>
          <a:lstStyle/>
          <a:p>
            <a:r>
              <a:rPr lang="en-US"/>
              <a:t>Click icon to add picture</a:t>
            </a:r>
          </a:p>
        </p:txBody>
      </p:sp>
      <p:sp>
        <p:nvSpPr>
          <p:cNvPr id="11" name="Picture Placeholder 9">
            <a:extLst>
              <a:ext uri="{FF2B5EF4-FFF2-40B4-BE49-F238E27FC236}">
                <a16:creationId xmlns:a16="http://schemas.microsoft.com/office/drawing/2014/main" id="{6E1DC3DA-5C0D-03C1-EE46-B40FFE08089C}"/>
              </a:ext>
            </a:extLst>
          </p:cNvPr>
          <p:cNvSpPr>
            <a:spLocks noGrp="1"/>
          </p:cNvSpPr>
          <p:nvPr>
            <p:ph type="pic" sz="quarter" idx="12"/>
          </p:nvPr>
        </p:nvSpPr>
        <p:spPr>
          <a:xfrm>
            <a:off x="6757988" y="4892675"/>
            <a:ext cx="4665662" cy="3124200"/>
          </a:xfrm>
        </p:spPr>
        <p:txBody>
          <a:bodyPr/>
          <a:lstStyle/>
          <a:p>
            <a:r>
              <a:rPr lang="en-US"/>
              <a:t>Click icon to add picture</a:t>
            </a:r>
          </a:p>
        </p:txBody>
      </p:sp>
      <p:sp>
        <p:nvSpPr>
          <p:cNvPr id="12" name="Picture Placeholder 9">
            <a:extLst>
              <a:ext uri="{FF2B5EF4-FFF2-40B4-BE49-F238E27FC236}">
                <a16:creationId xmlns:a16="http://schemas.microsoft.com/office/drawing/2014/main" id="{1A41A6E5-1766-8E30-BA8A-EC2578126795}"/>
              </a:ext>
            </a:extLst>
          </p:cNvPr>
          <p:cNvSpPr>
            <a:spLocks noGrp="1"/>
          </p:cNvSpPr>
          <p:nvPr>
            <p:ph type="pic" sz="quarter" idx="13"/>
          </p:nvPr>
        </p:nvSpPr>
        <p:spPr>
          <a:xfrm>
            <a:off x="12490451" y="4892675"/>
            <a:ext cx="4665662" cy="3124200"/>
          </a:xfrm>
        </p:spPr>
        <p:txBody>
          <a:bodyPr/>
          <a:lstStyle/>
          <a:p>
            <a:r>
              <a:rPr lang="en-US"/>
              <a:t>Click icon to add picture</a:t>
            </a:r>
          </a:p>
        </p:txBody>
      </p:sp>
    </p:spTree>
    <p:extLst>
      <p:ext uri="{BB962C8B-B14F-4D97-AF65-F5344CB8AC3E}">
        <p14:creationId xmlns:p14="http://schemas.microsoft.com/office/powerpoint/2010/main" val="2268232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A71D9529-F11E-8FFB-CC6F-EC4C690F4184}"/>
              </a:ext>
            </a:extLst>
          </p:cNvPr>
          <p:cNvSpPr>
            <a:spLocks noGrp="1"/>
          </p:cNvSpPr>
          <p:nvPr>
            <p:ph type="body" idx="1"/>
          </p:nvPr>
        </p:nvSpPr>
        <p:spPr>
          <a:xfrm>
            <a:off x="1382713" y="3009900"/>
            <a:ext cx="17338675" cy="717708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C048EF2B-90FF-F662-23D3-034FD9F2DA24}"/>
              </a:ext>
            </a:extLst>
          </p:cNvPr>
          <p:cNvSpPr>
            <a:spLocks noGrp="1"/>
          </p:cNvSpPr>
          <p:nvPr>
            <p:ph type="title"/>
          </p:nvPr>
        </p:nvSpPr>
        <p:spPr>
          <a:xfrm>
            <a:off x="1382713" y="601663"/>
            <a:ext cx="17338675" cy="2185987"/>
          </a:xfrm>
          <a:prstGeom prst="rect">
            <a:avLst/>
          </a:prstGeom>
        </p:spPr>
        <p:txBody>
          <a:bodyPr vert="horz" lIns="91440" tIns="45720" rIns="91440" bIns="45720" rtlCol="0" anchor="ctr">
            <a:normAutofit/>
          </a:bodyPr>
          <a:lstStyle/>
          <a:p>
            <a:r>
              <a:rPr lang="en-US"/>
              <a:t>Click to edit Master title style</a:t>
            </a:r>
          </a:p>
        </p:txBody>
      </p:sp>
    </p:spTree>
  </p:cSld>
  <p:clrMap bg1="lt1" tx1="dk1" bg2="lt2" tx2="dk2" accent1="accent1" accent2="accent2" accent3="accent3" accent4="accent4" accent5="accent5" accent6="accent6" hlink="hlink" folHlink="folHlink"/>
  <p:sldLayoutIdLst>
    <p:sldLayoutId id="2147483662" r:id="rId1"/>
    <p:sldLayoutId id="2147483667" r:id="rId2"/>
    <p:sldLayoutId id="2147483665" r:id="rId3"/>
    <p:sldLayoutId id="2147483668" r:id="rId4"/>
    <p:sldLayoutId id="2147483669" r:id="rId5"/>
    <p:sldLayoutId id="2147483670" r:id="rId6"/>
    <p:sldLayoutId id="2147483671" r:id="rId7"/>
    <p:sldLayoutId id="2147483707" r:id="rId8"/>
    <p:sldLayoutId id="2147483710" r:id="rId9"/>
    <p:sldLayoutId id="2147483709" r:id="rId10"/>
    <p:sldLayoutId id="2147483672" r:id="rId11"/>
    <p:sldLayoutId id="2147483711" r:id="rId12"/>
    <p:sldLayoutId id="2147483673" r:id="rId13"/>
    <p:sldLayoutId id="2147483674" r:id="rId14"/>
    <p:sldLayoutId id="2147483675" r:id="rId15"/>
    <p:sldLayoutId id="2147483708" r:id="rId16"/>
    <p:sldLayoutId id="2147483705" r:id="rId17"/>
    <p:sldLayoutId id="2147483676" r:id="rId18"/>
    <p:sldLayoutId id="2147483677" r:id="rId19"/>
    <p:sldLayoutId id="2147483678" r:id="rId20"/>
    <p:sldLayoutId id="2147483679" r:id="rId21"/>
  </p:sldLayoutIdLst>
  <p:txStyles>
    <p:titleStyle>
      <a:lvl1pPr eaLnBrk="1" hangingPunct="1">
        <a:defRPr sz="6600" b="1">
          <a:latin typeface="+mj-lt"/>
          <a:ea typeface="+mj-ea"/>
          <a:cs typeface="+mj-cs"/>
        </a:defRPr>
      </a:lvl1pPr>
    </p:titleStyle>
    <p:bodyStyle>
      <a:lvl1pPr marL="0" eaLnBrk="1" hangingPunct="1">
        <a:defRPr sz="4000">
          <a:latin typeface="+mn-lt"/>
          <a:ea typeface="+mn-ea"/>
          <a:cs typeface="+mn-cs"/>
        </a:defRPr>
      </a:lvl1pPr>
      <a:lvl2pPr marL="457200" eaLnBrk="1" hangingPunct="1">
        <a:defRPr sz="2500">
          <a:latin typeface="+mn-lt"/>
          <a:ea typeface="+mn-ea"/>
          <a:cs typeface="+mn-cs"/>
        </a:defRPr>
      </a:lvl2pPr>
      <a:lvl3pPr marL="914400" eaLnBrk="1" hangingPunct="1">
        <a:defRPr sz="2200">
          <a:latin typeface="+mn-lt"/>
          <a:ea typeface="+mn-ea"/>
          <a:cs typeface="+mn-cs"/>
        </a:defRPr>
      </a:lvl3pPr>
      <a:lvl4pPr marL="1371600" eaLnBrk="1" hangingPunct="1">
        <a:defRPr sz="2200">
          <a:latin typeface="+mn-lt"/>
          <a:ea typeface="+mn-ea"/>
          <a:cs typeface="+mn-cs"/>
        </a:defRPr>
      </a:lvl4pPr>
      <a:lvl5pPr marL="1828800" eaLnBrk="1" hangingPunct="1">
        <a:defRPr sz="2200">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extLst>
    <p:ext uri="{27BBF7A9-308A-43DC-89C8-2F10F3537804}">
      <p15:sldGuideLst xmlns:p15="http://schemas.microsoft.com/office/powerpoint/2012/main">
        <p15:guide id="1" pos="66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A71D9529-F11E-8FFB-CC6F-EC4C690F4184}"/>
              </a:ext>
            </a:extLst>
          </p:cNvPr>
          <p:cNvSpPr>
            <a:spLocks noGrp="1"/>
          </p:cNvSpPr>
          <p:nvPr>
            <p:ph type="body" idx="1"/>
          </p:nvPr>
        </p:nvSpPr>
        <p:spPr>
          <a:xfrm>
            <a:off x="1382713" y="3009900"/>
            <a:ext cx="17338675" cy="717708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Title Placeholder 8">
            <a:extLst>
              <a:ext uri="{FF2B5EF4-FFF2-40B4-BE49-F238E27FC236}">
                <a16:creationId xmlns:a16="http://schemas.microsoft.com/office/drawing/2014/main" id="{C048EF2B-90FF-F662-23D3-034FD9F2DA24}"/>
              </a:ext>
            </a:extLst>
          </p:cNvPr>
          <p:cNvSpPr>
            <a:spLocks noGrp="1"/>
          </p:cNvSpPr>
          <p:nvPr>
            <p:ph type="title"/>
          </p:nvPr>
        </p:nvSpPr>
        <p:spPr>
          <a:xfrm>
            <a:off x="1382713" y="601663"/>
            <a:ext cx="17338675" cy="2185987"/>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4062034049"/>
      </p:ext>
    </p:extLst>
  </p:cSld>
  <p:clrMap bg1="lt1" tx1="dk1" bg2="lt2" tx2="dk2" accent1="accent1" accent2="accent2" accent3="accent3" accent4="accent4" accent5="accent5" accent6="accent6" hlink="hlink" folHlink="folHlink"/>
  <p:sldLayoutIdLst>
    <p:sldLayoutId id="2147483696" r:id="rId1"/>
    <p:sldLayoutId id="214748370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Lst>
  <p:txStyles>
    <p:titleStyle>
      <a:lvl1pPr>
        <a:defRPr sz="6600" b="1">
          <a:latin typeface="+mj-lt"/>
          <a:ea typeface="+mj-ea"/>
          <a:cs typeface="+mj-cs"/>
        </a:defRPr>
      </a:lvl1pPr>
    </p:titleStyle>
    <p:bodyStyle>
      <a:lvl1pPr marL="0">
        <a:defRPr sz="4000">
          <a:latin typeface="+mn-lt"/>
          <a:ea typeface="+mn-ea"/>
          <a:cs typeface="+mn-cs"/>
        </a:defRPr>
      </a:lvl1pPr>
      <a:lvl2pPr marL="457200">
        <a:defRPr sz="2500">
          <a:latin typeface="+mn-lt"/>
          <a:ea typeface="+mn-ea"/>
          <a:cs typeface="+mn-cs"/>
        </a:defRPr>
      </a:lvl2pPr>
      <a:lvl3pPr marL="914400">
        <a:defRPr sz="2200">
          <a:latin typeface="+mn-lt"/>
          <a:ea typeface="+mn-ea"/>
          <a:cs typeface="+mn-cs"/>
        </a:defRPr>
      </a:lvl3pPr>
      <a:lvl4pPr marL="1371600">
        <a:defRPr sz="2200">
          <a:latin typeface="+mn-lt"/>
          <a:ea typeface="+mn-ea"/>
          <a:cs typeface="+mn-cs"/>
        </a:defRPr>
      </a:lvl4pPr>
      <a:lvl5pPr marL="1828800">
        <a:defRPr sz="2200">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extLst>
    <p:ext uri="{27BBF7A9-308A-43DC-89C8-2F10F3537804}">
      <p15:sldGuideLst xmlns:p15="http://schemas.microsoft.com/office/powerpoint/2012/main">
        <p15:guide id="1" pos="66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51.png"/><Relationship Id="rId4" Type="http://schemas.openxmlformats.org/officeDocument/2006/relationships/image" Target="../media/image5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hyperlink" Target="https://sdf.ac.uk/13843/sdf-awards-2024-developing-excellent-practice-award-and-the-winners-are"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5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prosper.liverpool.ac.uk/institution-resources/the-prosper-exchange/" TargetMode="Externa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prosper.liverpool.ac.uk/"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prosper.liverpool.ac.uk/institution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3.xml"/><Relationship Id="rId1" Type="http://schemas.openxmlformats.org/officeDocument/2006/relationships/slideLayout" Target="../slideLayouts/slideLayout17.xml"/><Relationship Id="rId5" Type="http://schemas.openxmlformats.org/officeDocument/2006/relationships/image" Target="../media/image34.emf"/><Relationship Id="rId4" Type="http://schemas.openxmlformats.org/officeDocument/2006/relationships/image" Target="../media/image33.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18.xml"/><Relationship Id="rId5" Type="http://schemas.openxmlformats.org/officeDocument/2006/relationships/image" Target="../media/image38.svg"/><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47.jpeg"/><Relationship Id="rId3" Type="http://schemas.openxmlformats.org/officeDocument/2006/relationships/image" Target="../media/image11.png"/><Relationship Id="rId7" Type="http://schemas.openxmlformats.org/officeDocument/2006/relationships/image" Target="../media/image9.png"/><Relationship Id="rId12" Type="http://schemas.openxmlformats.org/officeDocument/2006/relationships/image" Target="../media/image46.jpeg"/><Relationship Id="rId2" Type="http://schemas.openxmlformats.org/officeDocument/2006/relationships/image" Target="../media/image39.png"/><Relationship Id="rId1" Type="http://schemas.openxmlformats.org/officeDocument/2006/relationships/slideLayout" Target="../slideLayouts/slideLayout19.xml"/><Relationship Id="rId6" Type="http://schemas.openxmlformats.org/officeDocument/2006/relationships/image" Target="../media/image41.jpeg"/><Relationship Id="rId11" Type="http://schemas.openxmlformats.org/officeDocument/2006/relationships/image" Target="../media/image45.jpeg"/><Relationship Id="rId5" Type="http://schemas.openxmlformats.org/officeDocument/2006/relationships/image" Target="../media/image40.png"/><Relationship Id="rId10" Type="http://schemas.openxmlformats.org/officeDocument/2006/relationships/image" Target="../media/image44.jpeg"/><Relationship Id="rId4" Type="http://schemas.openxmlformats.org/officeDocument/2006/relationships/image" Target="../media/image12.svg"/><Relationship Id="rId9" Type="http://schemas.openxmlformats.org/officeDocument/2006/relationships/image" Target="../media/image4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6294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E36731-A550-E9A6-1CD2-67E0092B5117}"/>
              </a:ext>
            </a:extLst>
          </p:cNvPr>
          <p:cNvSpPr>
            <a:spLocks noGrp="1"/>
          </p:cNvSpPr>
          <p:nvPr>
            <p:ph type="body" sz="quarter" idx="11"/>
          </p:nvPr>
        </p:nvSpPr>
        <p:spPr>
          <a:xfrm>
            <a:off x="6512983" y="2931795"/>
            <a:ext cx="4940046" cy="2722880"/>
          </a:xfrm>
          <a:solidFill>
            <a:schemeClr val="accent1"/>
          </a:solidFill>
        </p:spPr>
        <p:txBody>
          <a:bodyPr/>
          <a:lstStyle/>
          <a:p>
            <a:r>
              <a:rPr lang="en-US" sz="4000">
                <a:solidFill>
                  <a:schemeClr val="tx1"/>
                </a:solidFill>
              </a:rPr>
              <a:t>Over 70 </a:t>
            </a:r>
          </a:p>
          <a:p>
            <a:r>
              <a:rPr lang="en-US">
                <a:solidFill>
                  <a:schemeClr val="tx1"/>
                </a:solidFill>
              </a:rPr>
              <a:t>institutions using Prosper</a:t>
            </a:r>
            <a:endParaRPr lang="en-US">
              <a:solidFill>
                <a:schemeClr val="tx1"/>
              </a:solidFill>
              <a:cs typeface="Arial"/>
            </a:endParaRPr>
          </a:p>
        </p:txBody>
      </p:sp>
      <p:sp>
        <p:nvSpPr>
          <p:cNvPr id="3" name="Text Placeholder 2">
            <a:extLst>
              <a:ext uri="{FF2B5EF4-FFF2-40B4-BE49-F238E27FC236}">
                <a16:creationId xmlns:a16="http://schemas.microsoft.com/office/drawing/2014/main" id="{F48EBEEC-934D-EF48-C8B4-2ABDB0437CF5}"/>
              </a:ext>
            </a:extLst>
          </p:cNvPr>
          <p:cNvSpPr>
            <a:spLocks noGrp="1"/>
          </p:cNvSpPr>
          <p:nvPr>
            <p:ph type="body" sz="quarter" idx="10"/>
          </p:nvPr>
        </p:nvSpPr>
        <p:spPr>
          <a:xfrm>
            <a:off x="1060450" y="2931795"/>
            <a:ext cx="4940046" cy="2722880"/>
          </a:xfrm>
          <a:solidFill>
            <a:schemeClr val="bg2"/>
          </a:solidFill>
        </p:spPr>
        <p:txBody>
          <a:bodyPr/>
          <a:lstStyle/>
          <a:p>
            <a:r>
              <a:rPr lang="en-US" sz="4000">
                <a:solidFill>
                  <a:schemeClr val="tx1"/>
                </a:solidFill>
              </a:rPr>
              <a:t>Over 1.5k </a:t>
            </a:r>
          </a:p>
          <a:p>
            <a:r>
              <a:rPr lang="en-US">
                <a:solidFill>
                  <a:schemeClr val="tx1"/>
                </a:solidFill>
              </a:rPr>
              <a:t>Portal registrations</a:t>
            </a:r>
          </a:p>
        </p:txBody>
      </p:sp>
      <p:sp>
        <p:nvSpPr>
          <p:cNvPr id="4" name="Text Placeholder 3">
            <a:extLst>
              <a:ext uri="{FF2B5EF4-FFF2-40B4-BE49-F238E27FC236}">
                <a16:creationId xmlns:a16="http://schemas.microsoft.com/office/drawing/2014/main" id="{1316B60E-27C3-79FF-9BF4-F68210161043}"/>
              </a:ext>
            </a:extLst>
          </p:cNvPr>
          <p:cNvSpPr>
            <a:spLocks noGrp="1"/>
          </p:cNvSpPr>
          <p:nvPr>
            <p:ph type="body" sz="quarter" idx="12"/>
          </p:nvPr>
        </p:nvSpPr>
        <p:spPr>
          <a:xfrm>
            <a:off x="11965517" y="2931795"/>
            <a:ext cx="4940046" cy="2722880"/>
          </a:xfrm>
          <a:solidFill>
            <a:schemeClr val="accent3"/>
          </a:solidFill>
        </p:spPr>
        <p:txBody>
          <a:bodyPr/>
          <a:lstStyle/>
          <a:p>
            <a:r>
              <a:rPr lang="en-US" sz="4000">
                <a:solidFill>
                  <a:schemeClr val="tx1"/>
                </a:solidFill>
              </a:rPr>
              <a:t>10</a:t>
            </a:r>
          </a:p>
          <a:p>
            <a:r>
              <a:rPr lang="en-US">
                <a:solidFill>
                  <a:schemeClr val="tx1"/>
                </a:solidFill>
              </a:rPr>
              <a:t>institutions running Prosper cohorts </a:t>
            </a:r>
            <a:endParaRPr lang="en-US">
              <a:solidFill>
                <a:schemeClr val="tx1"/>
              </a:solidFill>
              <a:cs typeface="Arial"/>
            </a:endParaRPr>
          </a:p>
        </p:txBody>
      </p:sp>
      <p:sp>
        <p:nvSpPr>
          <p:cNvPr id="5" name="Text Placeholder 4">
            <a:extLst>
              <a:ext uri="{FF2B5EF4-FFF2-40B4-BE49-F238E27FC236}">
                <a16:creationId xmlns:a16="http://schemas.microsoft.com/office/drawing/2014/main" id="{61556151-1FFC-2E49-2412-B0CC9E405776}"/>
              </a:ext>
            </a:extLst>
          </p:cNvPr>
          <p:cNvSpPr>
            <a:spLocks noGrp="1"/>
          </p:cNvSpPr>
          <p:nvPr>
            <p:ph type="body" sz="quarter" idx="13"/>
          </p:nvPr>
        </p:nvSpPr>
        <p:spPr>
          <a:xfrm>
            <a:off x="6512983" y="6098328"/>
            <a:ext cx="4940046" cy="2722880"/>
          </a:xfrm>
          <a:solidFill>
            <a:schemeClr val="accent2"/>
          </a:solidFill>
        </p:spPr>
        <p:txBody>
          <a:bodyPr/>
          <a:lstStyle/>
          <a:p>
            <a:r>
              <a:rPr lang="en-US">
                <a:solidFill>
                  <a:schemeClr val="tx1"/>
                </a:solidFill>
              </a:rPr>
              <a:t>PI Network sessions attracted attendees from</a:t>
            </a:r>
            <a:r>
              <a:rPr lang="en-US" sz="4000">
                <a:solidFill>
                  <a:schemeClr val="tx1"/>
                </a:solidFill>
              </a:rPr>
              <a:t> over 100 </a:t>
            </a:r>
            <a:r>
              <a:rPr lang="en-US">
                <a:solidFill>
                  <a:schemeClr val="tx1"/>
                </a:solidFill>
              </a:rPr>
              <a:t>institutions</a:t>
            </a:r>
          </a:p>
        </p:txBody>
      </p:sp>
      <p:sp>
        <p:nvSpPr>
          <p:cNvPr id="6" name="Text Placeholder 5">
            <a:extLst>
              <a:ext uri="{FF2B5EF4-FFF2-40B4-BE49-F238E27FC236}">
                <a16:creationId xmlns:a16="http://schemas.microsoft.com/office/drawing/2014/main" id="{C3559DF2-850A-8297-511D-BE417A9B562E}"/>
              </a:ext>
            </a:extLst>
          </p:cNvPr>
          <p:cNvSpPr>
            <a:spLocks noGrp="1"/>
          </p:cNvSpPr>
          <p:nvPr>
            <p:ph type="body" sz="quarter" idx="14"/>
          </p:nvPr>
        </p:nvSpPr>
        <p:spPr>
          <a:xfrm>
            <a:off x="1060450" y="6098328"/>
            <a:ext cx="4940046" cy="2722880"/>
          </a:xfrm>
          <a:solidFill>
            <a:schemeClr val="accent4"/>
          </a:solidFill>
          <a:ln>
            <a:solidFill>
              <a:schemeClr val="accent1"/>
            </a:solidFill>
          </a:ln>
        </p:spPr>
        <p:txBody>
          <a:bodyPr/>
          <a:lstStyle/>
          <a:p>
            <a:r>
              <a:rPr lang="en-US" sz="4000">
                <a:solidFill>
                  <a:schemeClr val="tx1"/>
                </a:solidFill>
              </a:rPr>
              <a:t>14</a:t>
            </a:r>
            <a:r>
              <a:rPr lang="en-US">
                <a:solidFill>
                  <a:schemeClr val="tx1"/>
                </a:solidFill>
              </a:rPr>
              <a:t> </a:t>
            </a:r>
          </a:p>
          <a:p>
            <a:r>
              <a:rPr lang="en-US">
                <a:solidFill>
                  <a:schemeClr val="tx1"/>
                </a:solidFill>
              </a:rPr>
              <a:t>UK sector bodies promoting Prosper</a:t>
            </a:r>
          </a:p>
        </p:txBody>
      </p:sp>
      <p:sp>
        <p:nvSpPr>
          <p:cNvPr id="7" name="Text Placeholder 6">
            <a:extLst>
              <a:ext uri="{FF2B5EF4-FFF2-40B4-BE49-F238E27FC236}">
                <a16:creationId xmlns:a16="http://schemas.microsoft.com/office/drawing/2014/main" id="{4FBF4732-7057-CA27-9DC8-73D36D3A4FF0}"/>
              </a:ext>
            </a:extLst>
          </p:cNvPr>
          <p:cNvSpPr>
            <a:spLocks noGrp="1"/>
          </p:cNvSpPr>
          <p:nvPr>
            <p:ph type="body" sz="quarter" idx="15"/>
          </p:nvPr>
        </p:nvSpPr>
        <p:spPr>
          <a:xfrm>
            <a:off x="11965517" y="6098328"/>
            <a:ext cx="4940046" cy="2722880"/>
          </a:xfrm>
          <a:solidFill>
            <a:schemeClr val="accent5"/>
          </a:solidFill>
        </p:spPr>
        <p:txBody>
          <a:bodyPr/>
          <a:lstStyle/>
          <a:p>
            <a:r>
              <a:rPr lang="en-US">
                <a:solidFill>
                  <a:schemeClr val="tx1"/>
                </a:solidFill>
              </a:rPr>
              <a:t>Employer Insight sessions open to all attracted attendees from </a:t>
            </a:r>
            <a:r>
              <a:rPr lang="en-US" sz="4000">
                <a:solidFill>
                  <a:schemeClr val="tx1"/>
                </a:solidFill>
              </a:rPr>
              <a:t>65</a:t>
            </a:r>
            <a:r>
              <a:rPr lang="en-US">
                <a:solidFill>
                  <a:schemeClr val="tx1"/>
                </a:solidFill>
              </a:rPr>
              <a:t> institutions</a:t>
            </a:r>
          </a:p>
        </p:txBody>
      </p:sp>
      <p:sp>
        <p:nvSpPr>
          <p:cNvPr id="8" name="Title 7">
            <a:extLst>
              <a:ext uri="{FF2B5EF4-FFF2-40B4-BE49-F238E27FC236}">
                <a16:creationId xmlns:a16="http://schemas.microsoft.com/office/drawing/2014/main" id="{7B9EED16-37EB-1BC5-0C1D-6327E308BEDB}"/>
              </a:ext>
            </a:extLst>
          </p:cNvPr>
          <p:cNvSpPr>
            <a:spLocks noGrp="1"/>
          </p:cNvSpPr>
          <p:nvPr>
            <p:ph type="title"/>
          </p:nvPr>
        </p:nvSpPr>
        <p:spPr/>
        <p:txBody>
          <a:bodyPr/>
          <a:lstStyle/>
          <a:p>
            <a:r>
              <a:rPr lang="en-US"/>
              <a:t>Prosper rollout stats (August 2025)</a:t>
            </a:r>
            <a:br>
              <a:rPr lang="en-US"/>
            </a:br>
            <a:endParaRPr lang="en-US"/>
          </a:p>
        </p:txBody>
      </p:sp>
    </p:spTree>
    <p:extLst>
      <p:ext uri="{BB962C8B-B14F-4D97-AF65-F5344CB8AC3E}">
        <p14:creationId xmlns:p14="http://schemas.microsoft.com/office/powerpoint/2010/main" val="3782854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FD85C2-AB39-1E28-7DE9-3249D0EF7BF3}"/>
              </a:ext>
            </a:extLst>
          </p:cNvPr>
          <p:cNvSpPr>
            <a:spLocks noGrp="1"/>
          </p:cNvSpPr>
          <p:nvPr>
            <p:ph type="body" sz="quarter" idx="10"/>
          </p:nvPr>
        </p:nvSpPr>
        <p:spPr>
          <a:xfrm>
            <a:off x="1007109" y="3075929"/>
            <a:ext cx="9044941" cy="5474346"/>
          </a:xfrm>
        </p:spPr>
        <p:txBody>
          <a:bodyPr>
            <a:normAutofit/>
          </a:bodyPr>
          <a:lstStyle/>
          <a:p>
            <a:pPr marL="0" indent="0">
              <a:buNone/>
            </a:pPr>
            <a:r>
              <a:rPr lang="en-GB" sz="3200"/>
              <a:t>Green dots represent UK HEIs that are actively implementing Prosper via one of the modes of delivery (some dots represent multiple institutions in the same locale).</a:t>
            </a:r>
          </a:p>
          <a:p>
            <a:pPr marL="0" indent="0">
              <a:buNone/>
            </a:pPr>
            <a:endParaRPr lang="en-GB" sz="3200"/>
          </a:p>
          <a:p>
            <a:pPr marL="0" indent="0">
              <a:buNone/>
            </a:pPr>
            <a:r>
              <a:rPr lang="en-GB" sz="3200" b="1"/>
              <a:t>“Prosper is really helping to fill an enormous gap!”</a:t>
            </a:r>
          </a:p>
          <a:p>
            <a:pPr marL="0" indent="0">
              <a:buNone/>
            </a:pPr>
            <a:r>
              <a:rPr lang="en-GB" sz="3200" b="1"/>
              <a:t>	</a:t>
            </a:r>
          </a:p>
          <a:p>
            <a:pPr marL="0" indent="0" algn="r">
              <a:buNone/>
            </a:pPr>
            <a:r>
              <a:rPr lang="en-GB" sz="3200"/>
              <a:t>– Sue Glover, Researcher Development Project Officer, University of Reading </a:t>
            </a:r>
          </a:p>
        </p:txBody>
      </p:sp>
      <p:sp>
        <p:nvSpPr>
          <p:cNvPr id="4" name="Title 3">
            <a:extLst>
              <a:ext uri="{FF2B5EF4-FFF2-40B4-BE49-F238E27FC236}">
                <a16:creationId xmlns:a16="http://schemas.microsoft.com/office/drawing/2014/main" id="{347FFE0A-BFED-8146-4D86-05361053F599}"/>
              </a:ext>
            </a:extLst>
          </p:cNvPr>
          <p:cNvSpPr>
            <a:spLocks noGrp="1"/>
          </p:cNvSpPr>
          <p:nvPr>
            <p:ph type="title"/>
          </p:nvPr>
        </p:nvSpPr>
        <p:spPr/>
        <p:txBody>
          <a:bodyPr/>
          <a:lstStyle/>
          <a:p>
            <a:r>
              <a:rPr lang="en-GB"/>
              <a:t>Prosper’s reach (August 2025)</a:t>
            </a:r>
          </a:p>
        </p:txBody>
      </p:sp>
      <p:pic>
        <p:nvPicPr>
          <p:cNvPr id="8" name="Picture 7">
            <a:extLst>
              <a:ext uri="{FF2B5EF4-FFF2-40B4-BE49-F238E27FC236}">
                <a16:creationId xmlns:a16="http://schemas.microsoft.com/office/drawing/2014/main" id="{3B0908EB-BF00-AD1C-5216-2D3A86A955F5}"/>
              </a:ext>
            </a:extLst>
          </p:cNvPr>
          <p:cNvPicPr>
            <a:picLocks noChangeAspect="1"/>
          </p:cNvPicPr>
          <p:nvPr/>
        </p:nvPicPr>
        <p:blipFill>
          <a:blip r:embed="rId2"/>
          <a:stretch>
            <a:fillRect/>
          </a:stretch>
        </p:blipFill>
        <p:spPr>
          <a:xfrm>
            <a:off x="10533462" y="326083"/>
            <a:ext cx="6938662" cy="10372121"/>
          </a:xfrm>
          <a:prstGeom prst="rect">
            <a:avLst/>
          </a:prstGeom>
          <a:ln>
            <a:noFill/>
          </a:ln>
        </p:spPr>
      </p:pic>
    </p:spTree>
    <p:extLst>
      <p:ext uri="{BB962C8B-B14F-4D97-AF65-F5344CB8AC3E}">
        <p14:creationId xmlns:p14="http://schemas.microsoft.com/office/powerpoint/2010/main" val="1495311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8AEC21-1970-7D3C-FF1C-DDD131F0630A}"/>
              </a:ext>
            </a:extLst>
          </p:cNvPr>
          <p:cNvSpPr>
            <a:spLocks noGrp="1"/>
          </p:cNvSpPr>
          <p:nvPr>
            <p:ph type="body" sz="quarter" idx="10"/>
          </p:nvPr>
        </p:nvSpPr>
        <p:spPr/>
        <p:txBody>
          <a:bodyPr vert="horz" lIns="91440" tIns="45720" rIns="91440" bIns="45720" rtlCol="0" anchor="t">
            <a:noAutofit/>
          </a:bodyPr>
          <a:lstStyle/>
          <a:p>
            <a:r>
              <a:rPr lang="en-GB"/>
              <a:t>“I don’t think that I’d have had the confidence to interview for my current role if it hadn’t been for Prosper.”</a:t>
            </a:r>
          </a:p>
          <a:p>
            <a:pPr algn="r"/>
            <a:r>
              <a:rPr lang="en-GB"/>
              <a:t> </a:t>
            </a:r>
          </a:p>
          <a:p>
            <a:pPr algn="r"/>
            <a:r>
              <a:rPr lang="en-GB"/>
              <a:t>– Dr Catherine Hayer, </a:t>
            </a:r>
          </a:p>
          <a:p>
            <a:pPr algn="r"/>
            <a:r>
              <a:rPr lang="en-GB"/>
              <a:t>former science and engineering postdoc</a:t>
            </a:r>
          </a:p>
          <a:p>
            <a:pPr algn="r"/>
            <a:endParaRPr lang="en-GB"/>
          </a:p>
        </p:txBody>
      </p:sp>
      <p:sp>
        <p:nvSpPr>
          <p:cNvPr id="3" name="Title 2">
            <a:extLst>
              <a:ext uri="{FF2B5EF4-FFF2-40B4-BE49-F238E27FC236}">
                <a16:creationId xmlns:a16="http://schemas.microsoft.com/office/drawing/2014/main" id="{84612333-DF5B-8FDB-F7E1-6A107DFF6147}"/>
              </a:ext>
            </a:extLst>
          </p:cNvPr>
          <p:cNvSpPr>
            <a:spLocks noGrp="1"/>
          </p:cNvSpPr>
          <p:nvPr>
            <p:ph type="title"/>
          </p:nvPr>
        </p:nvSpPr>
        <p:spPr/>
        <p:txBody>
          <a:bodyPr/>
          <a:lstStyle/>
          <a:p>
            <a:r>
              <a:rPr lang="en-GB"/>
              <a:t>Examples of Prosper's impact</a:t>
            </a:r>
          </a:p>
        </p:txBody>
      </p:sp>
      <p:sp>
        <p:nvSpPr>
          <p:cNvPr id="4" name="Text Placeholder 3">
            <a:extLst>
              <a:ext uri="{FF2B5EF4-FFF2-40B4-BE49-F238E27FC236}">
                <a16:creationId xmlns:a16="http://schemas.microsoft.com/office/drawing/2014/main" id="{17DCD6BC-7FEF-7526-6DB5-52C1E6FBB3A5}"/>
              </a:ext>
            </a:extLst>
          </p:cNvPr>
          <p:cNvSpPr>
            <a:spLocks noGrp="1"/>
          </p:cNvSpPr>
          <p:nvPr>
            <p:ph type="body" sz="quarter" idx="13"/>
          </p:nvPr>
        </p:nvSpPr>
        <p:spPr/>
        <p:txBody>
          <a:bodyPr/>
          <a:lstStyle/>
          <a:p>
            <a:r>
              <a:rPr lang="en-GB"/>
              <a:t>Confidence</a:t>
            </a:r>
          </a:p>
        </p:txBody>
      </p:sp>
      <p:sp>
        <p:nvSpPr>
          <p:cNvPr id="5" name="Text Placeholder 4">
            <a:extLst>
              <a:ext uri="{FF2B5EF4-FFF2-40B4-BE49-F238E27FC236}">
                <a16:creationId xmlns:a16="http://schemas.microsoft.com/office/drawing/2014/main" id="{9CDE51DB-EF93-8A92-842A-304F99AEBD80}"/>
              </a:ext>
            </a:extLst>
          </p:cNvPr>
          <p:cNvSpPr>
            <a:spLocks noGrp="1"/>
          </p:cNvSpPr>
          <p:nvPr>
            <p:ph type="body" sz="quarter" idx="14"/>
          </p:nvPr>
        </p:nvSpPr>
        <p:spPr/>
        <p:txBody>
          <a:bodyPr vert="horz" lIns="91440" tIns="45720" rIns="91440" bIns="45720" rtlCol="0" anchor="t">
            <a:noAutofit/>
          </a:bodyPr>
          <a:lstStyle/>
          <a:p>
            <a:pPr algn="l"/>
            <a:r>
              <a:rPr lang="en-GB">
                <a:solidFill>
                  <a:srgbClr val="0C0C0C"/>
                </a:solidFill>
                <a:latin typeface="Arial"/>
                <a:cs typeface="Arial"/>
              </a:rPr>
              <a:t>“Prosper changed my working life! I joined with an idea of what career I wanted in the long-term, but not how to get there. Prosper was a great help in preparing applications and searching for my next position – I felt like I had everything I needed to be successful.”</a:t>
            </a:r>
          </a:p>
          <a:p>
            <a:pPr algn="l"/>
            <a:endParaRPr lang="en-GB">
              <a:solidFill>
                <a:srgbClr val="0C0C0C"/>
              </a:solidFill>
              <a:latin typeface="Arial" panose="020B0604020202020204" pitchFamily="34" charset="0"/>
              <a:cs typeface="Arial" panose="020B0604020202020204" pitchFamily="34" charset="0"/>
            </a:endParaRPr>
          </a:p>
          <a:p>
            <a:pPr algn="r"/>
            <a:r>
              <a:rPr lang="en-GB">
                <a:solidFill>
                  <a:srgbClr val="0C0C0C"/>
                </a:solidFill>
                <a:latin typeface="Arial"/>
                <a:cs typeface="Arial"/>
              </a:rPr>
              <a:t>Dr Egidijus </a:t>
            </a:r>
            <a:r>
              <a:rPr lang="en-GB" err="1">
                <a:solidFill>
                  <a:srgbClr val="0C0C0C"/>
                </a:solidFill>
                <a:latin typeface="Arial"/>
                <a:cs typeface="Arial"/>
              </a:rPr>
              <a:t>Kukstas</a:t>
            </a:r>
            <a:r>
              <a:rPr lang="en-GB">
                <a:solidFill>
                  <a:srgbClr val="0C0C0C"/>
                </a:solidFill>
                <a:latin typeface="Arial"/>
                <a:cs typeface="Arial"/>
              </a:rPr>
              <a:t>,</a:t>
            </a:r>
          </a:p>
          <a:p>
            <a:pPr algn="r"/>
            <a:r>
              <a:rPr lang="en-GB">
                <a:solidFill>
                  <a:srgbClr val="0C0C0C"/>
                </a:solidFill>
                <a:latin typeface="Arial"/>
                <a:cs typeface="Arial"/>
              </a:rPr>
              <a:t>former chemistry postdoc</a:t>
            </a:r>
            <a:endParaRPr lang="en-GB"/>
          </a:p>
          <a:p>
            <a:pPr algn="r"/>
            <a:endParaRPr lang="en-GB">
              <a:solidFill>
                <a:srgbClr val="0C0C0C"/>
              </a:solidFill>
              <a:latin typeface="Arial" panose="020B0604020202020204" pitchFamily="34" charset="0"/>
              <a:cs typeface="Arial" panose="020B0604020202020204" pitchFamily="34" charset="0"/>
            </a:endParaRPr>
          </a:p>
          <a:p>
            <a:pPr algn="r"/>
            <a:endParaRPr lang="en-GB">
              <a:solidFill>
                <a:srgbClr val="0C0C0C"/>
              </a:solidFill>
              <a:latin typeface="Arial" panose="020B0604020202020204" pitchFamily="34" charset="0"/>
              <a:cs typeface="Arial" panose="020B0604020202020204" pitchFamily="34" charset="0"/>
            </a:endParaRPr>
          </a:p>
          <a:p>
            <a:endParaRPr lang="en-GB"/>
          </a:p>
          <a:p>
            <a:endParaRPr lang="en-GB"/>
          </a:p>
        </p:txBody>
      </p:sp>
      <p:sp>
        <p:nvSpPr>
          <p:cNvPr id="6" name="Text Placeholder 5">
            <a:extLst>
              <a:ext uri="{FF2B5EF4-FFF2-40B4-BE49-F238E27FC236}">
                <a16:creationId xmlns:a16="http://schemas.microsoft.com/office/drawing/2014/main" id="{8D1437E5-D900-3339-F100-7FDF92ABFDB5}"/>
              </a:ext>
            </a:extLst>
          </p:cNvPr>
          <p:cNvSpPr>
            <a:spLocks noGrp="1"/>
          </p:cNvSpPr>
          <p:nvPr>
            <p:ph type="body" sz="quarter" idx="15"/>
          </p:nvPr>
        </p:nvSpPr>
        <p:spPr/>
        <p:txBody>
          <a:bodyPr/>
          <a:lstStyle/>
          <a:p>
            <a:r>
              <a:rPr lang="en-GB"/>
              <a:t>Outcomes</a:t>
            </a:r>
          </a:p>
        </p:txBody>
      </p:sp>
      <p:sp>
        <p:nvSpPr>
          <p:cNvPr id="7" name="Text Placeholder 6">
            <a:extLst>
              <a:ext uri="{FF2B5EF4-FFF2-40B4-BE49-F238E27FC236}">
                <a16:creationId xmlns:a16="http://schemas.microsoft.com/office/drawing/2014/main" id="{C48E3449-A7F3-69A0-7602-A70CA208D083}"/>
              </a:ext>
            </a:extLst>
          </p:cNvPr>
          <p:cNvSpPr>
            <a:spLocks noGrp="1"/>
          </p:cNvSpPr>
          <p:nvPr>
            <p:ph type="body" sz="quarter" idx="16"/>
          </p:nvPr>
        </p:nvSpPr>
        <p:spPr/>
        <p:txBody>
          <a:bodyPr vert="horz" lIns="91440" tIns="45720" rIns="91440" bIns="45720" rtlCol="0" anchor="t">
            <a:noAutofit/>
          </a:bodyPr>
          <a:lstStyle/>
          <a:p>
            <a:pPr algn="l"/>
            <a:r>
              <a:rPr lang="en-GB">
                <a:solidFill>
                  <a:schemeClr val="tx1">
                    <a:lumMod val="95000"/>
                    <a:lumOff val="5000"/>
                  </a:schemeClr>
                </a:solidFill>
                <a:latin typeface="Arial"/>
                <a:cs typeface="Arial"/>
              </a:rPr>
              <a:t>“Prosper really helped me understand the extent to which persistence is the key to success – get in contact with recruiters, be bold about what you apply for, keep going until you find the role that matches both your essential and desirable criteria.”</a:t>
            </a:r>
          </a:p>
          <a:p>
            <a:pPr algn="l"/>
            <a:endParaRPr lang="en-GB">
              <a:solidFill>
                <a:schemeClr val="tx1">
                  <a:lumMod val="95000"/>
                  <a:lumOff val="5000"/>
                </a:schemeClr>
              </a:solidFill>
              <a:latin typeface="Arial" panose="020B0604020202020204" pitchFamily="34" charset="0"/>
              <a:cs typeface="Arial" panose="020B0604020202020204" pitchFamily="34" charset="0"/>
            </a:endParaRPr>
          </a:p>
          <a:p>
            <a:pPr algn="r"/>
            <a:r>
              <a:rPr lang="en-GB">
                <a:solidFill>
                  <a:schemeClr val="tx1">
                    <a:lumMod val="95000"/>
                    <a:lumOff val="5000"/>
                  </a:schemeClr>
                </a:solidFill>
                <a:latin typeface="Arial"/>
                <a:cs typeface="Arial"/>
              </a:rPr>
              <a:t> – Dr Priyanka Raina,</a:t>
            </a:r>
          </a:p>
          <a:p>
            <a:pPr algn="r"/>
            <a:r>
              <a:rPr lang="en-GB">
                <a:solidFill>
                  <a:schemeClr val="tx1">
                    <a:lumMod val="95000"/>
                    <a:lumOff val="5000"/>
                  </a:schemeClr>
                </a:solidFill>
                <a:latin typeface="Arial"/>
                <a:cs typeface="Arial"/>
              </a:rPr>
              <a:t>former life sciences postdoc</a:t>
            </a:r>
            <a:endParaRPr lang="en-GB">
              <a:solidFill>
                <a:schemeClr val="tx1">
                  <a:lumMod val="95000"/>
                  <a:lumOff val="5000"/>
                </a:schemeClr>
              </a:solidFill>
            </a:endParaRPr>
          </a:p>
          <a:p>
            <a:endParaRPr lang="en-GB"/>
          </a:p>
          <a:p>
            <a:endParaRPr lang="en-GB"/>
          </a:p>
        </p:txBody>
      </p:sp>
      <p:sp>
        <p:nvSpPr>
          <p:cNvPr id="8" name="Text Placeholder 7">
            <a:extLst>
              <a:ext uri="{FF2B5EF4-FFF2-40B4-BE49-F238E27FC236}">
                <a16:creationId xmlns:a16="http://schemas.microsoft.com/office/drawing/2014/main" id="{D91B7E26-8A51-9271-5C76-209168AFCE2F}"/>
              </a:ext>
            </a:extLst>
          </p:cNvPr>
          <p:cNvSpPr>
            <a:spLocks noGrp="1"/>
          </p:cNvSpPr>
          <p:nvPr>
            <p:ph type="body" sz="quarter" idx="17"/>
          </p:nvPr>
        </p:nvSpPr>
        <p:spPr/>
        <p:txBody>
          <a:bodyPr/>
          <a:lstStyle/>
          <a:p>
            <a:r>
              <a:rPr lang="en-GB"/>
              <a:t>Behaviour</a:t>
            </a:r>
          </a:p>
        </p:txBody>
      </p:sp>
    </p:spTree>
    <p:extLst>
      <p:ext uri="{BB962C8B-B14F-4D97-AF65-F5344CB8AC3E}">
        <p14:creationId xmlns:p14="http://schemas.microsoft.com/office/powerpoint/2010/main" val="339469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5E58B2-13FF-E698-1290-1C848F5D26DF}"/>
              </a:ext>
            </a:extLst>
          </p:cNvPr>
          <p:cNvSpPr>
            <a:spLocks noGrp="1"/>
          </p:cNvSpPr>
          <p:nvPr>
            <p:ph type="title"/>
          </p:nvPr>
        </p:nvSpPr>
        <p:spPr/>
        <p:txBody>
          <a:bodyPr/>
          <a:lstStyle/>
          <a:p>
            <a:r>
              <a:rPr lang="en-GB"/>
              <a:t>Prosper for postdocs</a:t>
            </a:r>
          </a:p>
        </p:txBody>
      </p:sp>
    </p:spTree>
    <p:extLst>
      <p:ext uri="{BB962C8B-B14F-4D97-AF65-F5344CB8AC3E}">
        <p14:creationId xmlns:p14="http://schemas.microsoft.com/office/powerpoint/2010/main" val="1017605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45CD80-F0DF-3D1D-4568-CB28AE19748B}"/>
              </a:ext>
            </a:extLst>
          </p:cNvPr>
          <p:cNvSpPr>
            <a:spLocks noGrp="1"/>
          </p:cNvSpPr>
          <p:nvPr>
            <p:ph type="body" sz="quarter" idx="10"/>
          </p:nvPr>
        </p:nvSpPr>
        <p:spPr>
          <a:xfrm>
            <a:off x="1007109" y="3075929"/>
            <a:ext cx="8324861" cy="5474346"/>
          </a:xfrm>
        </p:spPr>
        <p:txBody>
          <a:bodyPr vert="horz" lIns="91440" tIns="45720" rIns="91440" bIns="45720" rtlCol="0" anchor="t">
            <a:noAutofit/>
          </a:bodyPr>
          <a:lstStyle/>
          <a:p>
            <a:r>
              <a:rPr lang="en-GB" b="1"/>
              <a:t>Reflect – </a:t>
            </a:r>
            <a:r>
              <a:rPr lang="en-US"/>
              <a:t>identify skills, build confidence, discover career priorities</a:t>
            </a:r>
            <a:endParaRPr lang="en-GB" b="1"/>
          </a:p>
          <a:p>
            <a:r>
              <a:rPr lang="en-GB" b="1"/>
              <a:t>Explore </a:t>
            </a:r>
            <a:r>
              <a:rPr lang="en-US" b="1"/>
              <a:t>– </a:t>
            </a:r>
            <a:r>
              <a:rPr lang="en-US"/>
              <a:t>career paths and employer insights across 12 career clusters</a:t>
            </a:r>
            <a:endParaRPr lang="en-GB" b="1"/>
          </a:p>
          <a:p>
            <a:r>
              <a:rPr lang="en-GB" b="1"/>
              <a:t>Act </a:t>
            </a:r>
            <a:r>
              <a:rPr lang="en-US" b="1"/>
              <a:t>– </a:t>
            </a:r>
            <a:r>
              <a:rPr lang="en-US"/>
              <a:t>practical skills for continuous development</a:t>
            </a:r>
            <a:endParaRPr lang="en-GB" b="1"/>
          </a:p>
          <a:p>
            <a:r>
              <a:rPr lang="en-GB" b="1"/>
              <a:t>Community </a:t>
            </a:r>
            <a:r>
              <a:rPr lang="en-US" b="1"/>
              <a:t>– </a:t>
            </a:r>
            <a:r>
              <a:rPr lang="en-US"/>
              <a:t>resources to support postdoc peer-to-peer development </a:t>
            </a:r>
          </a:p>
        </p:txBody>
      </p:sp>
      <p:sp>
        <p:nvSpPr>
          <p:cNvPr id="3" name="Title 2">
            <a:extLst>
              <a:ext uri="{FF2B5EF4-FFF2-40B4-BE49-F238E27FC236}">
                <a16:creationId xmlns:a16="http://schemas.microsoft.com/office/drawing/2014/main" id="{D5C166D0-5A43-A11E-CCB5-91F698178EB5}"/>
              </a:ext>
            </a:extLst>
          </p:cNvPr>
          <p:cNvSpPr>
            <a:spLocks noGrp="1"/>
          </p:cNvSpPr>
          <p:nvPr>
            <p:ph type="title"/>
          </p:nvPr>
        </p:nvSpPr>
        <p:spPr/>
        <p:txBody>
          <a:bodyPr/>
          <a:lstStyle/>
          <a:p>
            <a:r>
              <a:rPr lang="en-GB"/>
              <a:t>Prosper for postdocs:</a:t>
            </a:r>
          </a:p>
        </p:txBody>
      </p:sp>
      <p:sp>
        <p:nvSpPr>
          <p:cNvPr id="4" name="Text Placeholder 3">
            <a:extLst>
              <a:ext uri="{FF2B5EF4-FFF2-40B4-BE49-F238E27FC236}">
                <a16:creationId xmlns:a16="http://schemas.microsoft.com/office/drawing/2014/main" id="{1AFF6580-D488-6E9E-346E-CB37580C6A5C}"/>
              </a:ext>
            </a:extLst>
          </p:cNvPr>
          <p:cNvSpPr txBox="1">
            <a:spLocks/>
          </p:cNvSpPr>
          <p:nvPr/>
        </p:nvSpPr>
        <p:spPr>
          <a:xfrm>
            <a:off x="9524576" y="3075929"/>
            <a:ext cx="7673341" cy="5474346"/>
          </a:xfrm>
          <a:prstGeom prst="rect">
            <a:avLst/>
          </a:prstGeom>
        </p:spPr>
        <p:txBody>
          <a:bodyPr lIns="91440" tIns="45720" rIns="91440" bIns="45720" anchor="t"/>
          <a:lstStyle>
            <a:lvl1pPr marL="0" eaLnBrk="1" hangingPunct="1">
              <a:defRPr sz="4000">
                <a:latin typeface="+mn-lt"/>
                <a:ea typeface="+mn-ea"/>
                <a:cs typeface="+mn-cs"/>
              </a:defRPr>
            </a:lvl1pPr>
            <a:lvl2pPr marL="457200" eaLnBrk="1" hangingPunct="1">
              <a:defRPr sz="2500">
                <a:latin typeface="+mn-lt"/>
                <a:ea typeface="+mn-ea"/>
                <a:cs typeface="+mn-cs"/>
              </a:defRPr>
            </a:lvl2pPr>
            <a:lvl3pPr marL="914400" eaLnBrk="1" hangingPunct="1">
              <a:defRPr sz="2200">
                <a:latin typeface="+mn-lt"/>
                <a:ea typeface="+mn-ea"/>
                <a:cs typeface="+mn-cs"/>
              </a:defRPr>
            </a:lvl3pPr>
            <a:lvl4pPr marL="1371600" eaLnBrk="1" hangingPunct="1">
              <a:defRPr sz="2200">
                <a:latin typeface="+mn-lt"/>
                <a:ea typeface="+mn-ea"/>
                <a:cs typeface="+mn-cs"/>
              </a:defRPr>
            </a:lvl4pPr>
            <a:lvl5pPr marL="1828800" eaLnBrk="1" hangingPunct="1">
              <a:defRPr sz="2200">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en-GB" sz="3200" b="1"/>
              <a:t>"Prior to Prosper I felt so lost in my career. Unsure what to do next and not having the confidence to take the next step or any sense of what that step might be. Prosper equipped me with the knowledge and tools I needed to change direction and to aim higher in my job search."</a:t>
            </a:r>
          </a:p>
          <a:p>
            <a:endParaRPr lang="en-GB" sz="3200" b="1"/>
          </a:p>
          <a:p>
            <a:pPr algn="r"/>
            <a:r>
              <a:rPr lang="en-GB" sz="3200"/>
              <a:t>– Dr Zohra Butt, </a:t>
            </a:r>
          </a:p>
          <a:p>
            <a:pPr algn="r"/>
            <a:r>
              <a:rPr lang="en-GB" sz="3200"/>
              <a:t>former life sciences postdoc </a:t>
            </a:r>
            <a:r>
              <a:rPr lang="en-GB" sz="3200" b="1"/>
              <a:t> </a:t>
            </a:r>
          </a:p>
          <a:p>
            <a:endParaRPr lang="en-GB" sz="3200" b="1"/>
          </a:p>
          <a:p>
            <a:endParaRPr lang="en-GB" sz="3200" b="1"/>
          </a:p>
        </p:txBody>
      </p:sp>
    </p:spTree>
    <p:extLst>
      <p:ext uri="{BB962C8B-B14F-4D97-AF65-F5344CB8AC3E}">
        <p14:creationId xmlns:p14="http://schemas.microsoft.com/office/powerpoint/2010/main" val="4019248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C748C0-E444-B2DD-DC04-302266D7DE1A}"/>
              </a:ext>
            </a:extLst>
          </p:cNvPr>
          <p:cNvSpPr>
            <a:spLocks noGrp="1"/>
          </p:cNvSpPr>
          <p:nvPr>
            <p:ph type="title"/>
          </p:nvPr>
        </p:nvSpPr>
        <p:spPr/>
        <p:txBody>
          <a:bodyPr/>
          <a:lstStyle/>
          <a:p>
            <a:r>
              <a:rPr lang="en-GB"/>
              <a:t>The Career Development Navigator</a:t>
            </a:r>
          </a:p>
        </p:txBody>
      </p:sp>
      <p:grpSp>
        <p:nvGrpSpPr>
          <p:cNvPr id="27" name="Group 26">
            <a:extLst>
              <a:ext uri="{FF2B5EF4-FFF2-40B4-BE49-F238E27FC236}">
                <a16:creationId xmlns:a16="http://schemas.microsoft.com/office/drawing/2014/main" id="{781F4782-1BE3-41DD-237B-ECE6FD01599B}"/>
              </a:ext>
            </a:extLst>
          </p:cNvPr>
          <p:cNvGrpSpPr/>
          <p:nvPr/>
        </p:nvGrpSpPr>
        <p:grpSpPr>
          <a:xfrm>
            <a:off x="1341778" y="2428485"/>
            <a:ext cx="17734637" cy="6715295"/>
            <a:chOff x="753143" y="2169830"/>
            <a:chExt cx="18308909" cy="7211598"/>
          </a:xfrm>
        </p:grpSpPr>
        <p:sp>
          <p:nvSpPr>
            <p:cNvPr id="5" name="Google Shape;407;p28">
              <a:extLst>
                <a:ext uri="{FF2B5EF4-FFF2-40B4-BE49-F238E27FC236}">
                  <a16:creationId xmlns:a16="http://schemas.microsoft.com/office/drawing/2014/main" id="{0E7BC5C8-A25F-884D-9ED3-416F6245B16E}"/>
                </a:ext>
              </a:extLst>
            </p:cNvPr>
            <p:cNvSpPr>
              <a:spLocks noChangeAspect="1"/>
            </p:cNvSpPr>
            <p:nvPr/>
          </p:nvSpPr>
          <p:spPr>
            <a:xfrm>
              <a:off x="1899281" y="3864076"/>
              <a:ext cx="14386829" cy="5135113"/>
            </a:xfrm>
            <a:custGeom>
              <a:avLst/>
              <a:gdLst/>
              <a:ahLst/>
              <a:cxnLst/>
              <a:rect l="l" t="t" r="r" b="b"/>
              <a:pathLst>
                <a:path w="8606672" h="2919953" extrusionOk="0">
                  <a:moveTo>
                    <a:pt x="0" y="0"/>
                  </a:moveTo>
                  <a:cubicBezTo>
                    <a:pt x="612742" y="1351175"/>
                    <a:pt x="1225485" y="2702350"/>
                    <a:pt x="1979629" y="2903455"/>
                  </a:cubicBezTo>
                  <a:cubicBezTo>
                    <a:pt x="2733773" y="3104560"/>
                    <a:pt x="3605753" y="1404593"/>
                    <a:pt x="4524866" y="1206630"/>
                  </a:cubicBezTo>
                  <a:cubicBezTo>
                    <a:pt x="5443979" y="1008667"/>
                    <a:pt x="6814008" y="1910498"/>
                    <a:pt x="7494309" y="1715678"/>
                  </a:cubicBezTo>
                  <a:cubicBezTo>
                    <a:pt x="8174610" y="1520858"/>
                    <a:pt x="8390641" y="779282"/>
                    <a:pt x="8606672" y="37707"/>
                  </a:cubicBezTo>
                </a:path>
              </a:pathLst>
            </a:custGeom>
            <a:noFill/>
            <a:ln w="28575" cap="flat" cmpd="sng">
              <a:solidFill>
                <a:srgbClr val="AEABAB"/>
              </a:solidFill>
              <a:prstDash val="dash"/>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3600">
                <a:solidFill>
                  <a:schemeClr val="dk1"/>
                </a:solidFill>
                <a:latin typeface="Calibri"/>
                <a:ea typeface="Calibri"/>
                <a:cs typeface="Calibri"/>
                <a:sym typeface="Calibri"/>
              </a:endParaRPr>
            </a:p>
          </p:txBody>
        </p:sp>
        <p:sp>
          <p:nvSpPr>
            <p:cNvPr id="6" name="Google Shape;408;p28">
              <a:extLst>
                <a:ext uri="{FF2B5EF4-FFF2-40B4-BE49-F238E27FC236}">
                  <a16:creationId xmlns:a16="http://schemas.microsoft.com/office/drawing/2014/main" id="{746BD835-F949-C37D-6199-EF729346FFF5}"/>
                </a:ext>
              </a:extLst>
            </p:cNvPr>
            <p:cNvSpPr>
              <a:spLocks noChangeAspect="1"/>
            </p:cNvSpPr>
            <p:nvPr/>
          </p:nvSpPr>
          <p:spPr>
            <a:xfrm>
              <a:off x="1855989" y="4311209"/>
              <a:ext cx="560659" cy="580450"/>
            </a:xfrm>
            <a:prstGeom prst="ellipse">
              <a:avLst/>
            </a:prstGeom>
            <a:solidFill>
              <a:schemeClr val="dk1"/>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a:spcBef>
                  <a:spcPts val="0"/>
                </a:spcBef>
                <a:spcAft>
                  <a:spcPts val="0"/>
                </a:spcAft>
                <a:buNone/>
              </a:pPr>
              <a:r>
                <a:rPr lang="en-GB" sz="2600" b="1">
                  <a:solidFill>
                    <a:schemeClr val="lt1"/>
                  </a:solidFill>
                  <a:ea typeface="Montserrat"/>
                  <a:sym typeface="Montserrat"/>
                </a:rPr>
                <a:t>1</a:t>
              </a:r>
              <a:endParaRPr lang="en-US" sz="2600">
                <a:solidFill>
                  <a:schemeClr val="lt1"/>
                </a:solidFill>
              </a:endParaRPr>
            </a:p>
          </p:txBody>
        </p:sp>
        <p:sp>
          <p:nvSpPr>
            <p:cNvPr id="7" name="Google Shape;409;p28">
              <a:extLst>
                <a:ext uri="{FF2B5EF4-FFF2-40B4-BE49-F238E27FC236}">
                  <a16:creationId xmlns:a16="http://schemas.microsoft.com/office/drawing/2014/main" id="{995F1E27-BF80-A0AC-2AE4-E069487DDA60}"/>
                </a:ext>
              </a:extLst>
            </p:cNvPr>
            <p:cNvSpPr txBox="1">
              <a:spLocks noChangeAspect="1"/>
            </p:cNvSpPr>
            <p:nvPr/>
          </p:nvSpPr>
          <p:spPr>
            <a:xfrm>
              <a:off x="2533462" y="4050436"/>
              <a:ext cx="2641725" cy="769401"/>
            </a:xfrm>
            <a:prstGeom prst="rect">
              <a:avLst/>
            </a:prstGeom>
            <a:solidFill>
              <a:schemeClr val="lt2"/>
            </a:solid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GB" sz="2200" b="1">
                  <a:solidFill>
                    <a:schemeClr val="dk1"/>
                  </a:solidFill>
                  <a:ea typeface="Montserrat"/>
                  <a:cs typeface="Montserrat"/>
                  <a:sym typeface="Montserrat"/>
                </a:rPr>
                <a:t>What</a:t>
              </a:r>
              <a:r>
                <a:rPr lang="en-GB" sz="2200">
                  <a:solidFill>
                    <a:schemeClr val="dk1"/>
                  </a:solidFill>
                  <a:ea typeface="Montserrat"/>
                  <a:cs typeface="Montserrat"/>
                  <a:sym typeface="Montserrat"/>
                </a:rPr>
                <a:t> </a:t>
              </a:r>
              <a:r>
                <a:rPr lang="en-GB" sz="2200" b="1">
                  <a:solidFill>
                    <a:schemeClr val="dk1"/>
                  </a:solidFill>
                  <a:ea typeface="Montserrat"/>
                  <a:cs typeface="Montserrat"/>
                  <a:sym typeface="Montserrat"/>
                </a:rPr>
                <a:t>job</a:t>
              </a:r>
              <a:r>
                <a:rPr lang="en-GB" sz="2200">
                  <a:solidFill>
                    <a:schemeClr val="dk1"/>
                  </a:solidFill>
                  <a:ea typeface="Montserrat"/>
                  <a:cs typeface="Montserrat"/>
                  <a:sym typeface="Montserrat"/>
                </a:rPr>
                <a:t> would suit me?</a:t>
              </a:r>
              <a:endParaRPr sz="2200">
                <a:solidFill>
                  <a:schemeClr val="dk1"/>
                </a:solidFill>
              </a:endParaRPr>
            </a:p>
          </p:txBody>
        </p:sp>
        <p:sp>
          <p:nvSpPr>
            <p:cNvPr id="8" name="Google Shape;410;p28">
              <a:extLst>
                <a:ext uri="{FF2B5EF4-FFF2-40B4-BE49-F238E27FC236}">
                  <a16:creationId xmlns:a16="http://schemas.microsoft.com/office/drawing/2014/main" id="{DCC4BCBC-540D-ECD5-B914-792A34CAB1E5}"/>
                </a:ext>
              </a:extLst>
            </p:cNvPr>
            <p:cNvSpPr txBox="1">
              <a:spLocks noChangeAspect="1"/>
            </p:cNvSpPr>
            <p:nvPr/>
          </p:nvSpPr>
          <p:spPr>
            <a:xfrm>
              <a:off x="753143" y="6832174"/>
              <a:ext cx="2641725" cy="1107955"/>
            </a:xfrm>
            <a:prstGeom prst="rect">
              <a:avLst/>
            </a:prstGeom>
            <a:solidFill>
              <a:schemeClr val="lt2"/>
            </a:solid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GB" sz="2200" b="1">
                  <a:solidFill>
                    <a:schemeClr val="dk1"/>
                  </a:solidFill>
                  <a:ea typeface="Montserrat"/>
                  <a:cs typeface="Montserrat"/>
                  <a:sym typeface="Montserrat"/>
                </a:rPr>
                <a:t>Is now the right time </a:t>
              </a:r>
              <a:r>
                <a:rPr lang="en-GB" sz="2200">
                  <a:solidFill>
                    <a:schemeClr val="dk1"/>
                  </a:solidFill>
                  <a:ea typeface="Montserrat"/>
                  <a:cs typeface="Montserrat"/>
                  <a:sym typeface="Montserrat"/>
                </a:rPr>
                <a:t>to make a change?</a:t>
              </a:r>
              <a:endParaRPr sz="2200">
                <a:solidFill>
                  <a:schemeClr val="dk1"/>
                </a:solidFill>
              </a:endParaRPr>
            </a:p>
          </p:txBody>
        </p:sp>
        <p:sp>
          <p:nvSpPr>
            <p:cNvPr id="9" name="Google Shape;413;p28">
              <a:extLst>
                <a:ext uri="{FF2B5EF4-FFF2-40B4-BE49-F238E27FC236}">
                  <a16:creationId xmlns:a16="http://schemas.microsoft.com/office/drawing/2014/main" id="{6C888525-9642-3BB3-50F6-30FAE5CB1069}"/>
                </a:ext>
              </a:extLst>
            </p:cNvPr>
            <p:cNvSpPr txBox="1">
              <a:spLocks noChangeAspect="1"/>
            </p:cNvSpPr>
            <p:nvPr/>
          </p:nvSpPr>
          <p:spPr>
            <a:xfrm>
              <a:off x="6532719" y="5346935"/>
              <a:ext cx="2064936" cy="769401"/>
            </a:xfrm>
            <a:prstGeom prst="rect">
              <a:avLst/>
            </a:prstGeom>
            <a:solidFill>
              <a:schemeClr val="lt2"/>
            </a:solid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GB" sz="2200" b="1">
                  <a:solidFill>
                    <a:schemeClr val="dk1"/>
                  </a:solidFill>
                  <a:ea typeface="Montserrat"/>
                  <a:cs typeface="Montserrat"/>
                  <a:sym typeface="Montserrat"/>
                </a:rPr>
                <a:t>Develop</a:t>
              </a:r>
              <a:r>
                <a:rPr lang="en-GB" sz="2200">
                  <a:solidFill>
                    <a:schemeClr val="dk1"/>
                  </a:solidFill>
                  <a:ea typeface="Montserrat"/>
                  <a:cs typeface="Montserrat"/>
                  <a:sym typeface="Montserrat"/>
                </a:rPr>
                <a:t> the right skills</a:t>
              </a:r>
              <a:endParaRPr sz="2200">
                <a:solidFill>
                  <a:schemeClr val="dk1"/>
                </a:solidFill>
              </a:endParaRPr>
            </a:p>
          </p:txBody>
        </p:sp>
        <p:sp>
          <p:nvSpPr>
            <p:cNvPr id="10" name="Google Shape;414;p28">
              <a:extLst>
                <a:ext uri="{FF2B5EF4-FFF2-40B4-BE49-F238E27FC236}">
                  <a16:creationId xmlns:a16="http://schemas.microsoft.com/office/drawing/2014/main" id="{8DD78D25-E24D-D9F5-312D-3C2B9F3D38AA}"/>
                </a:ext>
              </a:extLst>
            </p:cNvPr>
            <p:cNvSpPr txBox="1">
              <a:spLocks noChangeAspect="1"/>
            </p:cNvSpPr>
            <p:nvPr/>
          </p:nvSpPr>
          <p:spPr>
            <a:xfrm>
              <a:off x="10114119" y="4658751"/>
              <a:ext cx="4142337" cy="769401"/>
            </a:xfrm>
            <a:prstGeom prst="rect">
              <a:avLst/>
            </a:prstGeom>
            <a:solidFill>
              <a:schemeClr val="lt2"/>
            </a:solid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GB" sz="2200" b="1">
                  <a:solidFill>
                    <a:schemeClr val="dk1"/>
                  </a:solidFill>
                  <a:ea typeface="Montserrat"/>
                  <a:cs typeface="Montserrat"/>
                  <a:sym typeface="Montserrat"/>
                </a:rPr>
                <a:t>Tailor</a:t>
              </a:r>
              <a:r>
                <a:rPr lang="en-GB" sz="2200">
                  <a:solidFill>
                    <a:schemeClr val="dk1"/>
                  </a:solidFill>
                  <a:ea typeface="Montserrat"/>
                  <a:cs typeface="Montserrat"/>
                  <a:sym typeface="Montserrat"/>
                </a:rPr>
                <a:t> your career exploration and expand your network</a:t>
              </a:r>
              <a:endParaRPr sz="2200">
                <a:solidFill>
                  <a:schemeClr val="dk1"/>
                </a:solidFill>
              </a:endParaRPr>
            </a:p>
          </p:txBody>
        </p:sp>
        <p:sp>
          <p:nvSpPr>
            <p:cNvPr id="11" name="Google Shape;415;p28">
              <a:extLst>
                <a:ext uri="{FF2B5EF4-FFF2-40B4-BE49-F238E27FC236}">
                  <a16:creationId xmlns:a16="http://schemas.microsoft.com/office/drawing/2014/main" id="{8B98EFD2-84DD-2965-B97B-DD7D209F9CF8}"/>
                </a:ext>
              </a:extLst>
            </p:cNvPr>
            <p:cNvSpPr txBox="1">
              <a:spLocks noChangeAspect="1"/>
            </p:cNvSpPr>
            <p:nvPr/>
          </p:nvSpPr>
          <p:spPr>
            <a:xfrm>
              <a:off x="12520533" y="7299802"/>
              <a:ext cx="2380118" cy="769401"/>
            </a:xfrm>
            <a:prstGeom prst="rect">
              <a:avLst/>
            </a:prstGeom>
            <a:solidFill>
              <a:schemeClr val="lt2"/>
            </a:solid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GB" sz="2200" b="1">
                  <a:solidFill>
                    <a:schemeClr val="dk1"/>
                  </a:solidFill>
                  <a:ea typeface="Montserrat"/>
                  <a:cs typeface="Montserrat"/>
                  <a:sym typeface="Montserrat"/>
                </a:rPr>
                <a:t>Find</a:t>
              </a:r>
              <a:r>
                <a:rPr lang="en-GB" sz="2200">
                  <a:solidFill>
                    <a:schemeClr val="dk1"/>
                  </a:solidFill>
                  <a:ea typeface="Montserrat"/>
                  <a:cs typeface="Montserrat"/>
                  <a:sym typeface="Montserrat"/>
                </a:rPr>
                <a:t> the right direction for you</a:t>
              </a:r>
              <a:endParaRPr sz="2200">
                <a:solidFill>
                  <a:schemeClr val="dk1"/>
                </a:solidFill>
              </a:endParaRPr>
            </a:p>
          </p:txBody>
        </p:sp>
        <p:sp>
          <p:nvSpPr>
            <p:cNvPr id="12" name="Google Shape;416;p28">
              <a:extLst>
                <a:ext uri="{FF2B5EF4-FFF2-40B4-BE49-F238E27FC236}">
                  <a16:creationId xmlns:a16="http://schemas.microsoft.com/office/drawing/2014/main" id="{11DDA5D0-4177-51F5-2FCE-880B3FCE09AF}"/>
                </a:ext>
              </a:extLst>
            </p:cNvPr>
            <p:cNvSpPr txBox="1">
              <a:spLocks noChangeAspect="1"/>
            </p:cNvSpPr>
            <p:nvPr/>
          </p:nvSpPr>
          <p:spPr>
            <a:xfrm>
              <a:off x="15312870" y="6343180"/>
              <a:ext cx="2278327" cy="769401"/>
            </a:xfrm>
            <a:prstGeom prst="rect">
              <a:avLst/>
            </a:prstGeom>
            <a:solidFill>
              <a:schemeClr val="lt2"/>
            </a:solid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GB" sz="2200" b="1">
                  <a:solidFill>
                    <a:schemeClr val="dk1"/>
                  </a:solidFill>
                  <a:ea typeface="Montserrat"/>
                  <a:cs typeface="Montserrat"/>
                  <a:sym typeface="Montserrat"/>
                </a:rPr>
                <a:t>Prepare</a:t>
              </a:r>
              <a:r>
                <a:rPr lang="en-GB" sz="2200">
                  <a:solidFill>
                    <a:schemeClr val="dk1"/>
                  </a:solidFill>
                  <a:ea typeface="Montserrat"/>
                  <a:cs typeface="Montserrat"/>
                  <a:sym typeface="Montserrat"/>
                </a:rPr>
                <a:t> for the next step</a:t>
              </a:r>
              <a:endParaRPr sz="2200">
                <a:solidFill>
                  <a:schemeClr val="dk1"/>
                </a:solidFill>
              </a:endParaRPr>
            </a:p>
          </p:txBody>
        </p:sp>
        <p:sp>
          <p:nvSpPr>
            <p:cNvPr id="13" name="Google Shape;417;p28">
              <a:extLst>
                <a:ext uri="{FF2B5EF4-FFF2-40B4-BE49-F238E27FC236}">
                  <a16:creationId xmlns:a16="http://schemas.microsoft.com/office/drawing/2014/main" id="{EA96B600-BEAB-1BCB-D4F5-E3AD5F14F29B}"/>
                </a:ext>
              </a:extLst>
            </p:cNvPr>
            <p:cNvSpPr txBox="1">
              <a:spLocks noChangeAspect="1"/>
            </p:cNvSpPr>
            <p:nvPr/>
          </p:nvSpPr>
          <p:spPr>
            <a:xfrm>
              <a:off x="16539398" y="3942390"/>
              <a:ext cx="2522654" cy="769401"/>
            </a:xfrm>
            <a:prstGeom prst="rect">
              <a:avLst/>
            </a:prstGeom>
            <a:solidFill>
              <a:schemeClr val="lt2"/>
            </a:solid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GB" sz="2200" b="1">
                  <a:solidFill>
                    <a:schemeClr val="dk1"/>
                  </a:solidFill>
                  <a:ea typeface="Montserrat"/>
                  <a:cs typeface="Montserrat"/>
                  <a:sym typeface="Montserrat"/>
                </a:rPr>
                <a:t>Thrive</a:t>
              </a:r>
              <a:r>
                <a:rPr lang="en-GB" sz="2200">
                  <a:solidFill>
                    <a:schemeClr val="dk1"/>
                  </a:solidFill>
                  <a:ea typeface="Montserrat"/>
                  <a:cs typeface="Montserrat"/>
                  <a:sym typeface="Montserrat"/>
                </a:rPr>
                <a:t> wherever you are</a:t>
              </a:r>
              <a:endParaRPr sz="2200">
                <a:solidFill>
                  <a:schemeClr val="dk1"/>
                </a:solidFill>
              </a:endParaRPr>
            </a:p>
          </p:txBody>
        </p:sp>
        <p:pic>
          <p:nvPicPr>
            <p:cNvPr id="14" name="Google Shape;418;p28" descr="A purple square with a black background&#10;&#10;Description automatically generated">
              <a:extLst>
                <a:ext uri="{FF2B5EF4-FFF2-40B4-BE49-F238E27FC236}">
                  <a16:creationId xmlns:a16="http://schemas.microsoft.com/office/drawing/2014/main" id="{10E12119-2534-2F79-9DC8-31EB001E5B6D}"/>
                </a:ext>
              </a:extLst>
            </p:cNvPr>
            <p:cNvPicPr preferRelativeResize="0">
              <a:picLocks noChangeAspect="1"/>
            </p:cNvPicPr>
            <p:nvPr/>
          </p:nvPicPr>
          <p:blipFill rotWithShape="1">
            <a:blip r:embed="rId3">
              <a:alphaModFix/>
            </a:blip>
            <a:srcRect/>
            <a:stretch/>
          </p:blipFill>
          <p:spPr>
            <a:xfrm>
              <a:off x="15580455" y="2169830"/>
              <a:ext cx="1588663" cy="1661779"/>
            </a:xfrm>
            <a:prstGeom prst="rect">
              <a:avLst/>
            </a:prstGeom>
            <a:noFill/>
            <a:ln>
              <a:noFill/>
            </a:ln>
          </p:spPr>
        </p:pic>
        <p:pic>
          <p:nvPicPr>
            <p:cNvPr id="15" name="Google Shape;419;p28" descr="A blue arrows on a black background&#10;&#10;Description automatically generated">
              <a:extLst>
                <a:ext uri="{FF2B5EF4-FFF2-40B4-BE49-F238E27FC236}">
                  <a16:creationId xmlns:a16="http://schemas.microsoft.com/office/drawing/2014/main" id="{E69C9E8F-ADAD-F7F0-BB50-181C3C300DFD}"/>
                </a:ext>
              </a:extLst>
            </p:cNvPr>
            <p:cNvPicPr preferRelativeResize="0">
              <a:picLocks noChangeAspect="1"/>
            </p:cNvPicPr>
            <p:nvPr/>
          </p:nvPicPr>
          <p:blipFill rotWithShape="1">
            <a:blip r:embed="rId4">
              <a:alphaModFix/>
            </a:blip>
            <a:srcRect/>
            <a:stretch/>
          </p:blipFill>
          <p:spPr>
            <a:xfrm>
              <a:off x="10020994" y="6527197"/>
              <a:ext cx="1474160" cy="1542006"/>
            </a:xfrm>
            <a:prstGeom prst="rect">
              <a:avLst/>
            </a:prstGeom>
            <a:noFill/>
            <a:ln>
              <a:noFill/>
            </a:ln>
          </p:spPr>
        </p:pic>
        <p:pic>
          <p:nvPicPr>
            <p:cNvPr id="16" name="Google Shape;420;p28" descr="A blue water droplet with black background&#10;&#10;Description automatically generated">
              <a:extLst>
                <a:ext uri="{FF2B5EF4-FFF2-40B4-BE49-F238E27FC236}">
                  <a16:creationId xmlns:a16="http://schemas.microsoft.com/office/drawing/2014/main" id="{79A05C19-1DF8-06D3-922D-636DB59366FE}"/>
                </a:ext>
              </a:extLst>
            </p:cNvPr>
            <p:cNvPicPr preferRelativeResize="0">
              <a:picLocks noChangeAspect="1"/>
            </p:cNvPicPr>
            <p:nvPr/>
          </p:nvPicPr>
          <p:blipFill rotWithShape="1">
            <a:blip r:embed="rId5">
              <a:alphaModFix/>
            </a:blip>
            <a:srcRect/>
            <a:stretch/>
          </p:blipFill>
          <p:spPr>
            <a:xfrm>
              <a:off x="1088104" y="2454275"/>
              <a:ext cx="1238404" cy="1295400"/>
            </a:xfrm>
            <a:prstGeom prst="rect">
              <a:avLst/>
            </a:prstGeom>
            <a:noFill/>
            <a:ln>
              <a:noFill/>
            </a:ln>
          </p:spPr>
        </p:pic>
        <p:sp>
          <p:nvSpPr>
            <p:cNvPr id="25" name="Google Shape;411;p28">
              <a:extLst>
                <a:ext uri="{FF2B5EF4-FFF2-40B4-BE49-F238E27FC236}">
                  <a16:creationId xmlns:a16="http://schemas.microsoft.com/office/drawing/2014/main" id="{D7D721A5-68CE-3749-4F41-86B66D47F951}"/>
                </a:ext>
              </a:extLst>
            </p:cNvPr>
            <p:cNvSpPr txBox="1">
              <a:spLocks noChangeAspect="1"/>
            </p:cNvSpPr>
            <p:nvPr/>
          </p:nvSpPr>
          <p:spPr>
            <a:xfrm>
              <a:off x="2202303" y="8612027"/>
              <a:ext cx="2120616" cy="769401"/>
            </a:xfrm>
            <a:prstGeom prst="rect">
              <a:avLst/>
            </a:prstGeom>
            <a:solidFill>
              <a:schemeClr val="lt2"/>
            </a:solid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GB" sz="2200" b="1">
                  <a:solidFill>
                    <a:schemeClr val="dk1"/>
                  </a:solidFill>
                  <a:ea typeface="Montserrat"/>
                  <a:cs typeface="Montserrat"/>
                  <a:sym typeface="Montserrat"/>
                </a:rPr>
                <a:t>Options</a:t>
              </a:r>
              <a:r>
                <a:rPr lang="en-GB" sz="2200">
                  <a:solidFill>
                    <a:schemeClr val="dk1"/>
                  </a:solidFill>
                  <a:ea typeface="Montserrat"/>
                  <a:cs typeface="Montserrat"/>
                  <a:sym typeface="Montserrat"/>
                </a:rPr>
                <a:t> and challenges</a:t>
              </a:r>
              <a:endParaRPr sz="2200">
                <a:solidFill>
                  <a:schemeClr val="dk1"/>
                </a:solidFill>
              </a:endParaRPr>
            </a:p>
          </p:txBody>
        </p:sp>
        <p:sp>
          <p:nvSpPr>
            <p:cNvPr id="26" name="Google Shape;412;p28">
              <a:extLst>
                <a:ext uri="{FF2B5EF4-FFF2-40B4-BE49-F238E27FC236}">
                  <a16:creationId xmlns:a16="http://schemas.microsoft.com/office/drawing/2014/main" id="{BC8D75EE-87BE-7E95-51EA-CE8B7288DF74}"/>
                </a:ext>
              </a:extLst>
            </p:cNvPr>
            <p:cNvSpPr txBox="1">
              <a:spLocks noChangeAspect="1"/>
            </p:cNvSpPr>
            <p:nvPr/>
          </p:nvSpPr>
          <p:spPr>
            <a:xfrm>
              <a:off x="7080250" y="8300672"/>
              <a:ext cx="2337316" cy="769401"/>
            </a:xfrm>
            <a:prstGeom prst="rect">
              <a:avLst/>
            </a:prstGeom>
            <a:solidFill>
              <a:schemeClr val="lt2"/>
            </a:solid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GB" sz="2200" b="1">
                  <a:solidFill>
                    <a:schemeClr val="dk1"/>
                  </a:solidFill>
                  <a:ea typeface="Montserrat"/>
                  <a:cs typeface="Montserrat"/>
                  <a:sym typeface="Montserrat"/>
                </a:rPr>
                <a:t>Discover</a:t>
              </a:r>
              <a:r>
                <a:rPr lang="en-GB" sz="2200">
                  <a:solidFill>
                    <a:schemeClr val="dk1"/>
                  </a:solidFill>
                  <a:ea typeface="Montserrat"/>
                  <a:cs typeface="Montserrat"/>
                  <a:sym typeface="Montserrat"/>
                </a:rPr>
                <a:t> what’s out there</a:t>
              </a:r>
              <a:endParaRPr sz="2200">
                <a:solidFill>
                  <a:schemeClr val="dk1"/>
                </a:solidFill>
              </a:endParaRPr>
            </a:p>
          </p:txBody>
        </p:sp>
      </p:grpSp>
      <p:sp>
        <p:nvSpPr>
          <p:cNvPr id="28" name="Text Placeholder 2">
            <a:extLst>
              <a:ext uri="{FF2B5EF4-FFF2-40B4-BE49-F238E27FC236}">
                <a16:creationId xmlns:a16="http://schemas.microsoft.com/office/drawing/2014/main" id="{0605386F-25B8-A5B4-3EBB-CC2FD83D8419}"/>
              </a:ext>
            </a:extLst>
          </p:cNvPr>
          <p:cNvSpPr>
            <a:spLocks noGrp="1"/>
          </p:cNvSpPr>
          <p:nvPr>
            <p:ph type="body" sz="quarter" idx="10"/>
          </p:nvPr>
        </p:nvSpPr>
        <p:spPr>
          <a:xfrm>
            <a:off x="7537450" y="9921875"/>
            <a:ext cx="11430000" cy="533400"/>
          </a:xfrm>
        </p:spPr>
        <p:txBody>
          <a:bodyPr vert="horz" lIns="91440" tIns="45720" rIns="91440" bIns="45720" rtlCol="0" anchor="t">
            <a:normAutofit fontScale="70000" lnSpcReduction="20000"/>
          </a:bodyPr>
          <a:lstStyle/>
          <a:p>
            <a:pPr algn="l"/>
            <a:r>
              <a:rPr lang="en-GB" b="1" dirty="0"/>
              <a:t>The Career Development Navigator is a tool for navigating Portal resources through common career questions, which registered users of the Portal can tailor to their own career development</a:t>
            </a:r>
            <a:endParaRPr lang="en-GB" b="1" dirty="0">
              <a:solidFill>
                <a:srgbClr val="000000"/>
              </a:solidFill>
              <a:latin typeface="Arial"/>
              <a:cs typeface="Arial"/>
            </a:endParaRPr>
          </a:p>
        </p:txBody>
      </p:sp>
      <p:sp>
        <p:nvSpPr>
          <p:cNvPr id="3" name="Google Shape;408;p28">
            <a:extLst>
              <a:ext uri="{FF2B5EF4-FFF2-40B4-BE49-F238E27FC236}">
                <a16:creationId xmlns:a16="http://schemas.microsoft.com/office/drawing/2014/main" id="{20AA6225-43E9-5AFD-AAFB-7A01E7658954}"/>
              </a:ext>
            </a:extLst>
          </p:cNvPr>
          <p:cNvSpPr>
            <a:spLocks noChangeAspect="1"/>
          </p:cNvSpPr>
          <p:nvPr/>
        </p:nvSpPr>
        <p:spPr>
          <a:xfrm>
            <a:off x="3805225" y="6944802"/>
            <a:ext cx="543074" cy="540503"/>
          </a:xfrm>
          <a:prstGeom prst="ellipse">
            <a:avLst/>
          </a:prstGeom>
          <a:solidFill>
            <a:schemeClr val="dk1"/>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a:spcBef>
                <a:spcPts val="0"/>
              </a:spcBef>
              <a:spcAft>
                <a:spcPts val="0"/>
              </a:spcAft>
              <a:buNone/>
            </a:pPr>
            <a:r>
              <a:rPr lang="en-GB" sz="2600" b="1">
                <a:solidFill>
                  <a:schemeClr val="lt1"/>
                </a:solidFill>
              </a:rPr>
              <a:t>2</a:t>
            </a:r>
          </a:p>
        </p:txBody>
      </p:sp>
      <p:sp>
        <p:nvSpPr>
          <p:cNvPr id="29" name="Google Shape;408;p28">
            <a:extLst>
              <a:ext uri="{FF2B5EF4-FFF2-40B4-BE49-F238E27FC236}">
                <a16:creationId xmlns:a16="http://schemas.microsoft.com/office/drawing/2014/main" id="{1B97C407-753A-D676-7983-8F6D9EDDA30F}"/>
              </a:ext>
            </a:extLst>
          </p:cNvPr>
          <p:cNvSpPr>
            <a:spLocks noChangeAspect="1"/>
          </p:cNvSpPr>
          <p:nvPr/>
        </p:nvSpPr>
        <p:spPr>
          <a:xfrm>
            <a:off x="5025604" y="8373749"/>
            <a:ext cx="543074" cy="540503"/>
          </a:xfrm>
          <a:prstGeom prst="ellipse">
            <a:avLst/>
          </a:prstGeom>
          <a:solidFill>
            <a:schemeClr val="dk1"/>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a:spcBef>
                <a:spcPts val="0"/>
              </a:spcBef>
              <a:spcAft>
                <a:spcPts val="0"/>
              </a:spcAft>
              <a:buNone/>
            </a:pPr>
            <a:r>
              <a:rPr lang="en-GB" sz="2600" b="1">
                <a:solidFill>
                  <a:schemeClr val="lt1"/>
                </a:solidFill>
                <a:sym typeface="Montserrat"/>
              </a:rPr>
              <a:t>3</a:t>
            </a:r>
            <a:endParaRPr lang="en-GB" sz="2600" b="1">
              <a:solidFill>
                <a:schemeClr val="lt1"/>
              </a:solidFill>
            </a:endParaRPr>
          </a:p>
        </p:txBody>
      </p:sp>
      <p:sp>
        <p:nvSpPr>
          <p:cNvPr id="30" name="Google Shape;408;p28">
            <a:extLst>
              <a:ext uri="{FF2B5EF4-FFF2-40B4-BE49-F238E27FC236}">
                <a16:creationId xmlns:a16="http://schemas.microsoft.com/office/drawing/2014/main" id="{FDA0CF60-0DE5-6E49-A9A6-200487977510}"/>
              </a:ext>
            </a:extLst>
          </p:cNvPr>
          <p:cNvSpPr>
            <a:spLocks noChangeAspect="1"/>
          </p:cNvSpPr>
          <p:nvPr/>
        </p:nvSpPr>
        <p:spPr>
          <a:xfrm>
            <a:off x="7001193" y="7618663"/>
            <a:ext cx="543074" cy="540503"/>
          </a:xfrm>
          <a:prstGeom prst="ellipse">
            <a:avLst/>
          </a:prstGeom>
          <a:solidFill>
            <a:schemeClr val="dk1"/>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a:spcBef>
                <a:spcPts val="0"/>
              </a:spcBef>
              <a:spcAft>
                <a:spcPts val="0"/>
              </a:spcAft>
              <a:buNone/>
            </a:pPr>
            <a:r>
              <a:rPr lang="en-GB" sz="2600" b="1">
                <a:solidFill>
                  <a:schemeClr val="lt1"/>
                </a:solidFill>
                <a:sym typeface="Montserrat"/>
              </a:rPr>
              <a:t>4</a:t>
            </a:r>
            <a:endParaRPr lang="en-GB" sz="2600" b="1">
              <a:solidFill>
                <a:schemeClr val="lt1"/>
              </a:solidFill>
            </a:endParaRPr>
          </a:p>
        </p:txBody>
      </p:sp>
      <p:sp>
        <p:nvSpPr>
          <p:cNvPr id="31" name="Google Shape;408;p28">
            <a:extLst>
              <a:ext uri="{FF2B5EF4-FFF2-40B4-BE49-F238E27FC236}">
                <a16:creationId xmlns:a16="http://schemas.microsoft.com/office/drawing/2014/main" id="{1F2660E7-B4B2-DC3B-CC4E-98916672FF3A}"/>
              </a:ext>
            </a:extLst>
          </p:cNvPr>
          <p:cNvSpPr>
            <a:spLocks noChangeAspect="1"/>
          </p:cNvSpPr>
          <p:nvPr/>
        </p:nvSpPr>
        <p:spPr>
          <a:xfrm>
            <a:off x="8698417" y="6073608"/>
            <a:ext cx="543074" cy="540503"/>
          </a:xfrm>
          <a:prstGeom prst="ellipse">
            <a:avLst/>
          </a:prstGeom>
          <a:solidFill>
            <a:schemeClr val="dk1"/>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a:spcBef>
                <a:spcPts val="0"/>
              </a:spcBef>
              <a:spcAft>
                <a:spcPts val="0"/>
              </a:spcAft>
              <a:buNone/>
            </a:pPr>
            <a:r>
              <a:rPr lang="en-GB" sz="2600" b="1">
                <a:solidFill>
                  <a:schemeClr val="lt1"/>
                </a:solidFill>
                <a:sym typeface="Montserrat"/>
              </a:rPr>
              <a:t>5</a:t>
            </a:r>
            <a:endParaRPr lang="en-GB" sz="2600" b="1">
              <a:solidFill>
                <a:schemeClr val="lt1"/>
              </a:solidFill>
            </a:endParaRPr>
          </a:p>
        </p:txBody>
      </p:sp>
      <p:sp>
        <p:nvSpPr>
          <p:cNvPr id="32" name="Google Shape;408;p28">
            <a:extLst>
              <a:ext uri="{FF2B5EF4-FFF2-40B4-BE49-F238E27FC236}">
                <a16:creationId xmlns:a16="http://schemas.microsoft.com/office/drawing/2014/main" id="{3E581367-86F0-727E-B963-F8E8D001259F}"/>
              </a:ext>
            </a:extLst>
          </p:cNvPr>
          <p:cNvSpPr>
            <a:spLocks noChangeAspect="1"/>
          </p:cNvSpPr>
          <p:nvPr/>
        </p:nvSpPr>
        <p:spPr>
          <a:xfrm>
            <a:off x="10767656" y="5783210"/>
            <a:ext cx="543074" cy="540503"/>
          </a:xfrm>
          <a:prstGeom prst="ellipse">
            <a:avLst/>
          </a:prstGeom>
          <a:solidFill>
            <a:schemeClr val="dk1"/>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a:spcBef>
                <a:spcPts val="0"/>
              </a:spcBef>
              <a:spcAft>
                <a:spcPts val="0"/>
              </a:spcAft>
              <a:buNone/>
            </a:pPr>
            <a:r>
              <a:rPr lang="en-GB" sz="2600" b="1">
                <a:solidFill>
                  <a:schemeClr val="lt1"/>
                </a:solidFill>
                <a:sym typeface="Montserrat"/>
              </a:rPr>
              <a:t>6</a:t>
            </a:r>
            <a:endParaRPr lang="en-GB" sz="2600" b="1">
              <a:solidFill>
                <a:schemeClr val="lt1"/>
              </a:solidFill>
            </a:endParaRPr>
          </a:p>
        </p:txBody>
      </p:sp>
      <p:sp>
        <p:nvSpPr>
          <p:cNvPr id="33" name="Google Shape;408;p28">
            <a:extLst>
              <a:ext uri="{FF2B5EF4-FFF2-40B4-BE49-F238E27FC236}">
                <a16:creationId xmlns:a16="http://schemas.microsoft.com/office/drawing/2014/main" id="{DE1C587D-78DA-1B10-7A26-326C345C77C3}"/>
              </a:ext>
            </a:extLst>
          </p:cNvPr>
          <p:cNvSpPr>
            <a:spLocks noChangeAspect="1"/>
          </p:cNvSpPr>
          <p:nvPr/>
        </p:nvSpPr>
        <p:spPr>
          <a:xfrm>
            <a:off x="13499354" y="6608063"/>
            <a:ext cx="543074" cy="540503"/>
          </a:xfrm>
          <a:prstGeom prst="ellipse">
            <a:avLst/>
          </a:prstGeom>
          <a:solidFill>
            <a:schemeClr val="dk1"/>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a:spcBef>
                <a:spcPts val="0"/>
              </a:spcBef>
              <a:spcAft>
                <a:spcPts val="0"/>
              </a:spcAft>
              <a:buNone/>
            </a:pPr>
            <a:r>
              <a:rPr lang="en-GB" sz="2600" b="1">
                <a:solidFill>
                  <a:schemeClr val="lt1"/>
                </a:solidFill>
                <a:sym typeface="Montserrat"/>
              </a:rPr>
              <a:t>7</a:t>
            </a:r>
            <a:endParaRPr lang="en-GB" sz="2600" b="1">
              <a:solidFill>
                <a:schemeClr val="lt1"/>
              </a:solidFill>
            </a:endParaRPr>
          </a:p>
        </p:txBody>
      </p:sp>
      <p:sp>
        <p:nvSpPr>
          <p:cNvPr id="34" name="Google Shape;408;p28">
            <a:extLst>
              <a:ext uri="{FF2B5EF4-FFF2-40B4-BE49-F238E27FC236}">
                <a16:creationId xmlns:a16="http://schemas.microsoft.com/office/drawing/2014/main" id="{D6309573-BDD6-D9BB-BC7C-22B6EC58346C}"/>
              </a:ext>
            </a:extLst>
          </p:cNvPr>
          <p:cNvSpPr>
            <a:spLocks noChangeAspect="1"/>
          </p:cNvSpPr>
          <p:nvPr/>
        </p:nvSpPr>
        <p:spPr>
          <a:xfrm>
            <a:off x="15255944" y="5806508"/>
            <a:ext cx="543074" cy="540503"/>
          </a:xfrm>
          <a:prstGeom prst="ellipse">
            <a:avLst/>
          </a:prstGeom>
          <a:solidFill>
            <a:schemeClr val="dk1"/>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a:spcBef>
                <a:spcPts val="0"/>
              </a:spcBef>
              <a:spcAft>
                <a:spcPts val="0"/>
              </a:spcAft>
              <a:buNone/>
            </a:pPr>
            <a:r>
              <a:rPr lang="en-GB" sz="2600" b="1">
                <a:solidFill>
                  <a:schemeClr val="lt1"/>
                </a:solidFill>
                <a:sym typeface="Montserrat"/>
              </a:rPr>
              <a:t>8</a:t>
            </a:r>
            <a:endParaRPr lang="en-GB" sz="2600" b="1">
              <a:solidFill>
                <a:schemeClr val="lt1"/>
              </a:solidFill>
            </a:endParaRPr>
          </a:p>
        </p:txBody>
      </p:sp>
      <p:sp>
        <p:nvSpPr>
          <p:cNvPr id="35" name="Google Shape;408;p28">
            <a:extLst>
              <a:ext uri="{FF2B5EF4-FFF2-40B4-BE49-F238E27FC236}">
                <a16:creationId xmlns:a16="http://schemas.microsoft.com/office/drawing/2014/main" id="{B61058AF-BD42-D6C4-7636-6B62E131E2DE}"/>
              </a:ext>
            </a:extLst>
          </p:cNvPr>
          <p:cNvSpPr>
            <a:spLocks noChangeAspect="1"/>
          </p:cNvSpPr>
          <p:nvPr/>
        </p:nvSpPr>
        <p:spPr>
          <a:xfrm>
            <a:off x="15979157" y="4273070"/>
            <a:ext cx="543074" cy="540503"/>
          </a:xfrm>
          <a:prstGeom prst="ellipse">
            <a:avLst/>
          </a:prstGeom>
          <a:solidFill>
            <a:schemeClr val="dk1"/>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a:spcBef>
                <a:spcPts val="0"/>
              </a:spcBef>
              <a:spcAft>
                <a:spcPts val="0"/>
              </a:spcAft>
              <a:buNone/>
            </a:pPr>
            <a:r>
              <a:rPr lang="en-GB" sz="2600" b="1">
                <a:solidFill>
                  <a:schemeClr val="lt1"/>
                </a:solidFill>
                <a:sym typeface="Montserrat"/>
              </a:rPr>
              <a:t>9</a:t>
            </a:r>
            <a:endParaRPr lang="en-GB" sz="2600" b="1">
              <a:solidFill>
                <a:schemeClr val="lt1"/>
              </a:solidFill>
            </a:endParaRPr>
          </a:p>
        </p:txBody>
      </p:sp>
    </p:spTree>
    <p:extLst>
      <p:ext uri="{BB962C8B-B14F-4D97-AF65-F5344CB8AC3E}">
        <p14:creationId xmlns:p14="http://schemas.microsoft.com/office/powerpoint/2010/main" val="3928673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60C4C1-51BD-B832-FD8B-A9A0D62871D5}"/>
              </a:ext>
            </a:extLst>
          </p:cNvPr>
          <p:cNvSpPr>
            <a:spLocks noGrp="1"/>
          </p:cNvSpPr>
          <p:nvPr>
            <p:ph type="title"/>
          </p:nvPr>
        </p:nvSpPr>
        <p:spPr/>
        <p:txBody>
          <a:bodyPr/>
          <a:lstStyle/>
          <a:p>
            <a:r>
              <a:rPr lang="en-GB"/>
              <a:t>Prosper for Managers of Researchers</a:t>
            </a:r>
          </a:p>
        </p:txBody>
      </p:sp>
    </p:spTree>
    <p:extLst>
      <p:ext uri="{BB962C8B-B14F-4D97-AF65-F5344CB8AC3E}">
        <p14:creationId xmlns:p14="http://schemas.microsoft.com/office/powerpoint/2010/main" val="3792113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81179B-7A6D-A836-6095-C95E282AE55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24C1841-B517-480A-36A7-ABFE7A062A76}"/>
              </a:ext>
            </a:extLst>
          </p:cNvPr>
          <p:cNvSpPr>
            <a:spLocks noGrp="1"/>
          </p:cNvSpPr>
          <p:nvPr>
            <p:ph type="body" sz="quarter" idx="10"/>
          </p:nvPr>
        </p:nvSpPr>
        <p:spPr>
          <a:xfrm>
            <a:off x="1007109" y="3075929"/>
            <a:ext cx="8324861" cy="5474346"/>
          </a:xfrm>
        </p:spPr>
        <p:txBody>
          <a:bodyPr vert="horz" lIns="91440" tIns="45720" rIns="91440" bIns="45720" rtlCol="0" anchor="t">
            <a:noAutofit/>
          </a:bodyPr>
          <a:lstStyle/>
          <a:p>
            <a:r>
              <a:rPr lang="en-US" dirty="0">
                <a:solidFill>
                  <a:srgbClr val="000000"/>
                </a:solidFill>
                <a:latin typeface="Arial"/>
                <a:cs typeface="Arial"/>
              </a:rPr>
              <a:t>Champion career development for postdocs</a:t>
            </a:r>
          </a:p>
          <a:p>
            <a:r>
              <a:rPr lang="en-US" dirty="0"/>
              <a:t>Grow leadership and management skills</a:t>
            </a:r>
          </a:p>
          <a:p>
            <a:r>
              <a:rPr lang="en-US" dirty="0"/>
              <a:t>Foster a positive, inclusive working environment</a:t>
            </a:r>
          </a:p>
          <a:p>
            <a:r>
              <a:rPr lang="en-US" dirty="0"/>
              <a:t>Connect and share best practice with other managers across the UK via the </a:t>
            </a:r>
            <a:r>
              <a:rPr lang="en-US" b="1" dirty="0"/>
              <a:t>Prosper</a:t>
            </a:r>
            <a:r>
              <a:rPr lang="en-US" dirty="0"/>
              <a:t> </a:t>
            </a:r>
            <a:r>
              <a:rPr lang="en-US" b="1" dirty="0"/>
              <a:t>PI Network</a:t>
            </a:r>
            <a:endParaRPr lang="en-US" dirty="0"/>
          </a:p>
        </p:txBody>
      </p:sp>
      <p:sp>
        <p:nvSpPr>
          <p:cNvPr id="3" name="Title 2">
            <a:extLst>
              <a:ext uri="{FF2B5EF4-FFF2-40B4-BE49-F238E27FC236}">
                <a16:creationId xmlns:a16="http://schemas.microsoft.com/office/drawing/2014/main" id="{8417858A-08D9-5F94-5FDB-7252A7BDDA39}"/>
              </a:ext>
            </a:extLst>
          </p:cNvPr>
          <p:cNvSpPr>
            <a:spLocks noGrp="1"/>
          </p:cNvSpPr>
          <p:nvPr>
            <p:ph type="title"/>
          </p:nvPr>
        </p:nvSpPr>
        <p:spPr/>
        <p:txBody>
          <a:bodyPr/>
          <a:lstStyle/>
          <a:p>
            <a:r>
              <a:rPr lang="en-GB"/>
              <a:t>Prosper for Managers of Researchers</a:t>
            </a:r>
          </a:p>
        </p:txBody>
      </p:sp>
      <p:sp>
        <p:nvSpPr>
          <p:cNvPr id="4" name="Text Placeholder 3">
            <a:extLst>
              <a:ext uri="{FF2B5EF4-FFF2-40B4-BE49-F238E27FC236}">
                <a16:creationId xmlns:a16="http://schemas.microsoft.com/office/drawing/2014/main" id="{97024F17-2C8F-B29A-A026-4EA7CD3D736A}"/>
              </a:ext>
            </a:extLst>
          </p:cNvPr>
          <p:cNvSpPr txBox="1">
            <a:spLocks/>
          </p:cNvSpPr>
          <p:nvPr/>
        </p:nvSpPr>
        <p:spPr>
          <a:xfrm>
            <a:off x="9524576" y="3075929"/>
            <a:ext cx="8160322" cy="5474346"/>
          </a:xfrm>
          <a:prstGeom prst="rect">
            <a:avLst/>
          </a:prstGeom>
        </p:spPr>
        <p:txBody>
          <a:bodyPr lIns="91440" tIns="45720" rIns="91440" bIns="45720" anchor="t"/>
          <a:lstStyle>
            <a:lvl1pPr marL="0" eaLnBrk="1" hangingPunct="1">
              <a:defRPr sz="4000">
                <a:latin typeface="+mn-lt"/>
                <a:ea typeface="+mn-ea"/>
                <a:cs typeface="+mn-cs"/>
              </a:defRPr>
            </a:lvl1pPr>
            <a:lvl2pPr marL="457200" eaLnBrk="1" hangingPunct="1">
              <a:defRPr sz="2500">
                <a:latin typeface="+mn-lt"/>
                <a:ea typeface="+mn-ea"/>
                <a:cs typeface="+mn-cs"/>
              </a:defRPr>
            </a:lvl2pPr>
            <a:lvl3pPr marL="914400" eaLnBrk="1" hangingPunct="1">
              <a:defRPr sz="2200">
                <a:latin typeface="+mn-lt"/>
                <a:ea typeface="+mn-ea"/>
                <a:cs typeface="+mn-cs"/>
              </a:defRPr>
            </a:lvl3pPr>
            <a:lvl4pPr marL="1371600" eaLnBrk="1" hangingPunct="1">
              <a:defRPr sz="2200">
                <a:latin typeface="+mn-lt"/>
                <a:ea typeface="+mn-ea"/>
                <a:cs typeface="+mn-cs"/>
              </a:defRPr>
            </a:lvl4pPr>
            <a:lvl5pPr marL="1828800" eaLnBrk="1" hangingPunct="1">
              <a:defRPr sz="2200">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en-GB" sz="3200" b="1"/>
              <a:t>"[The PI Network] is a very innovative project to support PIs, rolling it out across the sector and ensuring it remains free to use."</a:t>
            </a:r>
          </a:p>
          <a:p>
            <a:endParaRPr lang="en-GB" sz="3200" b="1"/>
          </a:p>
          <a:p>
            <a:endParaRPr lang="en-GB" sz="3200" b="1"/>
          </a:p>
          <a:p>
            <a:endParaRPr lang="en-GB" sz="3200" b="1"/>
          </a:p>
          <a:p>
            <a:endParaRPr lang="en-GB" sz="3200" b="1"/>
          </a:p>
          <a:p>
            <a:pPr algn="r"/>
            <a:r>
              <a:rPr lang="en-GB" sz="3200"/>
              <a:t>– </a:t>
            </a:r>
            <a:r>
              <a:rPr lang="en-GB" sz="3200">
                <a:hlinkClick r:id="rId3"/>
              </a:rPr>
              <a:t>Staff Development Forum Developing Excellent Practice Awards 2024: Gold Award</a:t>
            </a:r>
            <a:endParaRPr lang="en-GB" sz="3200"/>
          </a:p>
          <a:p>
            <a:endParaRPr lang="en-GB" sz="3200" b="1"/>
          </a:p>
          <a:p>
            <a:pPr algn="r"/>
            <a:endParaRPr lang="en-GB" sz="3200" b="1"/>
          </a:p>
          <a:p>
            <a:endParaRPr lang="en-GB" sz="3200" b="1"/>
          </a:p>
        </p:txBody>
      </p:sp>
      <p:pic>
        <p:nvPicPr>
          <p:cNvPr id="7" name="Picture 6">
            <a:extLst>
              <a:ext uri="{FF2B5EF4-FFF2-40B4-BE49-F238E27FC236}">
                <a16:creationId xmlns:a16="http://schemas.microsoft.com/office/drawing/2014/main" id="{52D475CA-91F6-BF18-DB9F-B1E14B7129AA}"/>
              </a:ext>
            </a:extLst>
          </p:cNvPr>
          <p:cNvPicPr>
            <a:picLocks noChangeAspect="1"/>
          </p:cNvPicPr>
          <p:nvPr/>
        </p:nvPicPr>
        <p:blipFill>
          <a:blip r:embed="rId4"/>
          <a:stretch>
            <a:fillRect/>
          </a:stretch>
        </p:blipFill>
        <p:spPr>
          <a:xfrm>
            <a:off x="13211711" y="5260575"/>
            <a:ext cx="4277322" cy="1105054"/>
          </a:xfrm>
          <a:prstGeom prst="rect">
            <a:avLst/>
          </a:prstGeom>
        </p:spPr>
      </p:pic>
    </p:spTree>
    <p:extLst>
      <p:ext uri="{BB962C8B-B14F-4D97-AF65-F5344CB8AC3E}">
        <p14:creationId xmlns:p14="http://schemas.microsoft.com/office/powerpoint/2010/main" val="2052990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F38378-87B0-D866-963D-76EB1DBD514E}"/>
              </a:ext>
            </a:extLst>
          </p:cNvPr>
          <p:cNvSpPr>
            <a:spLocks noGrp="1"/>
          </p:cNvSpPr>
          <p:nvPr>
            <p:ph type="title"/>
          </p:nvPr>
        </p:nvSpPr>
        <p:spPr/>
        <p:txBody>
          <a:bodyPr/>
          <a:lstStyle/>
          <a:p>
            <a:r>
              <a:rPr lang="en-GB"/>
              <a:t>Prosper for Institutions</a:t>
            </a:r>
          </a:p>
        </p:txBody>
      </p:sp>
    </p:spTree>
    <p:extLst>
      <p:ext uri="{BB962C8B-B14F-4D97-AF65-F5344CB8AC3E}">
        <p14:creationId xmlns:p14="http://schemas.microsoft.com/office/powerpoint/2010/main" val="2725984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50DB6F-DF28-6E3F-18C8-92B1F81B78A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E37A472-3B32-2E2F-3AB6-D87CFB8BBA95}"/>
              </a:ext>
            </a:extLst>
          </p:cNvPr>
          <p:cNvSpPr>
            <a:spLocks noGrp="1"/>
          </p:cNvSpPr>
          <p:nvPr>
            <p:ph type="body" sz="quarter" idx="10"/>
          </p:nvPr>
        </p:nvSpPr>
        <p:spPr>
          <a:xfrm>
            <a:off x="1007109" y="3075929"/>
            <a:ext cx="8324861" cy="5474346"/>
          </a:xfrm>
        </p:spPr>
        <p:txBody>
          <a:bodyPr vert="horz" lIns="91440" tIns="45720" rIns="91440" bIns="45720" rtlCol="0" anchor="t">
            <a:noAutofit/>
          </a:bodyPr>
          <a:lstStyle/>
          <a:p>
            <a:r>
              <a:rPr lang="en-GB"/>
              <a:t>A </a:t>
            </a:r>
            <a:r>
              <a:rPr lang="en-GB" b="1"/>
              <a:t>free-to-use career development model</a:t>
            </a:r>
            <a:r>
              <a:rPr lang="en-GB"/>
              <a:t>, co-created and developed on a cross-institutional basis</a:t>
            </a:r>
          </a:p>
          <a:p>
            <a:r>
              <a:rPr lang="en-US" b="1"/>
              <a:t>Use Prosper flexibly</a:t>
            </a:r>
            <a:r>
              <a:rPr lang="en-US"/>
              <a:t> to enhance existing provision – whether you're running a Prosper cohort, simply signposting the Portal, or adapting resources to your local context</a:t>
            </a:r>
          </a:p>
          <a:p>
            <a:r>
              <a:rPr lang="en-US"/>
              <a:t>Collaborate with Prosper and the sector via </a:t>
            </a:r>
            <a:r>
              <a:rPr lang="en-US" b="1"/>
              <a:t>the Prosper Exchange</a:t>
            </a:r>
          </a:p>
        </p:txBody>
      </p:sp>
      <p:sp>
        <p:nvSpPr>
          <p:cNvPr id="3" name="Title 2">
            <a:extLst>
              <a:ext uri="{FF2B5EF4-FFF2-40B4-BE49-F238E27FC236}">
                <a16:creationId xmlns:a16="http://schemas.microsoft.com/office/drawing/2014/main" id="{025FC191-E48C-DC4A-9389-79F2FCD2A989}"/>
              </a:ext>
            </a:extLst>
          </p:cNvPr>
          <p:cNvSpPr>
            <a:spLocks noGrp="1"/>
          </p:cNvSpPr>
          <p:nvPr>
            <p:ph type="title"/>
          </p:nvPr>
        </p:nvSpPr>
        <p:spPr/>
        <p:txBody>
          <a:bodyPr/>
          <a:lstStyle/>
          <a:p>
            <a:r>
              <a:rPr lang="en-GB"/>
              <a:t>Prosper for Institutions</a:t>
            </a:r>
          </a:p>
        </p:txBody>
      </p:sp>
      <p:sp>
        <p:nvSpPr>
          <p:cNvPr id="4" name="Text Placeholder 3">
            <a:extLst>
              <a:ext uri="{FF2B5EF4-FFF2-40B4-BE49-F238E27FC236}">
                <a16:creationId xmlns:a16="http://schemas.microsoft.com/office/drawing/2014/main" id="{2D712406-D7CD-2EEE-D415-130D637E70F6}"/>
              </a:ext>
            </a:extLst>
          </p:cNvPr>
          <p:cNvSpPr txBox="1">
            <a:spLocks/>
          </p:cNvSpPr>
          <p:nvPr/>
        </p:nvSpPr>
        <p:spPr>
          <a:xfrm>
            <a:off x="9524576" y="3075929"/>
            <a:ext cx="8160322" cy="5474346"/>
          </a:xfrm>
          <a:prstGeom prst="rect">
            <a:avLst/>
          </a:prstGeom>
        </p:spPr>
        <p:txBody>
          <a:bodyPr lIns="91440" tIns="45720" rIns="91440" bIns="45720" anchor="t"/>
          <a:lstStyle>
            <a:lvl1pPr marL="0" eaLnBrk="1" hangingPunct="1">
              <a:defRPr sz="4000">
                <a:latin typeface="+mn-lt"/>
                <a:ea typeface="+mn-ea"/>
                <a:cs typeface="+mn-cs"/>
              </a:defRPr>
            </a:lvl1pPr>
            <a:lvl2pPr marL="457200" eaLnBrk="1" hangingPunct="1">
              <a:defRPr sz="2500">
                <a:latin typeface="+mn-lt"/>
                <a:ea typeface="+mn-ea"/>
                <a:cs typeface="+mn-cs"/>
              </a:defRPr>
            </a:lvl2pPr>
            <a:lvl3pPr marL="914400" eaLnBrk="1" hangingPunct="1">
              <a:defRPr sz="2200">
                <a:latin typeface="+mn-lt"/>
                <a:ea typeface="+mn-ea"/>
                <a:cs typeface="+mn-cs"/>
              </a:defRPr>
            </a:lvl3pPr>
            <a:lvl4pPr marL="1371600" eaLnBrk="1" hangingPunct="1">
              <a:defRPr sz="2200">
                <a:latin typeface="+mn-lt"/>
                <a:ea typeface="+mn-ea"/>
                <a:cs typeface="+mn-cs"/>
              </a:defRPr>
            </a:lvl4pPr>
            <a:lvl5pPr marL="1828800" eaLnBrk="1" hangingPunct="1">
              <a:defRPr sz="2200">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a:buSzPct val="75000"/>
            </a:pPr>
            <a:r>
              <a:rPr lang="en-GB" sz="3200" b="1"/>
              <a:t>"Prosper was fantastic because while we’ve historically offered a lot of training and standalone sessions, this was the first opportunity we’ve had to run a programme just for postdocs where everything is joined up in a holistic way."</a:t>
            </a:r>
            <a:endParaRPr lang="en-GB" sz="3200" b="1">
              <a:solidFill>
                <a:srgbClr val="000000"/>
              </a:solidFill>
              <a:latin typeface="Arial" panose="020B0604020202020204"/>
              <a:cs typeface="Arial" panose="020B0604020202020204"/>
            </a:endParaRPr>
          </a:p>
          <a:p>
            <a:endParaRPr lang="en-GB" sz="3200" b="1"/>
          </a:p>
          <a:p>
            <a:pPr algn="r"/>
            <a:r>
              <a:rPr lang="en-GB" sz="3200"/>
              <a:t>– Chris Emmerson, </a:t>
            </a:r>
          </a:p>
          <a:p>
            <a:pPr algn="r"/>
            <a:r>
              <a:rPr lang="en-GB" sz="3200"/>
              <a:t>Organisational Development Lead, Newcastle University</a:t>
            </a:r>
            <a:endParaRPr lang="en-GB"/>
          </a:p>
          <a:p>
            <a:pPr algn="r"/>
            <a:endParaRPr lang="en-GB" sz="3200" b="1"/>
          </a:p>
          <a:p>
            <a:endParaRPr lang="en-GB" sz="3200" b="1"/>
          </a:p>
        </p:txBody>
      </p:sp>
    </p:spTree>
    <p:extLst>
      <p:ext uri="{BB962C8B-B14F-4D97-AF65-F5344CB8AC3E}">
        <p14:creationId xmlns:p14="http://schemas.microsoft.com/office/powerpoint/2010/main" val="2982135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C1F58C-39A4-5394-92CE-D32D9113AA22}"/>
              </a:ext>
            </a:extLst>
          </p:cNvPr>
          <p:cNvSpPr>
            <a:spLocks noGrp="1"/>
          </p:cNvSpPr>
          <p:nvPr>
            <p:ph type="title"/>
          </p:nvPr>
        </p:nvSpPr>
        <p:spPr/>
        <p:txBody>
          <a:bodyPr/>
          <a:lstStyle/>
          <a:p>
            <a:r>
              <a:rPr lang="en-GB"/>
              <a:t>Prosper – unlocking postdoc career potential</a:t>
            </a:r>
            <a:endParaRPr lang="en-US"/>
          </a:p>
        </p:txBody>
      </p:sp>
      <p:sp>
        <p:nvSpPr>
          <p:cNvPr id="4" name="Text Placeholder 3">
            <a:extLst>
              <a:ext uri="{FF2B5EF4-FFF2-40B4-BE49-F238E27FC236}">
                <a16:creationId xmlns:a16="http://schemas.microsoft.com/office/drawing/2014/main" id="{F9E29541-78BA-4B44-825C-7CBB03FB393C}"/>
              </a:ext>
            </a:extLst>
          </p:cNvPr>
          <p:cNvSpPr>
            <a:spLocks noGrp="1"/>
          </p:cNvSpPr>
          <p:nvPr>
            <p:ph type="body" idx="1"/>
          </p:nvPr>
        </p:nvSpPr>
        <p:spPr/>
        <p:txBody>
          <a:bodyPr vert="horz" lIns="0" tIns="0" rIns="0" bIns="0" rtlCol="0" anchor="t">
            <a:normAutofit/>
          </a:bodyPr>
          <a:lstStyle/>
          <a:p>
            <a:r>
              <a:rPr lang="en-GB"/>
              <a:t>Boilerplate slide deck</a:t>
            </a:r>
          </a:p>
        </p:txBody>
      </p:sp>
    </p:spTree>
    <p:extLst>
      <p:ext uri="{BB962C8B-B14F-4D97-AF65-F5344CB8AC3E}">
        <p14:creationId xmlns:p14="http://schemas.microsoft.com/office/powerpoint/2010/main" val="4121896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45F47E-BFEC-AB31-5E9D-E96ED187786C}"/>
              </a:ext>
            </a:extLst>
          </p:cNvPr>
          <p:cNvSpPr>
            <a:spLocks noGrp="1"/>
          </p:cNvSpPr>
          <p:nvPr>
            <p:ph type="title"/>
          </p:nvPr>
        </p:nvSpPr>
        <p:spPr/>
        <p:txBody>
          <a:bodyPr/>
          <a:lstStyle/>
          <a:p>
            <a:r>
              <a:rPr lang="en-GB"/>
              <a:t>The Prosper Exchange</a:t>
            </a:r>
          </a:p>
        </p:txBody>
      </p:sp>
      <p:sp>
        <p:nvSpPr>
          <p:cNvPr id="7" name="Text Placeholder 1">
            <a:extLst>
              <a:ext uri="{FF2B5EF4-FFF2-40B4-BE49-F238E27FC236}">
                <a16:creationId xmlns:a16="http://schemas.microsoft.com/office/drawing/2014/main" id="{A4FC94BD-51AD-20B0-A09A-E4DE6112A987}"/>
              </a:ext>
            </a:extLst>
          </p:cNvPr>
          <p:cNvSpPr>
            <a:spLocks noGrp="1"/>
          </p:cNvSpPr>
          <p:nvPr>
            <p:ph type="body" sz="quarter" idx="10"/>
          </p:nvPr>
        </p:nvSpPr>
        <p:spPr>
          <a:xfrm>
            <a:off x="1007109" y="3075929"/>
            <a:ext cx="8324861" cy="5474346"/>
          </a:xfrm>
        </p:spPr>
        <p:txBody>
          <a:bodyPr vert="horz" lIns="91440" tIns="45720" rIns="91440" bIns="45720" rtlCol="0" anchor="t">
            <a:noAutofit/>
          </a:bodyPr>
          <a:lstStyle/>
          <a:p>
            <a:r>
              <a:rPr lang="en-US" sz="2400" dirty="0"/>
              <a:t>HEIs can access enhanced support from Prosper, in return for an "in-kind" contribution.</a:t>
            </a:r>
            <a:endParaRPr lang="en-US" sz="2400" dirty="0">
              <a:solidFill>
                <a:srgbClr val="000000"/>
              </a:solidFill>
              <a:latin typeface="Arial"/>
              <a:cs typeface="Arial"/>
            </a:endParaRPr>
          </a:p>
          <a:p>
            <a:endParaRPr lang="en-US" sz="2400" dirty="0">
              <a:solidFill>
                <a:srgbClr val="000000"/>
              </a:solidFill>
              <a:latin typeface="Arial"/>
              <a:cs typeface="Arial"/>
            </a:endParaRPr>
          </a:p>
          <a:p>
            <a:r>
              <a:rPr lang="en-US" sz="2400" dirty="0">
                <a:solidFill>
                  <a:srgbClr val="000000"/>
                </a:solidFill>
                <a:latin typeface="Arial"/>
                <a:cs typeface="Arial"/>
              </a:rPr>
              <a:t>Examples of enhanced support include session facilitation (e.g. a Portal tour for postdocs at your HEI), train-the-trainer, consultancy around implementing Prosper, and data on Prosper Portal usage at your institution.</a:t>
            </a:r>
          </a:p>
          <a:p>
            <a:endParaRPr lang="en-US" sz="2400" dirty="0">
              <a:solidFill>
                <a:srgbClr val="000000"/>
              </a:solidFill>
              <a:latin typeface="Arial"/>
              <a:cs typeface="Arial"/>
            </a:endParaRPr>
          </a:p>
          <a:p>
            <a:r>
              <a:rPr lang="en-US" sz="2400" dirty="0">
                <a:solidFill>
                  <a:srgbClr val="000000"/>
                </a:solidFill>
                <a:latin typeface="Arial"/>
                <a:cs typeface="Arial"/>
              </a:rPr>
              <a:t>Examples of in-kind reciprocation include leading a PI Network or Employer Insight session, sharing new resources for the Portal, or providing case studies and/or testimonial.</a:t>
            </a:r>
          </a:p>
          <a:p>
            <a:endParaRPr lang="en-US" sz="2400" dirty="0">
              <a:solidFill>
                <a:srgbClr val="000000"/>
              </a:solidFill>
              <a:latin typeface="Arial"/>
              <a:cs typeface="Arial"/>
            </a:endParaRPr>
          </a:p>
          <a:p>
            <a:r>
              <a:rPr lang="en-US" sz="2400" dirty="0">
                <a:solidFill>
                  <a:srgbClr val="000000"/>
                </a:solidFill>
                <a:latin typeface="Arial"/>
                <a:cs typeface="Arial"/>
              </a:rPr>
              <a:t>These are just examples, we welcome your ideas! </a:t>
            </a:r>
            <a:r>
              <a:rPr lang="en-GB" sz="2400" dirty="0">
                <a:solidFill>
                  <a:srgbClr val="000000"/>
                </a:solidFill>
                <a:latin typeface="Arial"/>
                <a:cs typeface="Arial"/>
                <a:hlinkClick r:id="rId2"/>
              </a:rPr>
              <a:t>Visit the Prosper Exchange page to get involved.</a:t>
            </a:r>
            <a:endParaRPr lang="en-US" sz="2400" dirty="0">
              <a:solidFill>
                <a:srgbClr val="000000"/>
              </a:solidFill>
              <a:latin typeface="Arial"/>
              <a:cs typeface="Arial"/>
              <a:hlinkClick r:id="rId2"/>
            </a:endParaRPr>
          </a:p>
          <a:p>
            <a:endParaRPr lang="en-US" sz="3200" dirty="0">
              <a:solidFill>
                <a:srgbClr val="000000"/>
              </a:solidFill>
              <a:latin typeface="Arial"/>
              <a:cs typeface="Arial"/>
            </a:endParaRPr>
          </a:p>
        </p:txBody>
      </p:sp>
      <p:sp>
        <p:nvSpPr>
          <p:cNvPr id="9" name="Text Placeholder 3">
            <a:extLst>
              <a:ext uri="{FF2B5EF4-FFF2-40B4-BE49-F238E27FC236}">
                <a16:creationId xmlns:a16="http://schemas.microsoft.com/office/drawing/2014/main" id="{8EB72E1A-E8BC-3996-F42F-3342DD6E27A8}"/>
              </a:ext>
            </a:extLst>
          </p:cNvPr>
          <p:cNvSpPr txBox="1">
            <a:spLocks/>
          </p:cNvSpPr>
          <p:nvPr/>
        </p:nvSpPr>
        <p:spPr>
          <a:xfrm>
            <a:off x="9524576" y="3075929"/>
            <a:ext cx="8160322" cy="5474346"/>
          </a:xfrm>
          <a:prstGeom prst="rect">
            <a:avLst/>
          </a:prstGeom>
        </p:spPr>
        <p:txBody>
          <a:bodyPr lIns="91440" tIns="45720" rIns="91440" bIns="45720" anchor="t"/>
          <a:lstStyle>
            <a:lvl1pPr marL="0" eaLnBrk="1" hangingPunct="1">
              <a:defRPr sz="4000">
                <a:latin typeface="+mn-lt"/>
                <a:ea typeface="+mn-ea"/>
                <a:cs typeface="+mn-cs"/>
              </a:defRPr>
            </a:lvl1pPr>
            <a:lvl2pPr marL="457200" eaLnBrk="1" hangingPunct="1">
              <a:defRPr sz="2500">
                <a:latin typeface="+mn-lt"/>
                <a:ea typeface="+mn-ea"/>
                <a:cs typeface="+mn-cs"/>
              </a:defRPr>
            </a:lvl2pPr>
            <a:lvl3pPr marL="914400" eaLnBrk="1" hangingPunct="1">
              <a:defRPr sz="2200">
                <a:latin typeface="+mn-lt"/>
                <a:ea typeface="+mn-ea"/>
                <a:cs typeface="+mn-cs"/>
              </a:defRPr>
            </a:lvl3pPr>
            <a:lvl4pPr marL="1371600" eaLnBrk="1" hangingPunct="1">
              <a:defRPr sz="2200">
                <a:latin typeface="+mn-lt"/>
                <a:ea typeface="+mn-ea"/>
                <a:cs typeface="+mn-cs"/>
              </a:defRPr>
            </a:lvl4pPr>
            <a:lvl5pPr marL="1828800" eaLnBrk="1" hangingPunct="1">
              <a:defRPr sz="2200">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algn="l">
              <a:buSzPct val="75000"/>
            </a:pPr>
            <a:r>
              <a:rPr lang="en-GB" sz="2400" b="1"/>
              <a:t>"Over the last couple of academic years, we’ve run a series of career development sessions for postdocs and PGRs all built around the use of Prosper resources. I provided Prosper with anonymised evaluation data, as well as helped them put together a case study on our approach, which serves an example to other institutions.</a:t>
            </a:r>
            <a:endParaRPr lang="en-US" sz="2400" b="1"/>
          </a:p>
          <a:p>
            <a:pPr algn="l"/>
            <a:endParaRPr lang="en-GB" sz="2400" b="1"/>
          </a:p>
          <a:p>
            <a:pPr algn="l"/>
            <a:r>
              <a:rPr lang="en-GB" sz="2400" b="1"/>
              <a:t>In Exchange, prosper ran a portal tour session for our postdocs during National Postdoc Appreciation Week, which showcased the wide range of resources available on the portal."</a:t>
            </a:r>
          </a:p>
          <a:p>
            <a:endParaRPr lang="en-GB" sz="3200" b="1">
              <a:solidFill>
                <a:srgbClr val="000000"/>
              </a:solidFill>
              <a:latin typeface="Arial"/>
              <a:cs typeface="Arial"/>
            </a:endParaRPr>
          </a:p>
          <a:p>
            <a:pPr algn="r"/>
            <a:r>
              <a:rPr lang="en-GB" sz="2400"/>
              <a:t>– Dr Gabriele Anderson, </a:t>
            </a:r>
          </a:p>
          <a:p>
            <a:pPr algn="r"/>
            <a:r>
              <a:rPr lang="en-GB" sz="2400"/>
              <a:t>Researcher Development Consultant, </a:t>
            </a:r>
          </a:p>
          <a:p>
            <a:pPr algn="r"/>
            <a:r>
              <a:rPr lang="en-GB" sz="2400"/>
              <a:t>Heriot-Watt University</a:t>
            </a:r>
            <a:endParaRPr lang="en-GB" sz="3200" b="1"/>
          </a:p>
          <a:p>
            <a:pPr algn="r"/>
            <a:endParaRPr lang="en-GB" sz="3200" b="1"/>
          </a:p>
          <a:p>
            <a:endParaRPr lang="en-GB" sz="3200" b="1"/>
          </a:p>
        </p:txBody>
      </p:sp>
    </p:spTree>
    <p:extLst>
      <p:ext uri="{BB962C8B-B14F-4D97-AF65-F5344CB8AC3E}">
        <p14:creationId xmlns:p14="http://schemas.microsoft.com/office/powerpoint/2010/main" val="12508111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35078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7BD4B2-BFE0-0FAC-3C8B-3759DD5D2AB0}"/>
              </a:ext>
            </a:extLst>
          </p:cNvPr>
          <p:cNvSpPr>
            <a:spLocks noGrp="1"/>
          </p:cNvSpPr>
          <p:nvPr>
            <p:ph type="title"/>
          </p:nvPr>
        </p:nvSpPr>
        <p:spPr/>
        <p:txBody>
          <a:bodyPr/>
          <a:lstStyle/>
          <a:p>
            <a:r>
              <a:rPr lang="en-GB"/>
              <a:t>Prosper Overview</a:t>
            </a:r>
          </a:p>
        </p:txBody>
      </p:sp>
    </p:spTree>
    <p:extLst>
      <p:ext uri="{BB962C8B-B14F-4D97-AF65-F5344CB8AC3E}">
        <p14:creationId xmlns:p14="http://schemas.microsoft.com/office/powerpoint/2010/main" val="2734718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1FA7F20-AAE6-229D-856B-02093A5C3BD1}"/>
              </a:ext>
            </a:extLst>
          </p:cNvPr>
          <p:cNvSpPr>
            <a:spLocks noGrp="1"/>
          </p:cNvSpPr>
          <p:nvPr>
            <p:ph type="body" sz="quarter" idx="10"/>
          </p:nvPr>
        </p:nvSpPr>
        <p:spPr/>
        <p:txBody>
          <a:bodyPr/>
          <a:lstStyle/>
          <a:p>
            <a:r>
              <a:rPr lang="en-GB"/>
              <a:t>Prosper is an innovative approach to postdoc career development that seeks to unlock postdocs’ potential to thrive across multiple career pathways – both within and beyond academia.</a:t>
            </a:r>
          </a:p>
          <a:p>
            <a:endParaRPr lang="en-GB"/>
          </a:p>
          <a:p>
            <a:r>
              <a:rPr lang="en-GB"/>
              <a:t>Prosper is used by 70+ HEIs across the UK and beyond. Tried and tested, its model and associated online Portal is freely available to whole sector.</a:t>
            </a:r>
          </a:p>
        </p:txBody>
      </p:sp>
      <p:sp>
        <p:nvSpPr>
          <p:cNvPr id="4" name="Text Placeholder 3">
            <a:extLst>
              <a:ext uri="{FF2B5EF4-FFF2-40B4-BE49-F238E27FC236}">
                <a16:creationId xmlns:a16="http://schemas.microsoft.com/office/drawing/2014/main" id="{A1008B13-A1EF-4E2C-E2A0-D333D1579BBC}"/>
              </a:ext>
            </a:extLst>
          </p:cNvPr>
          <p:cNvSpPr>
            <a:spLocks noGrp="1"/>
          </p:cNvSpPr>
          <p:nvPr>
            <p:ph type="body" sz="quarter" idx="11"/>
          </p:nvPr>
        </p:nvSpPr>
        <p:spPr/>
        <p:txBody>
          <a:bodyPr vert="horz" lIns="91440" tIns="45720" rIns="91440" bIns="45720" rtlCol="0" anchor="t">
            <a:noAutofit/>
          </a:bodyPr>
          <a:lstStyle/>
          <a:p>
            <a:r>
              <a:rPr lang="en-GB"/>
              <a:t>"What Prosper has built is very impressive, and the impact it has had on postdoctoral researchers in its pilot phase is extremely promising. I believe Prosper can play a leading role in driving best practice in developing postdoctoral research careers and strongly encourage research institutions across the UK to adopt and make use of Prosper resources."</a:t>
            </a:r>
          </a:p>
          <a:p>
            <a:endParaRPr lang="en-GB"/>
          </a:p>
          <a:p>
            <a:pPr algn="r"/>
            <a:r>
              <a:rPr lang="en-GB" b="0"/>
              <a:t>– Professor Dame Jessica Corner</a:t>
            </a:r>
            <a:br>
              <a:rPr lang="en-GB"/>
            </a:br>
            <a:r>
              <a:rPr lang="en-GB" b="0"/>
              <a:t>Executive Chair, Research England</a:t>
            </a:r>
            <a:r>
              <a:rPr lang="en-GB"/>
              <a:t> </a:t>
            </a:r>
          </a:p>
        </p:txBody>
      </p:sp>
      <p:sp>
        <p:nvSpPr>
          <p:cNvPr id="2" name="Title 1">
            <a:extLst>
              <a:ext uri="{FF2B5EF4-FFF2-40B4-BE49-F238E27FC236}">
                <a16:creationId xmlns:a16="http://schemas.microsoft.com/office/drawing/2014/main" id="{49CE2341-2A22-959C-CA8A-E5383B26049A}"/>
              </a:ext>
            </a:extLst>
          </p:cNvPr>
          <p:cNvSpPr>
            <a:spLocks noGrp="1"/>
          </p:cNvSpPr>
          <p:nvPr>
            <p:ph type="title"/>
          </p:nvPr>
        </p:nvSpPr>
        <p:spPr/>
        <p:txBody>
          <a:bodyPr/>
          <a:lstStyle/>
          <a:p>
            <a:r>
              <a:rPr lang="en-GB"/>
              <a:t>What is Prosper?</a:t>
            </a:r>
          </a:p>
        </p:txBody>
      </p:sp>
    </p:spTree>
    <p:extLst>
      <p:ext uri="{BB962C8B-B14F-4D97-AF65-F5344CB8AC3E}">
        <p14:creationId xmlns:p14="http://schemas.microsoft.com/office/powerpoint/2010/main" val="1268672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59E22-937A-8B23-7125-5414744C7DD1}"/>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6BC52148-0D37-2796-D200-5C4887DBF483}"/>
              </a:ext>
            </a:extLst>
          </p:cNvPr>
          <p:cNvSpPr>
            <a:spLocks noGrp="1"/>
          </p:cNvSpPr>
          <p:nvPr>
            <p:ph type="body" sz="quarter" idx="10"/>
          </p:nvPr>
        </p:nvSpPr>
        <p:spPr/>
        <p:txBody>
          <a:bodyPr vert="horz" lIns="91440" tIns="45720" rIns="91440" bIns="45720" rtlCol="0" anchor="t">
            <a:noAutofit/>
          </a:bodyPr>
          <a:lstStyle/>
          <a:p>
            <a:r>
              <a:rPr lang="en-US"/>
              <a:t>The </a:t>
            </a:r>
            <a:r>
              <a:rPr lang="en-US">
                <a:hlinkClick r:id="rId3"/>
              </a:rPr>
              <a:t>Prosper Portal</a:t>
            </a:r>
            <a:r>
              <a:rPr lang="en-US"/>
              <a:t> is a free-to-use online hub containing a wealth of information, tools and resources for postdocs and managers of researchers.</a:t>
            </a:r>
            <a:endParaRPr lang="en-US">
              <a:solidFill>
                <a:srgbClr val="000000"/>
              </a:solidFill>
              <a:latin typeface="Arial"/>
              <a:cs typeface="Arial"/>
            </a:endParaRPr>
          </a:p>
          <a:p>
            <a:endParaRPr lang="en-US"/>
          </a:p>
          <a:p>
            <a:r>
              <a:rPr lang="en-GB"/>
              <a:t>The </a:t>
            </a:r>
            <a:r>
              <a:rPr lang="en-GB" u="sng">
                <a:hlinkClick r:id="rId4"/>
              </a:rPr>
              <a:t>Prosper Portal Institutions section</a:t>
            </a:r>
            <a:r>
              <a:rPr lang="en-GB"/>
              <a:t> contains ready-made materials and guidance for HEIs to enhance their own postdoc career development offerings with Prosper.  </a:t>
            </a:r>
          </a:p>
          <a:p>
            <a:endParaRPr lang="en-US"/>
          </a:p>
          <a:p>
            <a:endParaRPr lang="en-US"/>
          </a:p>
        </p:txBody>
      </p:sp>
      <p:sp>
        <p:nvSpPr>
          <p:cNvPr id="4" name="Text Placeholder 3">
            <a:extLst>
              <a:ext uri="{FF2B5EF4-FFF2-40B4-BE49-F238E27FC236}">
                <a16:creationId xmlns:a16="http://schemas.microsoft.com/office/drawing/2014/main" id="{3C80B6BE-F3D1-EF45-2B9F-7C5E616F9540}"/>
              </a:ext>
            </a:extLst>
          </p:cNvPr>
          <p:cNvSpPr>
            <a:spLocks noGrp="1"/>
          </p:cNvSpPr>
          <p:nvPr>
            <p:ph type="body" sz="quarter" idx="11"/>
          </p:nvPr>
        </p:nvSpPr>
        <p:spPr/>
        <p:txBody>
          <a:bodyPr vert="horz" lIns="91440" tIns="45720" rIns="91440" bIns="45720" rtlCol="0" anchor="t">
            <a:noAutofit/>
          </a:bodyPr>
          <a:lstStyle/>
          <a:p>
            <a:r>
              <a:rPr lang="en-GB"/>
              <a:t>"One of the main benefits of Prosper for us is that it's there as a resource that people can tap into in their own space and their own time.</a:t>
            </a:r>
            <a:br>
              <a:rPr lang="en-GB"/>
            </a:br>
            <a:br>
              <a:rPr lang="en-GB"/>
            </a:br>
            <a:r>
              <a:rPr lang="en-GB"/>
              <a:t>I've heard from postdocs here that they like having that independence in terms of their own development - and that it's great having the Portal as a reliable source of information for them to explore."</a:t>
            </a:r>
          </a:p>
          <a:p>
            <a:endParaRPr lang="en-GB"/>
          </a:p>
          <a:p>
            <a:pPr algn="r"/>
            <a:r>
              <a:rPr lang="en-GB" b="0"/>
              <a:t>– Dr Alison Monkhouse, </a:t>
            </a:r>
          </a:p>
          <a:p>
            <a:pPr algn="r"/>
            <a:r>
              <a:rPr lang="en-GB" b="0"/>
              <a:t>Academic Researcher Development Manager, University of Huddersfield</a:t>
            </a:r>
          </a:p>
        </p:txBody>
      </p:sp>
      <p:sp>
        <p:nvSpPr>
          <p:cNvPr id="2" name="Title 1">
            <a:extLst>
              <a:ext uri="{FF2B5EF4-FFF2-40B4-BE49-F238E27FC236}">
                <a16:creationId xmlns:a16="http://schemas.microsoft.com/office/drawing/2014/main" id="{6828E261-9B7F-C063-AAFC-3EB7ECFF1D44}"/>
              </a:ext>
            </a:extLst>
          </p:cNvPr>
          <p:cNvSpPr>
            <a:spLocks noGrp="1"/>
          </p:cNvSpPr>
          <p:nvPr>
            <p:ph type="title"/>
          </p:nvPr>
        </p:nvSpPr>
        <p:spPr/>
        <p:txBody>
          <a:bodyPr/>
          <a:lstStyle/>
          <a:p>
            <a:r>
              <a:rPr lang="en-GB"/>
              <a:t>What is the Prosper Portal?</a:t>
            </a:r>
          </a:p>
        </p:txBody>
      </p:sp>
    </p:spTree>
    <p:extLst>
      <p:ext uri="{BB962C8B-B14F-4D97-AF65-F5344CB8AC3E}">
        <p14:creationId xmlns:p14="http://schemas.microsoft.com/office/powerpoint/2010/main" val="3915935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7CDBB58B-A5D8-3FBE-CF7F-1E260762DC13}"/>
              </a:ext>
            </a:extLst>
          </p:cNvPr>
          <p:cNvSpPr txBox="1"/>
          <p:nvPr/>
        </p:nvSpPr>
        <p:spPr>
          <a:xfrm>
            <a:off x="1007109" y="2592917"/>
            <a:ext cx="15979141" cy="1537758"/>
          </a:xfrm>
          <a:prstGeom prst="rect">
            <a:avLst/>
          </a:prstGeom>
        </p:spPr>
        <p:txBody>
          <a:bodyPr vert="horz" lIns="91440" tIns="45720" rIns="91440" bIns="45720" rtlCol="0">
            <a:normAutofit/>
          </a:bodyPr>
          <a:lstStyle/>
          <a:p>
            <a:pPr>
              <a:lnSpc>
                <a:spcPct val="120000"/>
              </a:lnSpc>
              <a:spcAft>
                <a:spcPts val="600"/>
              </a:spcAft>
            </a:pPr>
            <a:r>
              <a:rPr lang="en-US" sz="3200">
                <a:latin typeface="+mn-lt"/>
                <a:ea typeface="+mn-ea"/>
                <a:cs typeface="+mn-cs"/>
              </a:rPr>
              <a:t>Prosper's approach to co-creating a sustainable model of postdoc career development for the whole sector was guided by these three pillars:</a:t>
            </a:r>
          </a:p>
        </p:txBody>
      </p:sp>
      <p:sp>
        <p:nvSpPr>
          <p:cNvPr id="4" name="Title 3">
            <a:extLst>
              <a:ext uri="{FF2B5EF4-FFF2-40B4-BE49-F238E27FC236}">
                <a16:creationId xmlns:a16="http://schemas.microsoft.com/office/drawing/2014/main" id="{2A8499D6-86B9-C6DB-5FB8-29CC4B5712BE}"/>
              </a:ext>
            </a:extLst>
          </p:cNvPr>
          <p:cNvSpPr>
            <a:spLocks noGrp="1"/>
          </p:cNvSpPr>
          <p:nvPr>
            <p:ph type="title"/>
          </p:nvPr>
        </p:nvSpPr>
        <p:spPr>
          <a:xfrm>
            <a:off x="1042324" y="1158875"/>
            <a:ext cx="16401126" cy="1295400"/>
          </a:xfrm>
        </p:spPr>
        <p:txBody>
          <a:bodyPr vert="horz" lIns="0" tIns="0" rIns="0" bIns="0" rtlCol="0" anchor="t">
            <a:normAutofit/>
          </a:bodyPr>
          <a:lstStyle/>
          <a:p>
            <a:r>
              <a:rPr lang="en-GB"/>
              <a:t>Co-creating Prosper</a:t>
            </a:r>
          </a:p>
        </p:txBody>
      </p:sp>
      <p:grpSp>
        <p:nvGrpSpPr>
          <p:cNvPr id="5" name="Group 4">
            <a:extLst>
              <a:ext uri="{FF2B5EF4-FFF2-40B4-BE49-F238E27FC236}">
                <a16:creationId xmlns:a16="http://schemas.microsoft.com/office/drawing/2014/main" id="{6D9170BF-0857-C9B2-E315-9E87B073F3DB}"/>
              </a:ext>
            </a:extLst>
          </p:cNvPr>
          <p:cNvGrpSpPr/>
          <p:nvPr/>
        </p:nvGrpSpPr>
        <p:grpSpPr>
          <a:xfrm>
            <a:off x="1060450" y="5116325"/>
            <a:ext cx="15925800" cy="3844844"/>
            <a:chOff x="1229089" y="5543857"/>
            <a:chExt cx="22024165" cy="4797675"/>
          </a:xfrm>
        </p:grpSpPr>
        <p:sp>
          <p:nvSpPr>
            <p:cNvPr id="6" name="Title 3">
              <a:extLst>
                <a:ext uri="{FF2B5EF4-FFF2-40B4-BE49-F238E27FC236}">
                  <a16:creationId xmlns:a16="http://schemas.microsoft.com/office/drawing/2014/main" id="{B1E2EDE2-AB99-E396-C971-FD31DB48505C}"/>
                </a:ext>
              </a:extLst>
            </p:cNvPr>
            <p:cNvSpPr txBox="1">
              <a:spLocks/>
            </p:cNvSpPr>
            <p:nvPr/>
          </p:nvSpPr>
          <p:spPr>
            <a:xfrm>
              <a:off x="1229089" y="9615127"/>
              <a:ext cx="6796529" cy="72640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t">
              <a:noAutofit/>
            </a:bodyPr>
            <a:lstStyle>
              <a:lvl1pPr marL="0" marR="0" indent="0" algn="l" defTabSz="825500" rtl="0" latinLnBrk="0">
                <a:lnSpc>
                  <a:spcPct val="100000"/>
                </a:lnSpc>
                <a:spcBef>
                  <a:spcPts val="0"/>
                </a:spcBef>
                <a:spcAft>
                  <a:spcPts val="0"/>
                </a:spcAft>
                <a:buClrTx/>
                <a:buSzTx/>
                <a:buFontTx/>
                <a:buNone/>
                <a:tabLst/>
                <a:defRPr sz="8000" b="1" i="0" u="none" strike="noStrike" cap="none" spc="0" baseline="0">
                  <a:solidFill>
                    <a:srgbClr val="000000"/>
                  </a:solidFill>
                  <a:uFillTx/>
                  <a:latin typeface="Arial"/>
                  <a:ea typeface="+mn-ea"/>
                  <a:cs typeface="Arial"/>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pPr algn="ctr" defTabSz="709930">
                <a:spcAft>
                  <a:spcPts val="600"/>
                </a:spcAft>
              </a:pPr>
              <a:r>
                <a:rPr lang="en-US" sz="2408" b="1" i="0" u="none" strike="noStrike" cap="none" spc="0" baseline="0">
                  <a:solidFill>
                    <a:srgbClr val="2DBEC0"/>
                  </a:solidFill>
                  <a:uFillTx/>
                  <a:latin typeface="Arial" panose="020B0604020202020204" pitchFamily="34" charset="0"/>
                  <a:ea typeface="+mn-ea"/>
                  <a:cs typeface="Arial" panose="020B0604020202020204" pitchFamily="34" charset="0"/>
                  <a:sym typeface="Helvetica Neue Medium"/>
                </a:rPr>
                <a:t>Co-creation with employers</a:t>
              </a:r>
              <a:endParaRPr lang="en-US" sz="2800">
                <a:solidFill>
                  <a:srgbClr val="2DBEC0"/>
                </a:solidFill>
                <a:latin typeface="Arial" panose="020B0604020202020204" pitchFamily="34" charset="0"/>
                <a:ea typeface="Helvetica Neue Medium"/>
                <a:cs typeface="Arial" panose="020B0604020202020204" pitchFamily="34" charset="0"/>
              </a:endParaRPr>
            </a:p>
          </p:txBody>
        </p:sp>
        <p:sp>
          <p:nvSpPr>
            <p:cNvPr id="7" name="Title 3">
              <a:extLst>
                <a:ext uri="{FF2B5EF4-FFF2-40B4-BE49-F238E27FC236}">
                  <a16:creationId xmlns:a16="http://schemas.microsoft.com/office/drawing/2014/main" id="{8786D311-A564-4D10-0422-EFCF52DB1573}"/>
                </a:ext>
              </a:extLst>
            </p:cNvPr>
            <p:cNvSpPr txBox="1">
              <a:spLocks/>
            </p:cNvSpPr>
            <p:nvPr/>
          </p:nvSpPr>
          <p:spPr>
            <a:xfrm>
              <a:off x="16456725" y="9615127"/>
              <a:ext cx="6796529" cy="72640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t">
              <a:noAutofit/>
            </a:bodyPr>
            <a:lstStyle>
              <a:lvl1pPr marL="0" marR="0" indent="0" algn="l" defTabSz="825500" rtl="0" latinLnBrk="0">
                <a:lnSpc>
                  <a:spcPct val="100000"/>
                </a:lnSpc>
                <a:spcBef>
                  <a:spcPts val="0"/>
                </a:spcBef>
                <a:spcAft>
                  <a:spcPts val="0"/>
                </a:spcAft>
                <a:buClrTx/>
                <a:buSzTx/>
                <a:buFontTx/>
                <a:buNone/>
                <a:tabLst/>
                <a:defRPr sz="8000" b="1" i="0" u="none" strike="noStrike" cap="none" spc="0" baseline="0">
                  <a:solidFill>
                    <a:srgbClr val="000000"/>
                  </a:solidFill>
                  <a:uFillTx/>
                  <a:latin typeface="Arial"/>
                  <a:ea typeface="+mn-ea"/>
                  <a:cs typeface="Arial"/>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pPr algn="ctr" defTabSz="709930">
                <a:spcAft>
                  <a:spcPts val="600"/>
                </a:spcAft>
              </a:pPr>
              <a:r>
                <a:rPr lang="en-US" sz="2408" b="1" i="0" u="none" strike="noStrike" cap="none" spc="0" baseline="0">
                  <a:solidFill>
                    <a:srgbClr val="F09200"/>
                  </a:solidFill>
                  <a:uFillTx/>
                  <a:latin typeface="Arial"/>
                  <a:ea typeface="+mn-ea"/>
                  <a:cs typeface="Arial"/>
                  <a:sym typeface="Helvetica Neue Medium"/>
                </a:rPr>
                <a:t>Democratisation of access</a:t>
              </a:r>
              <a:endParaRPr lang="en-US"/>
            </a:p>
          </p:txBody>
        </p:sp>
        <p:sp>
          <p:nvSpPr>
            <p:cNvPr id="8" name="Title 3">
              <a:extLst>
                <a:ext uri="{FF2B5EF4-FFF2-40B4-BE49-F238E27FC236}">
                  <a16:creationId xmlns:a16="http://schemas.microsoft.com/office/drawing/2014/main" id="{CDDA9A41-5D2D-92F0-DB72-D364DD50C80E}"/>
                </a:ext>
              </a:extLst>
            </p:cNvPr>
            <p:cNvSpPr txBox="1">
              <a:spLocks/>
            </p:cNvSpPr>
            <p:nvPr/>
          </p:nvSpPr>
          <p:spPr>
            <a:xfrm>
              <a:off x="8898196" y="9615127"/>
              <a:ext cx="6796529" cy="72640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t">
              <a:noAutofit/>
            </a:bodyPr>
            <a:lstStyle>
              <a:lvl1pPr marL="0" marR="0" indent="0" algn="l" defTabSz="825500" rtl="0" latinLnBrk="0">
                <a:lnSpc>
                  <a:spcPct val="100000"/>
                </a:lnSpc>
                <a:spcBef>
                  <a:spcPts val="0"/>
                </a:spcBef>
                <a:spcAft>
                  <a:spcPts val="0"/>
                </a:spcAft>
                <a:buClrTx/>
                <a:buSzTx/>
                <a:buFontTx/>
                <a:buNone/>
                <a:tabLst/>
                <a:defRPr sz="8000" b="1" i="0" u="none" strike="noStrike" cap="none" spc="0" baseline="0">
                  <a:solidFill>
                    <a:srgbClr val="000000"/>
                  </a:solidFill>
                  <a:uFillTx/>
                  <a:latin typeface="Arial"/>
                  <a:ea typeface="+mn-ea"/>
                  <a:cs typeface="Arial"/>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pPr algn="ctr" defTabSz="709930">
                <a:spcAft>
                  <a:spcPts val="600"/>
                </a:spcAft>
              </a:pPr>
              <a:r>
                <a:rPr lang="en-US" sz="2408" b="1" i="0" u="none" strike="noStrike" cap="none" spc="0" baseline="0">
                  <a:solidFill>
                    <a:srgbClr val="9BBF1A"/>
                  </a:solidFill>
                  <a:uFillTx/>
                  <a:latin typeface="Arial"/>
                  <a:ea typeface="+mn-ea"/>
                  <a:cs typeface="Arial"/>
                  <a:sym typeface="Helvetica Neue Medium"/>
                </a:rPr>
                <a:t> Recognising the role of </a:t>
              </a:r>
              <a:endParaRPr lang="en-US" sz="6880" b="1" i="0" u="none" strike="noStrike" cap="none" spc="0" baseline="0">
                <a:solidFill>
                  <a:srgbClr val="000000"/>
                </a:solidFill>
                <a:uFillTx/>
                <a:latin typeface="Arial"/>
                <a:ea typeface="+mn-ea"/>
                <a:cs typeface="Arial"/>
                <a:sym typeface="Helvetica Neue Medium"/>
              </a:endParaRPr>
            </a:p>
            <a:p>
              <a:pPr algn="ctr" defTabSz="709930">
                <a:spcAft>
                  <a:spcPts val="600"/>
                </a:spcAft>
              </a:pPr>
              <a:r>
                <a:rPr lang="en-US" sz="2408" b="1" i="0" u="none" strike="noStrike" cap="none" spc="0" baseline="0">
                  <a:solidFill>
                    <a:srgbClr val="9BBF1A"/>
                  </a:solidFill>
                  <a:uFillTx/>
                  <a:latin typeface="Arial"/>
                  <a:ea typeface="+mn-ea"/>
                  <a:cs typeface="Arial"/>
                  <a:sym typeface="Helvetica Neue Medium"/>
                </a:rPr>
                <a:t>Principal Investigators</a:t>
              </a:r>
              <a:endParaRPr lang="en-US"/>
            </a:p>
          </p:txBody>
        </p:sp>
        <p:pic>
          <p:nvPicPr>
            <p:cNvPr id="9" name="Picture 8">
              <a:extLst>
                <a:ext uri="{FF2B5EF4-FFF2-40B4-BE49-F238E27FC236}">
                  <a16:creationId xmlns:a16="http://schemas.microsoft.com/office/drawing/2014/main" id="{88603ABF-183B-0215-2A08-EEDBC07D0F10}"/>
                </a:ext>
              </a:extLst>
            </p:cNvPr>
            <p:cNvPicPr>
              <a:picLocks noChangeAspect="1"/>
            </p:cNvPicPr>
            <p:nvPr/>
          </p:nvPicPr>
          <p:blipFill>
            <a:blip r:embed="rId3"/>
            <a:stretch>
              <a:fillRect/>
            </a:stretch>
          </p:blipFill>
          <p:spPr>
            <a:xfrm>
              <a:off x="2753982" y="5738457"/>
              <a:ext cx="3886132" cy="3446353"/>
            </a:xfrm>
            <a:prstGeom prst="rect">
              <a:avLst/>
            </a:prstGeom>
          </p:spPr>
        </p:pic>
        <p:pic>
          <p:nvPicPr>
            <p:cNvPr id="10" name="Picture 9">
              <a:extLst>
                <a:ext uri="{FF2B5EF4-FFF2-40B4-BE49-F238E27FC236}">
                  <a16:creationId xmlns:a16="http://schemas.microsoft.com/office/drawing/2014/main" id="{09EAF7E5-5AD7-C606-D50E-A05C28AD4EB4}"/>
                </a:ext>
              </a:extLst>
            </p:cNvPr>
            <p:cNvPicPr>
              <a:picLocks noChangeAspect="1"/>
            </p:cNvPicPr>
            <p:nvPr/>
          </p:nvPicPr>
          <p:blipFill>
            <a:blip r:embed="rId4"/>
            <a:stretch>
              <a:fillRect/>
            </a:stretch>
          </p:blipFill>
          <p:spPr>
            <a:xfrm>
              <a:off x="10358331" y="5916125"/>
              <a:ext cx="4052585" cy="3245581"/>
            </a:xfrm>
            <a:prstGeom prst="rect">
              <a:avLst/>
            </a:prstGeom>
          </p:spPr>
        </p:pic>
        <p:pic>
          <p:nvPicPr>
            <p:cNvPr id="11" name="Picture 10">
              <a:extLst>
                <a:ext uri="{FF2B5EF4-FFF2-40B4-BE49-F238E27FC236}">
                  <a16:creationId xmlns:a16="http://schemas.microsoft.com/office/drawing/2014/main" id="{85BDAD69-E03E-4334-E769-01EB2FD1A20B}"/>
                </a:ext>
              </a:extLst>
            </p:cNvPr>
            <p:cNvPicPr>
              <a:picLocks noChangeAspect="1"/>
            </p:cNvPicPr>
            <p:nvPr/>
          </p:nvPicPr>
          <p:blipFill>
            <a:blip r:embed="rId5"/>
            <a:stretch>
              <a:fillRect/>
            </a:stretch>
          </p:blipFill>
          <p:spPr>
            <a:xfrm>
              <a:off x="17860453" y="5806887"/>
              <a:ext cx="3929682" cy="3466149"/>
            </a:xfrm>
            <a:prstGeom prst="rect">
              <a:avLst/>
            </a:prstGeom>
          </p:spPr>
        </p:pic>
        <p:cxnSp>
          <p:nvCxnSpPr>
            <p:cNvPr id="12" name="Straight Connector 11">
              <a:extLst>
                <a:ext uri="{FF2B5EF4-FFF2-40B4-BE49-F238E27FC236}">
                  <a16:creationId xmlns:a16="http://schemas.microsoft.com/office/drawing/2014/main" id="{F5CCA669-5BEC-6805-0DD1-178153C1F897}"/>
                </a:ext>
              </a:extLst>
            </p:cNvPr>
            <p:cNvCxnSpPr>
              <a:cxnSpLocks/>
            </p:cNvCxnSpPr>
            <p:nvPr/>
          </p:nvCxnSpPr>
          <p:spPr>
            <a:xfrm>
              <a:off x="8654834" y="5543857"/>
              <a:ext cx="0" cy="4797675"/>
            </a:xfrm>
            <a:prstGeom prst="line">
              <a:avLst/>
            </a:prstGeom>
            <a:noFill/>
            <a:ln w="25400" cap="flat">
              <a:solidFill>
                <a:srgbClr val="D5D5D5">
                  <a:lumMod val="75000"/>
                </a:srgbClr>
              </a:solidFill>
              <a:prstDash val="dash"/>
              <a:miter lim="400000"/>
            </a:ln>
            <a:effectLst/>
            <a:sp3d/>
          </p:spPr>
        </p:cxnSp>
        <p:cxnSp>
          <p:nvCxnSpPr>
            <p:cNvPr id="13" name="Straight Connector 12">
              <a:extLst>
                <a:ext uri="{FF2B5EF4-FFF2-40B4-BE49-F238E27FC236}">
                  <a16:creationId xmlns:a16="http://schemas.microsoft.com/office/drawing/2014/main" id="{8E01F460-B684-5E15-A739-D5853E9663EA}"/>
                </a:ext>
              </a:extLst>
            </p:cNvPr>
            <p:cNvCxnSpPr>
              <a:cxnSpLocks/>
            </p:cNvCxnSpPr>
            <p:nvPr/>
          </p:nvCxnSpPr>
          <p:spPr>
            <a:xfrm>
              <a:off x="15919234" y="5543857"/>
              <a:ext cx="0" cy="4797675"/>
            </a:xfrm>
            <a:prstGeom prst="line">
              <a:avLst/>
            </a:prstGeom>
            <a:noFill/>
            <a:ln w="25400" cap="flat">
              <a:solidFill>
                <a:srgbClr val="D5D5D5">
                  <a:lumMod val="75000"/>
                </a:srgbClr>
              </a:solidFill>
              <a:prstDash val="dash"/>
              <a:miter lim="400000"/>
            </a:ln>
            <a:effectLst/>
            <a:sp3d/>
          </p:spPr>
        </p:cxnSp>
      </p:grpSp>
    </p:spTree>
    <p:extLst>
      <p:ext uri="{BB962C8B-B14F-4D97-AF65-F5344CB8AC3E}">
        <p14:creationId xmlns:p14="http://schemas.microsoft.com/office/powerpoint/2010/main" val="756809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1EF665-09AA-261F-1DA4-929C08D8A32B}"/>
              </a:ext>
            </a:extLst>
          </p:cNvPr>
          <p:cNvSpPr>
            <a:spLocks noGrp="1"/>
          </p:cNvSpPr>
          <p:nvPr>
            <p:ph type="title"/>
          </p:nvPr>
        </p:nvSpPr>
        <p:spPr/>
        <p:txBody>
          <a:bodyPr/>
          <a:lstStyle/>
          <a:p>
            <a:r>
              <a:rPr lang="en-GB"/>
              <a:t>Prosper's co-creation</a:t>
            </a:r>
          </a:p>
        </p:txBody>
      </p:sp>
      <p:graphicFrame>
        <p:nvGraphicFramePr>
          <p:cNvPr id="7" name="Table 6">
            <a:extLst>
              <a:ext uri="{FF2B5EF4-FFF2-40B4-BE49-F238E27FC236}">
                <a16:creationId xmlns:a16="http://schemas.microsoft.com/office/drawing/2014/main" id="{20961158-1A34-7933-781B-31BD5874131C}"/>
              </a:ext>
            </a:extLst>
          </p:cNvPr>
          <p:cNvGraphicFramePr>
            <a:graphicFrameLocks noGrp="1"/>
          </p:cNvGraphicFramePr>
          <p:nvPr>
            <p:extLst>
              <p:ext uri="{D42A27DB-BD31-4B8C-83A1-F6EECF244321}">
                <p14:modId xmlns:p14="http://schemas.microsoft.com/office/powerpoint/2010/main" val="2919139346"/>
              </p:ext>
            </p:extLst>
          </p:nvPr>
        </p:nvGraphicFramePr>
        <p:xfrm>
          <a:off x="1078137" y="2459656"/>
          <a:ext cx="17871096" cy="6665462"/>
        </p:xfrm>
        <a:graphic>
          <a:graphicData uri="http://schemas.openxmlformats.org/drawingml/2006/table">
            <a:tbl>
              <a:tblPr firstRow="1" bandRow="1">
                <a:tableStyleId>{5C22544A-7EE6-4342-B048-85BDC9FD1C3A}</a:tableStyleId>
              </a:tblPr>
              <a:tblGrid>
                <a:gridCol w="8935548">
                  <a:extLst>
                    <a:ext uri="{9D8B030D-6E8A-4147-A177-3AD203B41FA5}">
                      <a16:colId xmlns:a16="http://schemas.microsoft.com/office/drawing/2014/main" val="2413332038"/>
                    </a:ext>
                  </a:extLst>
                </a:gridCol>
                <a:gridCol w="8935548">
                  <a:extLst>
                    <a:ext uri="{9D8B030D-6E8A-4147-A177-3AD203B41FA5}">
                      <a16:colId xmlns:a16="http://schemas.microsoft.com/office/drawing/2014/main" val="1211932012"/>
                    </a:ext>
                  </a:extLst>
                </a:gridCol>
              </a:tblGrid>
              <a:tr h="3332731">
                <a:tc>
                  <a:txBody>
                    <a:bodyPr/>
                    <a:lstStyle/>
                    <a:p>
                      <a:pPr algn="ctr"/>
                      <a:endParaRPr lang="en-GB" sz="3200">
                        <a:solidFill>
                          <a:schemeClr val="tx1"/>
                        </a:solidFill>
                      </a:endParaRPr>
                    </a:p>
                    <a:p>
                      <a:pPr lvl="0" algn="ctr">
                        <a:buNone/>
                      </a:pPr>
                      <a:r>
                        <a:rPr lang="en-GB" sz="3200">
                          <a:solidFill>
                            <a:schemeClr val="tx1"/>
                          </a:solidFill>
                        </a:rPr>
                        <a:t>Postdocs</a:t>
                      </a:r>
                    </a:p>
                    <a:p>
                      <a:pPr lvl="0" algn="ctr">
                        <a:buNone/>
                      </a:pPr>
                      <a:endParaRPr lang="en-GB" sz="2800">
                        <a:solidFill>
                          <a:schemeClr val="tx1"/>
                        </a:solidFill>
                      </a:endParaRPr>
                    </a:p>
                    <a:p>
                      <a:pPr lvl="0" algn="ctr">
                        <a:buNone/>
                      </a:pPr>
                      <a:r>
                        <a:rPr lang="en-GB" sz="2800" b="0">
                          <a:solidFill>
                            <a:schemeClr val="tx1"/>
                          </a:solidFill>
                        </a:rPr>
                        <a:t>Developed with 120+ postdocs, selected to represent the diversity of the UK's postdoc population in terms of gender, ethnicity and discipline.</a:t>
                      </a:r>
                    </a:p>
                  </a:txBody>
                  <a:tcPr marL="137160" marR="137160" marT="137160" marB="137160">
                    <a:lnL w="57150">
                      <a:solidFill>
                        <a:schemeClr val="tx1"/>
                      </a:solidFill>
                    </a:lnL>
                    <a:lnR w="57150">
                      <a:solidFill>
                        <a:schemeClr val="tx1"/>
                      </a:solidFill>
                    </a:lnR>
                    <a:lnT w="57150">
                      <a:solidFill>
                        <a:schemeClr val="tx1"/>
                      </a:solidFill>
                    </a:lnT>
                    <a:lnB w="57150">
                      <a:solidFill>
                        <a:schemeClr val="tx1"/>
                      </a:solidFill>
                    </a:lnB>
                    <a:solidFill>
                      <a:srgbClr val="DEE8F3"/>
                    </a:solidFill>
                  </a:tcPr>
                </a:tc>
                <a:tc>
                  <a:txBody>
                    <a:bodyPr/>
                    <a:lstStyle/>
                    <a:p>
                      <a:pPr algn="ctr"/>
                      <a:endParaRPr lang="en-GB" sz="3200">
                        <a:solidFill>
                          <a:schemeClr val="tx1"/>
                        </a:solidFill>
                      </a:endParaRPr>
                    </a:p>
                    <a:p>
                      <a:pPr lvl="0" algn="ctr">
                        <a:buNone/>
                      </a:pPr>
                      <a:r>
                        <a:rPr lang="en-GB" sz="3200">
                          <a:solidFill>
                            <a:schemeClr val="tx1"/>
                          </a:solidFill>
                        </a:rPr>
                        <a:t>Managers of Researchers</a:t>
                      </a:r>
                    </a:p>
                    <a:p>
                      <a:pPr lvl="0" algn="ctr">
                        <a:buNone/>
                      </a:pPr>
                      <a:endParaRPr lang="en-GB" sz="2800">
                        <a:solidFill>
                          <a:schemeClr val="tx1"/>
                        </a:solidFill>
                      </a:endParaRPr>
                    </a:p>
                    <a:p>
                      <a:pPr lvl="0" algn="ctr">
                        <a:buNone/>
                      </a:pPr>
                      <a:r>
                        <a:rPr lang="en-GB" sz="2800" b="0">
                          <a:solidFill>
                            <a:schemeClr val="tx1"/>
                          </a:solidFill>
                        </a:rPr>
                        <a:t>Informed by a vibrant community of Principal Investigators and Managers of Researchers, via the Prosper PI Network.</a:t>
                      </a:r>
                    </a:p>
                  </a:txBody>
                  <a:tcPr marL="137160" marR="137160" marT="137160" marB="137160">
                    <a:lnL w="57150">
                      <a:solidFill>
                        <a:schemeClr val="tx1"/>
                      </a:solidFill>
                    </a:lnL>
                    <a:lnR w="57150">
                      <a:solidFill>
                        <a:schemeClr val="tx1"/>
                      </a:solidFill>
                    </a:lnR>
                    <a:lnT w="57150">
                      <a:solidFill>
                        <a:schemeClr val="tx1"/>
                      </a:solidFill>
                    </a:lnT>
                    <a:lnB w="57150">
                      <a:solidFill>
                        <a:schemeClr val="tx1"/>
                      </a:solidFill>
                    </a:lnB>
                    <a:solidFill>
                      <a:srgbClr val="F4F6DB"/>
                    </a:solidFill>
                  </a:tcPr>
                </a:tc>
                <a:extLst>
                  <a:ext uri="{0D108BD9-81ED-4DB2-BD59-A6C34878D82A}">
                    <a16:rowId xmlns:a16="http://schemas.microsoft.com/office/drawing/2014/main" val="1590342483"/>
                  </a:ext>
                </a:extLst>
              </a:tr>
              <a:tr h="3332731">
                <a:tc>
                  <a:txBody>
                    <a:bodyPr/>
                    <a:lstStyle/>
                    <a:p>
                      <a:pPr algn="ctr"/>
                      <a:endParaRPr lang="en-GB" sz="3200" b="1" i="0">
                        <a:solidFill>
                          <a:schemeClr val="tx1"/>
                        </a:solidFill>
                        <a:latin typeface="Arial"/>
                      </a:endParaRPr>
                    </a:p>
                    <a:p>
                      <a:pPr lvl="0" algn="ctr">
                        <a:buNone/>
                      </a:pPr>
                      <a:r>
                        <a:rPr lang="en-GB" sz="3200" b="1" i="0">
                          <a:solidFill>
                            <a:schemeClr val="tx1"/>
                          </a:solidFill>
                          <a:latin typeface="Arial"/>
                        </a:rPr>
                        <a:t>Employers</a:t>
                      </a:r>
                    </a:p>
                    <a:p>
                      <a:pPr lvl="0" algn="ctr">
                        <a:buNone/>
                      </a:pPr>
                      <a:endParaRPr lang="en-GB" sz="2800" b="1" i="0">
                        <a:solidFill>
                          <a:schemeClr val="tx1"/>
                        </a:solidFill>
                        <a:latin typeface="Arial"/>
                      </a:endParaRPr>
                    </a:p>
                    <a:p>
                      <a:pPr lvl="0" algn="ctr">
                        <a:buNone/>
                      </a:pPr>
                      <a:r>
                        <a:rPr lang="en-GB" sz="2800" b="0" i="0">
                          <a:solidFill>
                            <a:schemeClr val="tx1"/>
                          </a:solidFill>
                          <a:latin typeface="Arial"/>
                        </a:rPr>
                        <a:t>Co-created with 100+ employers, large and small, across the breadth of the economy.</a:t>
                      </a:r>
                    </a:p>
                  </a:txBody>
                  <a:tcPr marL="137160" marR="137160" marT="137160" marB="137160">
                    <a:lnL w="57150">
                      <a:solidFill>
                        <a:schemeClr val="tx1"/>
                      </a:solidFill>
                    </a:lnL>
                    <a:lnR w="57150">
                      <a:solidFill>
                        <a:schemeClr val="tx1"/>
                      </a:solidFill>
                    </a:lnR>
                    <a:lnT w="57150">
                      <a:solidFill>
                        <a:schemeClr val="tx1"/>
                      </a:solidFill>
                    </a:lnT>
                    <a:lnB w="57150">
                      <a:solidFill>
                        <a:schemeClr val="tx1"/>
                      </a:solidFill>
                    </a:lnB>
                    <a:solidFill>
                      <a:srgbClr val="E1F2F2"/>
                    </a:solidFill>
                  </a:tcPr>
                </a:tc>
                <a:tc>
                  <a:txBody>
                    <a:bodyPr/>
                    <a:lstStyle/>
                    <a:p>
                      <a:pPr algn="ctr"/>
                      <a:endParaRPr lang="en-GB" sz="3200" b="1" i="0">
                        <a:solidFill>
                          <a:schemeClr val="tx1"/>
                        </a:solidFill>
                        <a:latin typeface="Arial"/>
                      </a:endParaRPr>
                    </a:p>
                    <a:p>
                      <a:pPr lvl="0" algn="ctr">
                        <a:buNone/>
                      </a:pPr>
                      <a:r>
                        <a:rPr lang="en-GB" sz="3200" b="1" i="0">
                          <a:solidFill>
                            <a:schemeClr val="tx1"/>
                          </a:solidFill>
                          <a:latin typeface="Arial"/>
                        </a:rPr>
                        <a:t>The wider sector</a:t>
                      </a:r>
                    </a:p>
                    <a:p>
                      <a:pPr lvl="0" algn="ctr">
                        <a:buNone/>
                      </a:pPr>
                      <a:endParaRPr lang="en-GB" sz="2800" b="0" i="0">
                        <a:solidFill>
                          <a:schemeClr val="tx1"/>
                        </a:solidFill>
                        <a:latin typeface="Arial"/>
                      </a:endParaRPr>
                    </a:p>
                    <a:p>
                      <a:pPr lvl="0" algn="ctr">
                        <a:buNone/>
                      </a:pPr>
                      <a:r>
                        <a:rPr lang="en-GB" sz="2800" b="0" i="0">
                          <a:solidFill>
                            <a:schemeClr val="tx1"/>
                          </a:solidFill>
                          <a:latin typeface="Arial"/>
                        </a:rPr>
                        <a:t>Piloted across the University of Liverpool, University of Manchester and Lancaster University, and developed with input from 20+ institutions</a:t>
                      </a:r>
                      <a:endParaRPr lang="en-GB" sz="3200" b="1" i="0">
                        <a:solidFill>
                          <a:schemeClr val="tx1"/>
                        </a:solidFill>
                        <a:latin typeface="Arial"/>
                      </a:endParaRPr>
                    </a:p>
                  </a:txBody>
                  <a:tcPr marL="137160" marR="137160" marT="137160" marB="137160">
                    <a:lnL w="57150">
                      <a:solidFill>
                        <a:schemeClr val="tx1"/>
                      </a:solidFill>
                    </a:lnL>
                    <a:lnR w="57150">
                      <a:solidFill>
                        <a:schemeClr val="tx1"/>
                      </a:solidFill>
                    </a:lnR>
                    <a:lnT w="57150">
                      <a:solidFill>
                        <a:schemeClr val="tx1"/>
                      </a:solidFill>
                    </a:lnT>
                    <a:lnB w="57150">
                      <a:solidFill>
                        <a:schemeClr val="tx1"/>
                      </a:solidFill>
                    </a:lnB>
                    <a:solidFill>
                      <a:srgbClr val="FBF0DC"/>
                    </a:solidFill>
                  </a:tcPr>
                </a:tc>
                <a:extLst>
                  <a:ext uri="{0D108BD9-81ED-4DB2-BD59-A6C34878D82A}">
                    <a16:rowId xmlns:a16="http://schemas.microsoft.com/office/drawing/2014/main" val="3512028887"/>
                  </a:ext>
                </a:extLst>
              </a:tr>
            </a:tbl>
          </a:graphicData>
        </a:graphic>
      </p:graphicFrame>
    </p:spTree>
    <p:extLst>
      <p:ext uri="{BB962C8B-B14F-4D97-AF65-F5344CB8AC3E}">
        <p14:creationId xmlns:p14="http://schemas.microsoft.com/office/powerpoint/2010/main" val="1525108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9CDF89-B443-8211-7D48-9355CFFAE681}"/>
              </a:ext>
            </a:extLst>
          </p:cNvPr>
          <p:cNvSpPr>
            <a:spLocks noGrp="1"/>
          </p:cNvSpPr>
          <p:nvPr>
            <p:ph type="title"/>
          </p:nvPr>
        </p:nvSpPr>
        <p:spPr/>
        <p:txBody>
          <a:bodyPr/>
          <a:lstStyle/>
          <a:p>
            <a:r>
              <a:rPr lang="en-GB" dirty="0"/>
              <a:t>The Prosper model</a:t>
            </a:r>
          </a:p>
        </p:txBody>
      </p:sp>
      <p:grpSp>
        <p:nvGrpSpPr>
          <p:cNvPr id="6" name="Group 5">
            <a:extLst>
              <a:ext uri="{FF2B5EF4-FFF2-40B4-BE49-F238E27FC236}">
                <a16:creationId xmlns:a16="http://schemas.microsoft.com/office/drawing/2014/main" id="{7176D2D7-6F12-2CC6-55C1-09B08CB32F4E}"/>
              </a:ext>
            </a:extLst>
          </p:cNvPr>
          <p:cNvGrpSpPr/>
          <p:nvPr/>
        </p:nvGrpSpPr>
        <p:grpSpPr>
          <a:xfrm>
            <a:off x="8850540" y="2454275"/>
            <a:ext cx="2169754" cy="2618793"/>
            <a:chOff x="8354811" y="1701800"/>
            <a:chExt cx="2169754" cy="2618793"/>
          </a:xfrm>
        </p:grpSpPr>
        <p:sp>
          <p:nvSpPr>
            <p:cNvPr id="22" name="Text Placeholder 15">
              <a:extLst>
                <a:ext uri="{FF2B5EF4-FFF2-40B4-BE49-F238E27FC236}">
                  <a16:creationId xmlns:a16="http://schemas.microsoft.com/office/drawing/2014/main" id="{FA28B898-C40B-FA39-C116-DAA8E8B2DF4E}"/>
                </a:ext>
              </a:extLst>
            </p:cNvPr>
            <p:cNvSpPr txBox="1">
              <a:spLocks/>
            </p:cNvSpPr>
            <p:nvPr/>
          </p:nvSpPr>
          <p:spPr>
            <a:xfrm>
              <a:off x="8354811" y="3480116"/>
              <a:ext cx="2169754" cy="840477"/>
            </a:xfrm>
            <a:prstGeom prst="rect">
              <a:avLst/>
            </a:prstGeom>
          </p:spPr>
          <p:txBody>
            <a:bodyPr vert="horz" lIns="91440" tIns="45720" rIns="91440" bIns="45720" rtlCol="0" anchor="t">
              <a:noAutofit/>
            </a:bodyPr>
            <a:lstStyle>
              <a:lvl1pPr marL="0" eaLnBrk="1" hangingPunct="1">
                <a:defRPr sz="4000">
                  <a:latin typeface="+mn-lt"/>
                  <a:ea typeface="+mn-ea"/>
                  <a:cs typeface="+mn-cs"/>
                </a:defRPr>
              </a:lvl1pPr>
              <a:lvl2pPr marL="457200" eaLnBrk="1" hangingPunct="1">
                <a:defRPr sz="2500">
                  <a:latin typeface="+mn-lt"/>
                  <a:ea typeface="+mn-ea"/>
                  <a:cs typeface="+mn-cs"/>
                </a:defRPr>
              </a:lvl2pPr>
              <a:lvl3pPr marL="914400" eaLnBrk="1" hangingPunct="1">
                <a:defRPr sz="2200">
                  <a:latin typeface="+mn-lt"/>
                  <a:ea typeface="+mn-ea"/>
                  <a:cs typeface="+mn-cs"/>
                </a:defRPr>
              </a:lvl3pPr>
              <a:lvl4pPr marL="1371600" eaLnBrk="1" hangingPunct="1">
                <a:defRPr sz="2200">
                  <a:latin typeface="+mn-lt"/>
                  <a:ea typeface="+mn-ea"/>
                  <a:cs typeface="+mn-cs"/>
                </a:defRPr>
              </a:lvl4pPr>
              <a:lvl5pPr marL="1828800" eaLnBrk="1" hangingPunct="1">
                <a:defRPr sz="2200">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algn="l"/>
              <a:r>
                <a:rPr lang="en-GB" b="1" dirty="0"/>
                <a:t>Reflect</a:t>
              </a:r>
            </a:p>
          </p:txBody>
        </p:sp>
        <p:grpSp>
          <p:nvGrpSpPr>
            <p:cNvPr id="23" name="Group 22">
              <a:extLst>
                <a:ext uri="{FF2B5EF4-FFF2-40B4-BE49-F238E27FC236}">
                  <a16:creationId xmlns:a16="http://schemas.microsoft.com/office/drawing/2014/main" id="{6679D2C0-25B5-379C-E983-874B8572695F}"/>
                </a:ext>
              </a:extLst>
            </p:cNvPr>
            <p:cNvGrpSpPr/>
            <p:nvPr/>
          </p:nvGrpSpPr>
          <p:grpSpPr>
            <a:xfrm>
              <a:off x="8538242" y="1701800"/>
              <a:ext cx="1513808" cy="1504949"/>
              <a:chOff x="2407032" y="3019688"/>
              <a:chExt cx="1513808" cy="1504949"/>
            </a:xfrm>
          </p:grpSpPr>
          <p:sp>
            <p:nvSpPr>
              <p:cNvPr id="24" name="Freeform: Shape 23">
                <a:extLst>
                  <a:ext uri="{FF2B5EF4-FFF2-40B4-BE49-F238E27FC236}">
                    <a16:creationId xmlns:a16="http://schemas.microsoft.com/office/drawing/2014/main" id="{00DC1FFC-CB9F-8395-BF7F-29D623284B4C}"/>
                  </a:ext>
                </a:extLst>
              </p:cNvPr>
              <p:cNvSpPr/>
              <p:nvPr/>
            </p:nvSpPr>
            <p:spPr>
              <a:xfrm>
                <a:off x="2407032" y="4045530"/>
                <a:ext cx="1513808" cy="479107"/>
              </a:xfrm>
              <a:custGeom>
                <a:avLst/>
                <a:gdLst>
                  <a:gd name="connsiteX0" fmla="*/ 762953 w 1513808"/>
                  <a:gd name="connsiteY0" fmla="*/ 479108 h 479107"/>
                  <a:gd name="connsiteX1" fmla="*/ 741045 w 1513808"/>
                  <a:gd name="connsiteY1" fmla="*/ 479108 h 479107"/>
                  <a:gd name="connsiteX2" fmla="*/ 0 w 1513808"/>
                  <a:gd name="connsiteY2" fmla="*/ 161925 h 479107"/>
                  <a:gd name="connsiteX3" fmla="*/ 122873 w 1513808"/>
                  <a:gd name="connsiteY3" fmla="*/ 7620 h 479107"/>
                  <a:gd name="connsiteX4" fmla="*/ 151448 w 1513808"/>
                  <a:gd name="connsiteY4" fmla="*/ 55245 h 479107"/>
                  <a:gd name="connsiteX5" fmla="*/ 56198 w 1513808"/>
                  <a:gd name="connsiteY5" fmla="*/ 162877 h 479107"/>
                  <a:gd name="connsiteX6" fmla="*/ 743903 w 1513808"/>
                  <a:gd name="connsiteY6" fmla="*/ 424815 h 479107"/>
                  <a:gd name="connsiteX7" fmla="*/ 764858 w 1513808"/>
                  <a:gd name="connsiteY7" fmla="*/ 424815 h 479107"/>
                  <a:gd name="connsiteX8" fmla="*/ 1458278 w 1513808"/>
                  <a:gd name="connsiteY8" fmla="*/ 166688 h 479107"/>
                  <a:gd name="connsiteX9" fmla="*/ 1376363 w 1513808"/>
                  <a:gd name="connsiteY9" fmla="*/ 42863 h 479107"/>
                  <a:gd name="connsiteX10" fmla="*/ 1410653 w 1513808"/>
                  <a:gd name="connsiteY10" fmla="*/ 0 h 479107"/>
                  <a:gd name="connsiteX11" fmla="*/ 1513523 w 1513808"/>
                  <a:gd name="connsiteY11" fmla="*/ 170497 h 479107"/>
                  <a:gd name="connsiteX12" fmla="*/ 762953 w 1513808"/>
                  <a:gd name="connsiteY12" fmla="*/ 479108 h 479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3808" h="479107">
                    <a:moveTo>
                      <a:pt x="762953" y="479108"/>
                    </a:moveTo>
                    <a:cubicBezTo>
                      <a:pt x="755333" y="479108"/>
                      <a:pt x="748665" y="479108"/>
                      <a:pt x="741045" y="479108"/>
                    </a:cubicBezTo>
                    <a:cubicBezTo>
                      <a:pt x="405765" y="473392"/>
                      <a:pt x="0" y="330517"/>
                      <a:pt x="0" y="161925"/>
                    </a:cubicBezTo>
                    <a:cubicBezTo>
                      <a:pt x="0" y="107633"/>
                      <a:pt x="40958" y="56197"/>
                      <a:pt x="122873" y="7620"/>
                    </a:cubicBezTo>
                    <a:lnTo>
                      <a:pt x="151448" y="55245"/>
                    </a:lnTo>
                    <a:cubicBezTo>
                      <a:pt x="88583" y="92392"/>
                      <a:pt x="55245" y="129540"/>
                      <a:pt x="56198" y="162877"/>
                    </a:cubicBezTo>
                    <a:cubicBezTo>
                      <a:pt x="56198" y="269558"/>
                      <a:pt x="396240" y="419100"/>
                      <a:pt x="743903" y="424815"/>
                    </a:cubicBezTo>
                    <a:cubicBezTo>
                      <a:pt x="750570" y="424815"/>
                      <a:pt x="758190" y="424815"/>
                      <a:pt x="764858" y="424815"/>
                    </a:cubicBezTo>
                    <a:cubicBezTo>
                      <a:pt x="1097280" y="424815"/>
                      <a:pt x="1449705" y="295275"/>
                      <a:pt x="1458278" y="166688"/>
                    </a:cubicBezTo>
                    <a:cubicBezTo>
                      <a:pt x="1461135" y="129540"/>
                      <a:pt x="1432560" y="87630"/>
                      <a:pt x="1376363" y="42863"/>
                    </a:cubicBezTo>
                    <a:lnTo>
                      <a:pt x="1410653" y="0"/>
                    </a:lnTo>
                    <a:cubicBezTo>
                      <a:pt x="1483043" y="57150"/>
                      <a:pt x="1517333" y="114300"/>
                      <a:pt x="1513523" y="170497"/>
                    </a:cubicBezTo>
                    <a:cubicBezTo>
                      <a:pt x="1500188" y="346710"/>
                      <a:pt x="1104900" y="479108"/>
                      <a:pt x="762953" y="479108"/>
                    </a:cubicBezTo>
                    <a:close/>
                  </a:path>
                </a:pathLst>
              </a:custGeom>
              <a:solidFill>
                <a:srgbClr val="000000"/>
              </a:solidFill>
              <a:ln w="9525" cap="flat">
                <a:noFill/>
                <a:prstDash val="solid"/>
                <a:miter/>
              </a:ln>
            </p:spPr>
            <p:txBody>
              <a:bodyPr rtlCol="0" anchor="ctr"/>
              <a:lstStyle/>
              <a:p>
                <a:endParaRPr lang="en-GB"/>
              </a:p>
            </p:txBody>
          </p:sp>
          <p:grpSp>
            <p:nvGrpSpPr>
              <p:cNvPr id="25" name="Graphic 20" descr="A blue drop of water&#10;&#10;AI-generated content may be incorrect.">
                <a:extLst>
                  <a:ext uri="{FF2B5EF4-FFF2-40B4-BE49-F238E27FC236}">
                    <a16:creationId xmlns:a16="http://schemas.microsoft.com/office/drawing/2014/main" id="{E44B1F6B-6C64-1699-DD5E-DFD97490ECB1}"/>
                  </a:ext>
                </a:extLst>
              </p:cNvPr>
              <p:cNvGrpSpPr/>
              <p:nvPr/>
            </p:nvGrpSpPr>
            <p:grpSpPr>
              <a:xfrm>
                <a:off x="2778003" y="3019688"/>
                <a:ext cx="770763" cy="1237297"/>
                <a:chOff x="2778003" y="3019688"/>
                <a:chExt cx="770763" cy="1237297"/>
              </a:xfrm>
            </p:grpSpPr>
            <p:sp>
              <p:nvSpPr>
                <p:cNvPr id="26" name="Freeform: Shape 25">
                  <a:extLst>
                    <a:ext uri="{FF2B5EF4-FFF2-40B4-BE49-F238E27FC236}">
                      <a16:creationId xmlns:a16="http://schemas.microsoft.com/office/drawing/2014/main" id="{905C9509-738E-5844-F780-B4D2B2056D42}"/>
                    </a:ext>
                  </a:extLst>
                </p:cNvPr>
                <p:cNvSpPr/>
                <p:nvPr/>
              </p:nvSpPr>
              <p:spPr>
                <a:xfrm>
                  <a:off x="2804755" y="3081600"/>
                  <a:ext cx="714396" cy="1147738"/>
                </a:xfrm>
                <a:custGeom>
                  <a:avLst/>
                  <a:gdLst>
                    <a:gd name="connsiteX0" fmla="*/ 353800 w 714396"/>
                    <a:gd name="connsiteY0" fmla="*/ 0 h 1147738"/>
                    <a:gd name="connsiteX1" fmla="*/ 284267 w 714396"/>
                    <a:gd name="connsiteY1" fmla="*/ 140970 h 1147738"/>
                    <a:gd name="connsiteX2" fmla="*/ 212830 w 714396"/>
                    <a:gd name="connsiteY2" fmla="*/ 278130 h 1147738"/>
                    <a:gd name="connsiteX3" fmla="*/ 422 w 714396"/>
                    <a:gd name="connsiteY3" fmla="*/ 800100 h 1147738"/>
                    <a:gd name="connsiteX4" fmla="*/ 83290 w 714396"/>
                    <a:gd name="connsiteY4" fmla="*/ 1018223 h 1147738"/>
                    <a:gd name="connsiteX5" fmla="*/ 329035 w 714396"/>
                    <a:gd name="connsiteY5" fmla="*/ 1146810 h 1147738"/>
                    <a:gd name="connsiteX6" fmla="*/ 619547 w 714396"/>
                    <a:gd name="connsiteY6" fmla="*/ 1028700 h 1147738"/>
                    <a:gd name="connsiteX7" fmla="*/ 713845 w 714396"/>
                    <a:gd name="connsiteY7" fmla="*/ 804863 h 1147738"/>
                    <a:gd name="connsiteX8" fmla="*/ 505247 w 714396"/>
                    <a:gd name="connsiteY8" fmla="*/ 288608 h 1147738"/>
                    <a:gd name="connsiteX9" fmla="*/ 424285 w 714396"/>
                    <a:gd name="connsiteY9" fmla="*/ 135255 h 1147738"/>
                    <a:gd name="connsiteX10" fmla="*/ 353800 w 714396"/>
                    <a:gd name="connsiteY10" fmla="*/ 0 h 1147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4396" h="1147738">
                      <a:moveTo>
                        <a:pt x="353800" y="0"/>
                      </a:moveTo>
                      <a:cubicBezTo>
                        <a:pt x="338560" y="32385"/>
                        <a:pt x="314747" y="80962"/>
                        <a:pt x="284267" y="140970"/>
                      </a:cubicBezTo>
                      <a:cubicBezTo>
                        <a:pt x="249025" y="209550"/>
                        <a:pt x="222355" y="260033"/>
                        <a:pt x="212830" y="278130"/>
                      </a:cubicBezTo>
                      <a:cubicBezTo>
                        <a:pt x="66145" y="553402"/>
                        <a:pt x="-6245" y="692468"/>
                        <a:pt x="422" y="800100"/>
                      </a:cubicBezTo>
                      <a:cubicBezTo>
                        <a:pt x="2327" y="831533"/>
                        <a:pt x="9947" y="930593"/>
                        <a:pt x="83290" y="1018223"/>
                      </a:cubicBezTo>
                      <a:cubicBezTo>
                        <a:pt x="178540" y="1132523"/>
                        <a:pt x="313795" y="1144905"/>
                        <a:pt x="329035" y="1146810"/>
                      </a:cubicBezTo>
                      <a:cubicBezTo>
                        <a:pt x="497627" y="1159193"/>
                        <a:pt x="605260" y="1043940"/>
                        <a:pt x="619547" y="1028700"/>
                      </a:cubicBezTo>
                      <a:cubicBezTo>
                        <a:pt x="695747" y="944880"/>
                        <a:pt x="710035" y="846773"/>
                        <a:pt x="713845" y="804863"/>
                      </a:cubicBezTo>
                      <a:cubicBezTo>
                        <a:pt x="721465" y="705802"/>
                        <a:pt x="650027" y="565785"/>
                        <a:pt x="505247" y="288608"/>
                      </a:cubicBezTo>
                      <a:cubicBezTo>
                        <a:pt x="470005" y="220980"/>
                        <a:pt x="424285" y="135255"/>
                        <a:pt x="424285" y="135255"/>
                      </a:cubicBezTo>
                      <a:cubicBezTo>
                        <a:pt x="394757" y="77153"/>
                        <a:pt x="369040" y="29528"/>
                        <a:pt x="353800" y="0"/>
                      </a:cubicBezTo>
                      <a:close/>
                    </a:path>
                  </a:pathLst>
                </a:custGeom>
                <a:solidFill>
                  <a:srgbClr val="2668AD"/>
                </a:solidFill>
                <a:ln w="9525"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C5FD8304-8CDC-975F-C0A4-D1B2C47332DB}"/>
                    </a:ext>
                  </a:extLst>
                </p:cNvPr>
                <p:cNvSpPr/>
                <p:nvPr/>
              </p:nvSpPr>
              <p:spPr>
                <a:xfrm>
                  <a:off x="2778003" y="3019688"/>
                  <a:ext cx="770763" cy="1237297"/>
                </a:xfrm>
                <a:custGeom>
                  <a:avLst/>
                  <a:gdLst>
                    <a:gd name="connsiteX0" fmla="*/ 382457 w 770763"/>
                    <a:gd name="connsiteY0" fmla="*/ 1237298 h 1237297"/>
                    <a:gd name="connsiteX1" fmla="*/ 354834 w 770763"/>
                    <a:gd name="connsiteY1" fmla="*/ 1236345 h 1237297"/>
                    <a:gd name="connsiteX2" fmla="*/ 90039 w 770763"/>
                    <a:gd name="connsiteY2" fmla="*/ 1098233 h 1237297"/>
                    <a:gd name="connsiteX3" fmla="*/ 504 w 770763"/>
                    <a:gd name="connsiteY3" fmla="*/ 863918 h 1237297"/>
                    <a:gd name="connsiteX4" fmla="*/ 215769 w 770763"/>
                    <a:gd name="connsiteY4" fmla="*/ 326708 h 1237297"/>
                    <a:gd name="connsiteX5" fmla="*/ 217674 w 770763"/>
                    <a:gd name="connsiteY5" fmla="*/ 322898 h 1237297"/>
                    <a:gd name="connsiteX6" fmla="*/ 287207 w 770763"/>
                    <a:gd name="connsiteY6" fmla="*/ 189548 h 1237297"/>
                    <a:gd name="connsiteX7" fmla="*/ 355787 w 770763"/>
                    <a:gd name="connsiteY7" fmla="*/ 49530 h 1237297"/>
                    <a:gd name="connsiteX8" fmla="*/ 379599 w 770763"/>
                    <a:gd name="connsiteY8" fmla="*/ 0 h 1237297"/>
                    <a:gd name="connsiteX9" fmla="*/ 405317 w 770763"/>
                    <a:gd name="connsiteY9" fmla="*/ 48578 h 1237297"/>
                    <a:gd name="connsiteX10" fmla="*/ 477707 w 770763"/>
                    <a:gd name="connsiteY10" fmla="*/ 183833 h 1237297"/>
                    <a:gd name="connsiteX11" fmla="*/ 558669 w 770763"/>
                    <a:gd name="connsiteY11" fmla="*/ 337185 h 1237297"/>
                    <a:gd name="connsiteX12" fmla="*/ 770124 w 770763"/>
                    <a:gd name="connsiteY12" fmla="*/ 867727 h 1237297"/>
                    <a:gd name="connsiteX13" fmla="*/ 669159 w 770763"/>
                    <a:gd name="connsiteY13" fmla="*/ 1107758 h 1237297"/>
                    <a:gd name="connsiteX14" fmla="*/ 382457 w 770763"/>
                    <a:gd name="connsiteY14" fmla="*/ 1237298 h 1237297"/>
                    <a:gd name="connsiteX15" fmla="*/ 381504 w 770763"/>
                    <a:gd name="connsiteY15" fmla="*/ 122873 h 1237297"/>
                    <a:gd name="connsiteX16" fmla="*/ 335784 w 770763"/>
                    <a:gd name="connsiteY16" fmla="*/ 215265 h 1237297"/>
                    <a:gd name="connsiteX17" fmla="*/ 266252 w 770763"/>
                    <a:gd name="connsiteY17" fmla="*/ 349568 h 1237297"/>
                    <a:gd name="connsiteX18" fmla="*/ 264347 w 770763"/>
                    <a:gd name="connsiteY18" fmla="*/ 353378 h 1237297"/>
                    <a:gd name="connsiteX19" fmla="*/ 54797 w 770763"/>
                    <a:gd name="connsiteY19" fmla="*/ 861060 h 1237297"/>
                    <a:gd name="connsiteX20" fmla="*/ 131949 w 770763"/>
                    <a:gd name="connsiteY20" fmla="*/ 1063943 h 1237297"/>
                    <a:gd name="connsiteX21" fmla="*/ 358644 w 770763"/>
                    <a:gd name="connsiteY21" fmla="*/ 1182053 h 1237297"/>
                    <a:gd name="connsiteX22" fmla="*/ 627249 w 770763"/>
                    <a:gd name="connsiteY22" fmla="*/ 1072515 h 1237297"/>
                    <a:gd name="connsiteX23" fmla="*/ 713927 w 770763"/>
                    <a:gd name="connsiteY23" fmla="*/ 864870 h 1237297"/>
                    <a:gd name="connsiteX24" fmla="*/ 508187 w 770763"/>
                    <a:gd name="connsiteY24" fmla="*/ 363855 h 1237297"/>
                    <a:gd name="connsiteX25" fmla="*/ 428177 w 770763"/>
                    <a:gd name="connsiteY25" fmla="*/ 210503 h 1237297"/>
                    <a:gd name="connsiteX26" fmla="*/ 381504 w 770763"/>
                    <a:gd name="connsiteY26" fmla="*/ 122873 h 1237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70763" h="1237297">
                      <a:moveTo>
                        <a:pt x="382457" y="1237298"/>
                      </a:moveTo>
                      <a:cubicBezTo>
                        <a:pt x="373884" y="1237298"/>
                        <a:pt x="364359" y="1237298"/>
                        <a:pt x="354834" y="1236345"/>
                      </a:cubicBezTo>
                      <a:cubicBezTo>
                        <a:pt x="328164" y="1234440"/>
                        <a:pt x="189099" y="1218248"/>
                        <a:pt x="90039" y="1098233"/>
                      </a:cubicBezTo>
                      <a:cubicBezTo>
                        <a:pt x="36699" y="1033463"/>
                        <a:pt x="7172" y="955358"/>
                        <a:pt x="504" y="863918"/>
                      </a:cubicBezTo>
                      <a:cubicBezTo>
                        <a:pt x="-7116" y="745808"/>
                        <a:pt x="71942" y="597218"/>
                        <a:pt x="215769" y="326708"/>
                      </a:cubicBezTo>
                      <a:lnTo>
                        <a:pt x="217674" y="322898"/>
                      </a:lnTo>
                      <a:cubicBezTo>
                        <a:pt x="228152" y="301943"/>
                        <a:pt x="253869" y="254317"/>
                        <a:pt x="287207" y="189548"/>
                      </a:cubicBezTo>
                      <a:cubicBezTo>
                        <a:pt x="311019" y="142875"/>
                        <a:pt x="333879" y="95250"/>
                        <a:pt x="355787" y="49530"/>
                      </a:cubicBezTo>
                      <a:lnTo>
                        <a:pt x="379599" y="0"/>
                      </a:lnTo>
                      <a:lnTo>
                        <a:pt x="405317" y="48578"/>
                      </a:lnTo>
                      <a:cubicBezTo>
                        <a:pt x="421509" y="78105"/>
                        <a:pt x="446274" y="125730"/>
                        <a:pt x="477707" y="183833"/>
                      </a:cubicBezTo>
                      <a:cubicBezTo>
                        <a:pt x="477707" y="183833"/>
                        <a:pt x="522474" y="269558"/>
                        <a:pt x="558669" y="337185"/>
                      </a:cubicBezTo>
                      <a:cubicBezTo>
                        <a:pt x="700592" y="609600"/>
                        <a:pt x="778697" y="759143"/>
                        <a:pt x="770124" y="867727"/>
                      </a:cubicBezTo>
                      <a:cubicBezTo>
                        <a:pt x="766314" y="920115"/>
                        <a:pt x="747264" y="1022033"/>
                        <a:pt x="669159" y="1107758"/>
                      </a:cubicBezTo>
                      <a:cubicBezTo>
                        <a:pt x="647252" y="1131570"/>
                        <a:pt x="542477" y="1237298"/>
                        <a:pt x="382457" y="1237298"/>
                      </a:cubicBezTo>
                      <a:close/>
                      <a:moveTo>
                        <a:pt x="381504" y="122873"/>
                      </a:moveTo>
                      <a:cubicBezTo>
                        <a:pt x="366264" y="153353"/>
                        <a:pt x="351024" y="184785"/>
                        <a:pt x="335784" y="215265"/>
                      </a:cubicBezTo>
                      <a:cubicBezTo>
                        <a:pt x="302447" y="280987"/>
                        <a:pt x="276729" y="329565"/>
                        <a:pt x="266252" y="349568"/>
                      </a:cubicBezTo>
                      <a:lnTo>
                        <a:pt x="264347" y="353378"/>
                      </a:lnTo>
                      <a:cubicBezTo>
                        <a:pt x="125282" y="614363"/>
                        <a:pt x="48129" y="758190"/>
                        <a:pt x="54797" y="861060"/>
                      </a:cubicBezTo>
                      <a:cubicBezTo>
                        <a:pt x="59559" y="940118"/>
                        <a:pt x="86229" y="1008698"/>
                        <a:pt x="131949" y="1063943"/>
                      </a:cubicBezTo>
                      <a:cubicBezTo>
                        <a:pt x="218627" y="1168718"/>
                        <a:pt x="344357" y="1181100"/>
                        <a:pt x="358644" y="1182053"/>
                      </a:cubicBezTo>
                      <a:cubicBezTo>
                        <a:pt x="509139" y="1193483"/>
                        <a:pt x="608199" y="1092518"/>
                        <a:pt x="627249" y="1072515"/>
                      </a:cubicBezTo>
                      <a:cubicBezTo>
                        <a:pt x="693924" y="998220"/>
                        <a:pt x="710117" y="910590"/>
                        <a:pt x="713927" y="864870"/>
                      </a:cubicBezTo>
                      <a:cubicBezTo>
                        <a:pt x="721547" y="772477"/>
                        <a:pt x="641537" y="618173"/>
                        <a:pt x="508187" y="363855"/>
                      </a:cubicBezTo>
                      <a:cubicBezTo>
                        <a:pt x="472944" y="296228"/>
                        <a:pt x="428177" y="210503"/>
                        <a:pt x="428177" y="210503"/>
                      </a:cubicBezTo>
                      <a:cubicBezTo>
                        <a:pt x="410079" y="177165"/>
                        <a:pt x="394839" y="147637"/>
                        <a:pt x="381504" y="122873"/>
                      </a:cubicBezTo>
                      <a:close/>
                    </a:path>
                  </a:pathLst>
                </a:custGeom>
                <a:solidFill>
                  <a:srgbClr val="000000"/>
                </a:solidFill>
                <a:ln w="9525" cap="flat">
                  <a:noFill/>
                  <a:prstDash val="solid"/>
                  <a:miter/>
                </a:ln>
              </p:spPr>
              <p:txBody>
                <a:bodyPr rtlCol="0" anchor="ctr"/>
                <a:lstStyle/>
                <a:p>
                  <a:endParaRPr lang="en-GB"/>
                </a:p>
              </p:txBody>
            </p:sp>
          </p:grpSp>
        </p:grpSp>
      </p:grpSp>
      <p:sp>
        <p:nvSpPr>
          <p:cNvPr id="7" name="TextBox 6">
            <a:extLst>
              <a:ext uri="{FF2B5EF4-FFF2-40B4-BE49-F238E27FC236}">
                <a16:creationId xmlns:a16="http://schemas.microsoft.com/office/drawing/2014/main" id="{F1DB3F0A-C9B7-46A1-793E-E0483E03C649}"/>
              </a:ext>
            </a:extLst>
          </p:cNvPr>
          <p:cNvSpPr txBox="1"/>
          <p:nvPr/>
        </p:nvSpPr>
        <p:spPr>
          <a:xfrm>
            <a:off x="11020294" y="2590512"/>
            <a:ext cx="3424517" cy="1569660"/>
          </a:xfrm>
          <a:prstGeom prst="rect">
            <a:avLst/>
          </a:prstGeom>
          <a:noFill/>
        </p:spPr>
        <p:txBody>
          <a:bodyPr wrap="square" rtlCol="0">
            <a:spAutoFit/>
          </a:bodyPr>
          <a:lstStyle/>
          <a:p>
            <a:pPr algn="l"/>
            <a:r>
              <a:rPr lang="en-GB" sz="3200" dirty="0">
                <a:latin typeface="+mj-lt"/>
              </a:rPr>
              <a:t>Figure out what you want from your career</a:t>
            </a:r>
          </a:p>
        </p:txBody>
      </p:sp>
      <p:grpSp>
        <p:nvGrpSpPr>
          <p:cNvPr id="8" name="Group 7">
            <a:extLst>
              <a:ext uri="{FF2B5EF4-FFF2-40B4-BE49-F238E27FC236}">
                <a16:creationId xmlns:a16="http://schemas.microsoft.com/office/drawing/2014/main" id="{6C253D71-6272-E51F-C5EF-EB55BACA0EE0}"/>
              </a:ext>
            </a:extLst>
          </p:cNvPr>
          <p:cNvGrpSpPr/>
          <p:nvPr/>
        </p:nvGrpSpPr>
        <p:grpSpPr>
          <a:xfrm>
            <a:off x="4220081" y="6930456"/>
            <a:ext cx="2184306" cy="2745477"/>
            <a:chOff x="3852784" y="6391424"/>
            <a:chExt cx="2184306" cy="2745477"/>
          </a:xfrm>
        </p:grpSpPr>
        <p:sp>
          <p:nvSpPr>
            <p:cNvPr id="20" name="Text Placeholder 19">
              <a:extLst>
                <a:ext uri="{FF2B5EF4-FFF2-40B4-BE49-F238E27FC236}">
                  <a16:creationId xmlns:a16="http://schemas.microsoft.com/office/drawing/2014/main" id="{23C773D4-AE6F-62DB-BA24-241E6ADF7F87}"/>
                </a:ext>
              </a:extLst>
            </p:cNvPr>
            <p:cNvSpPr txBox="1">
              <a:spLocks/>
            </p:cNvSpPr>
            <p:nvPr/>
          </p:nvSpPr>
          <p:spPr>
            <a:xfrm>
              <a:off x="3852784" y="8296424"/>
              <a:ext cx="2184306" cy="840477"/>
            </a:xfrm>
            <a:prstGeom prst="rect">
              <a:avLst/>
            </a:prstGeom>
          </p:spPr>
          <p:txBody>
            <a:bodyPr vert="horz" lIns="91440" tIns="45720" rIns="91440" bIns="45720" rtlCol="0" anchor="t">
              <a:noAutofit/>
            </a:bodyPr>
            <a:lstStyle>
              <a:lvl1pPr marL="0" eaLnBrk="1" hangingPunct="1">
                <a:defRPr sz="4000">
                  <a:latin typeface="+mn-lt"/>
                  <a:ea typeface="+mn-ea"/>
                  <a:cs typeface="+mn-cs"/>
                </a:defRPr>
              </a:lvl1pPr>
              <a:lvl2pPr marL="457200" eaLnBrk="1" hangingPunct="1">
                <a:defRPr sz="2500">
                  <a:latin typeface="+mn-lt"/>
                  <a:ea typeface="+mn-ea"/>
                  <a:cs typeface="+mn-cs"/>
                </a:defRPr>
              </a:lvl2pPr>
              <a:lvl3pPr marL="914400" eaLnBrk="1" hangingPunct="1">
                <a:defRPr sz="2200">
                  <a:latin typeface="+mn-lt"/>
                  <a:ea typeface="+mn-ea"/>
                  <a:cs typeface="+mn-cs"/>
                </a:defRPr>
              </a:lvl3pPr>
              <a:lvl4pPr marL="1371600" eaLnBrk="1" hangingPunct="1">
                <a:defRPr sz="2200">
                  <a:latin typeface="+mn-lt"/>
                  <a:ea typeface="+mn-ea"/>
                  <a:cs typeface="+mn-cs"/>
                </a:defRPr>
              </a:lvl4pPr>
              <a:lvl5pPr marL="1828800" eaLnBrk="1" hangingPunct="1">
                <a:defRPr sz="2200">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algn="l"/>
              <a:r>
                <a:rPr lang="en-GB" b="1" dirty="0"/>
                <a:t>Explore</a:t>
              </a:r>
            </a:p>
          </p:txBody>
        </p:sp>
        <p:pic>
          <p:nvPicPr>
            <p:cNvPr id="21" name="Graphic 20" descr="A blue arrows on a black background&#10;&#10;AI-generated content may be incorrect.">
              <a:extLst>
                <a:ext uri="{FF2B5EF4-FFF2-40B4-BE49-F238E27FC236}">
                  <a16:creationId xmlns:a16="http://schemas.microsoft.com/office/drawing/2014/main" id="{E9693569-2F0D-1A89-A528-DDEC3319AAB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992437" y="6391424"/>
              <a:ext cx="1905000" cy="1905000"/>
            </a:xfrm>
            <a:prstGeom prst="rect">
              <a:avLst/>
            </a:prstGeom>
          </p:spPr>
        </p:pic>
      </p:grpSp>
      <p:sp>
        <p:nvSpPr>
          <p:cNvPr id="9" name="TextBox 8">
            <a:extLst>
              <a:ext uri="{FF2B5EF4-FFF2-40B4-BE49-F238E27FC236}">
                <a16:creationId xmlns:a16="http://schemas.microsoft.com/office/drawing/2014/main" id="{FBA12D40-1BB5-D9F7-0B88-99D6F62C9F53}"/>
              </a:ext>
            </a:extLst>
          </p:cNvPr>
          <p:cNvSpPr txBox="1"/>
          <p:nvPr/>
        </p:nvSpPr>
        <p:spPr>
          <a:xfrm>
            <a:off x="1188563" y="7374464"/>
            <a:ext cx="3424517" cy="1569660"/>
          </a:xfrm>
          <a:prstGeom prst="rect">
            <a:avLst/>
          </a:prstGeom>
          <a:noFill/>
        </p:spPr>
        <p:txBody>
          <a:bodyPr wrap="square" rtlCol="0">
            <a:spAutoFit/>
          </a:bodyPr>
          <a:lstStyle/>
          <a:p>
            <a:pPr algn="l"/>
            <a:r>
              <a:rPr lang="en-GB" sz="3200" dirty="0"/>
              <a:t>Learn about the employment landscape</a:t>
            </a:r>
          </a:p>
        </p:txBody>
      </p:sp>
      <p:grpSp>
        <p:nvGrpSpPr>
          <p:cNvPr id="10" name="Group 9">
            <a:extLst>
              <a:ext uri="{FF2B5EF4-FFF2-40B4-BE49-F238E27FC236}">
                <a16:creationId xmlns:a16="http://schemas.microsoft.com/office/drawing/2014/main" id="{C8164BF8-39F5-33DC-814F-0B7DE1CA700C}"/>
              </a:ext>
            </a:extLst>
          </p:cNvPr>
          <p:cNvGrpSpPr/>
          <p:nvPr/>
        </p:nvGrpSpPr>
        <p:grpSpPr>
          <a:xfrm>
            <a:off x="13102697" y="7086238"/>
            <a:ext cx="1905000" cy="2698363"/>
            <a:chOff x="14354943" y="2910854"/>
            <a:chExt cx="1905000" cy="2698363"/>
          </a:xfrm>
        </p:grpSpPr>
        <p:sp>
          <p:nvSpPr>
            <p:cNvPr id="18" name="Text Placeholder 17">
              <a:extLst>
                <a:ext uri="{FF2B5EF4-FFF2-40B4-BE49-F238E27FC236}">
                  <a16:creationId xmlns:a16="http://schemas.microsoft.com/office/drawing/2014/main" id="{039B0AC0-1A51-89CB-CBA1-948216097562}"/>
                </a:ext>
              </a:extLst>
            </p:cNvPr>
            <p:cNvSpPr txBox="1">
              <a:spLocks/>
            </p:cNvSpPr>
            <p:nvPr/>
          </p:nvSpPr>
          <p:spPr>
            <a:xfrm>
              <a:off x="14730532" y="4768740"/>
              <a:ext cx="1153822" cy="840477"/>
            </a:xfrm>
            <a:prstGeom prst="rect">
              <a:avLst/>
            </a:prstGeom>
          </p:spPr>
          <p:txBody>
            <a:bodyPr vert="horz" lIns="91440" tIns="45720" rIns="91440" bIns="45720" rtlCol="0" anchor="t">
              <a:noAutofit/>
            </a:bodyPr>
            <a:lstStyle>
              <a:lvl1pPr marL="0" eaLnBrk="1" hangingPunct="1">
                <a:defRPr sz="4000">
                  <a:latin typeface="+mn-lt"/>
                  <a:ea typeface="+mn-ea"/>
                  <a:cs typeface="+mn-cs"/>
                </a:defRPr>
              </a:lvl1pPr>
              <a:lvl2pPr marL="457200" eaLnBrk="1" hangingPunct="1">
                <a:defRPr sz="2500">
                  <a:latin typeface="+mn-lt"/>
                  <a:ea typeface="+mn-ea"/>
                  <a:cs typeface="+mn-cs"/>
                </a:defRPr>
              </a:lvl2pPr>
              <a:lvl3pPr marL="914400" eaLnBrk="1" hangingPunct="1">
                <a:defRPr sz="2200">
                  <a:latin typeface="+mn-lt"/>
                  <a:ea typeface="+mn-ea"/>
                  <a:cs typeface="+mn-cs"/>
                </a:defRPr>
              </a:lvl3pPr>
              <a:lvl4pPr marL="1371600" eaLnBrk="1" hangingPunct="1">
                <a:defRPr sz="2200">
                  <a:latin typeface="+mn-lt"/>
                  <a:ea typeface="+mn-ea"/>
                  <a:cs typeface="+mn-cs"/>
                </a:defRPr>
              </a:lvl4pPr>
              <a:lvl5pPr marL="1828800" eaLnBrk="1" hangingPunct="1">
                <a:defRPr sz="2200">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algn="l"/>
              <a:r>
                <a:rPr lang="en-GB" b="1"/>
                <a:t>Act</a:t>
              </a:r>
            </a:p>
          </p:txBody>
        </p:sp>
        <p:pic>
          <p:nvPicPr>
            <p:cNvPr id="19" name="Graphic 18" descr="A purple square in a black background&#10;&#10;AI-generated content may be incorrect.">
              <a:extLst>
                <a:ext uri="{FF2B5EF4-FFF2-40B4-BE49-F238E27FC236}">
                  <a16:creationId xmlns:a16="http://schemas.microsoft.com/office/drawing/2014/main" id="{55890A28-115E-75EE-7BC5-F2F736424D2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354943" y="2910854"/>
              <a:ext cx="1905000" cy="1905000"/>
            </a:xfrm>
            <a:prstGeom prst="rect">
              <a:avLst/>
            </a:prstGeom>
          </p:spPr>
        </p:pic>
      </p:grpSp>
      <p:sp>
        <p:nvSpPr>
          <p:cNvPr id="11" name="TextBox 10">
            <a:extLst>
              <a:ext uri="{FF2B5EF4-FFF2-40B4-BE49-F238E27FC236}">
                <a16:creationId xmlns:a16="http://schemas.microsoft.com/office/drawing/2014/main" id="{F2E5F449-F340-02AA-1E44-C3869F236B9D}"/>
              </a:ext>
            </a:extLst>
          </p:cNvPr>
          <p:cNvSpPr txBox="1"/>
          <p:nvPr/>
        </p:nvSpPr>
        <p:spPr>
          <a:xfrm>
            <a:off x="15212183" y="7421578"/>
            <a:ext cx="3849593" cy="1569660"/>
          </a:xfrm>
          <a:prstGeom prst="rect">
            <a:avLst/>
          </a:prstGeom>
          <a:noFill/>
        </p:spPr>
        <p:txBody>
          <a:bodyPr wrap="square" rtlCol="0">
            <a:spAutoFit/>
          </a:bodyPr>
          <a:lstStyle/>
          <a:p>
            <a:pPr algn="l"/>
            <a:r>
              <a:rPr lang="en-GB" sz="3200" dirty="0">
                <a:latin typeface="+mj-lt"/>
              </a:rPr>
              <a:t>Skills for your whole career, wherever it takes you</a:t>
            </a:r>
          </a:p>
        </p:txBody>
      </p:sp>
      <p:sp>
        <p:nvSpPr>
          <p:cNvPr id="12" name="Arrow: Left-Right 11">
            <a:extLst>
              <a:ext uri="{FF2B5EF4-FFF2-40B4-BE49-F238E27FC236}">
                <a16:creationId xmlns:a16="http://schemas.microsoft.com/office/drawing/2014/main" id="{A429C36F-21D5-4D66-C03A-BDC93E807F28}"/>
              </a:ext>
            </a:extLst>
          </p:cNvPr>
          <p:cNvSpPr/>
          <p:nvPr/>
        </p:nvSpPr>
        <p:spPr>
          <a:xfrm rot="18908236">
            <a:off x="5646979" y="5870539"/>
            <a:ext cx="3568347" cy="554392"/>
          </a:xfrm>
          <a:prstGeom prst="leftRightArrow">
            <a:avLst/>
          </a:prstGeom>
          <a:solidFill>
            <a:srgbClr val="A3A8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Left-Right 12">
            <a:extLst>
              <a:ext uri="{FF2B5EF4-FFF2-40B4-BE49-F238E27FC236}">
                <a16:creationId xmlns:a16="http://schemas.microsoft.com/office/drawing/2014/main" id="{5E92B0F9-06B7-9C24-E69D-C341B0B5D1C3}"/>
              </a:ext>
            </a:extLst>
          </p:cNvPr>
          <p:cNvSpPr/>
          <p:nvPr/>
        </p:nvSpPr>
        <p:spPr>
          <a:xfrm>
            <a:off x="6668311" y="8067959"/>
            <a:ext cx="6187658" cy="565742"/>
          </a:xfrm>
          <a:prstGeom prst="leftRightArrow">
            <a:avLst/>
          </a:prstGeom>
          <a:solidFill>
            <a:srgbClr val="A3A8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 name="Group 13">
            <a:extLst>
              <a:ext uri="{FF2B5EF4-FFF2-40B4-BE49-F238E27FC236}">
                <a16:creationId xmlns:a16="http://schemas.microsoft.com/office/drawing/2014/main" id="{675DE12F-5739-242B-F6A5-6DC1CEC1008E}"/>
              </a:ext>
            </a:extLst>
          </p:cNvPr>
          <p:cNvGrpSpPr/>
          <p:nvPr/>
        </p:nvGrpSpPr>
        <p:grpSpPr>
          <a:xfrm>
            <a:off x="8013893" y="5992333"/>
            <a:ext cx="3651778" cy="2187810"/>
            <a:chOff x="8231122" y="5387250"/>
            <a:chExt cx="2372361" cy="1531213"/>
          </a:xfrm>
        </p:grpSpPr>
        <p:sp>
          <p:nvSpPr>
            <p:cNvPr id="16" name="Rectangle: Rounded Corners 15">
              <a:extLst>
                <a:ext uri="{FF2B5EF4-FFF2-40B4-BE49-F238E27FC236}">
                  <a16:creationId xmlns:a16="http://schemas.microsoft.com/office/drawing/2014/main" id="{D2057441-83BB-9E8E-88F7-B3A12BA420C3}"/>
                </a:ext>
              </a:extLst>
            </p:cNvPr>
            <p:cNvSpPr/>
            <p:nvPr/>
          </p:nvSpPr>
          <p:spPr>
            <a:xfrm>
              <a:off x="8231122" y="5387250"/>
              <a:ext cx="2372361" cy="1346424"/>
            </a:xfrm>
            <a:prstGeom prst="roundRect">
              <a:avLst/>
            </a:prstGeom>
            <a:solidFill>
              <a:srgbClr val="E4E8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2A21507E-0E9D-D07A-85F8-2625BA867C01}"/>
                </a:ext>
              </a:extLst>
            </p:cNvPr>
            <p:cNvSpPr txBox="1"/>
            <p:nvPr/>
          </p:nvSpPr>
          <p:spPr>
            <a:xfrm>
              <a:off x="8317891" y="5506023"/>
              <a:ext cx="2198823" cy="1412440"/>
            </a:xfrm>
            <a:prstGeom prst="rect">
              <a:avLst/>
            </a:prstGeom>
            <a:noFill/>
          </p:spPr>
          <p:txBody>
            <a:bodyPr wrap="square" rtlCol="0">
              <a:spAutoFit/>
            </a:bodyPr>
            <a:lstStyle/>
            <a:p>
              <a:pPr algn="ctr"/>
              <a:r>
                <a:rPr lang="en-GB" sz="3200" dirty="0">
                  <a:latin typeface="+mj-lt"/>
                </a:rPr>
                <a:t>Community </a:t>
              </a:r>
            </a:p>
            <a:p>
              <a:pPr algn="ctr"/>
              <a:r>
                <a:rPr lang="en-GB" sz="3200" dirty="0">
                  <a:latin typeface="+mj-lt"/>
                </a:rPr>
                <a:t>and </a:t>
              </a:r>
            </a:p>
            <a:p>
              <a:pPr algn="ctr"/>
              <a:r>
                <a:rPr lang="en-GB" sz="3200" dirty="0">
                  <a:latin typeface="+mj-lt"/>
                </a:rPr>
                <a:t>peer learning</a:t>
              </a:r>
            </a:p>
          </p:txBody>
        </p:sp>
      </p:grpSp>
      <p:sp>
        <p:nvSpPr>
          <p:cNvPr id="28" name="Arrow: Left-Right 27">
            <a:extLst>
              <a:ext uri="{FF2B5EF4-FFF2-40B4-BE49-F238E27FC236}">
                <a16:creationId xmlns:a16="http://schemas.microsoft.com/office/drawing/2014/main" id="{B6036184-D169-A78F-4E25-F901155FBB14}"/>
              </a:ext>
            </a:extLst>
          </p:cNvPr>
          <p:cNvSpPr/>
          <p:nvPr/>
        </p:nvSpPr>
        <p:spPr>
          <a:xfrm rot="2691764" flipH="1">
            <a:off x="10395564" y="5895269"/>
            <a:ext cx="3568347" cy="554392"/>
          </a:xfrm>
          <a:prstGeom prst="leftRightArrow">
            <a:avLst/>
          </a:prstGeom>
          <a:solidFill>
            <a:srgbClr val="A3A8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68058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 name="Picture 102" descr="A logo with a lion and a book&#10;&#10;Description automatically generated">
            <a:extLst>
              <a:ext uri="{FF2B5EF4-FFF2-40B4-BE49-F238E27FC236}">
                <a16:creationId xmlns:a16="http://schemas.microsoft.com/office/drawing/2014/main" id="{2E48E198-F877-FA96-F357-A192DB85FE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5760" y="2606814"/>
            <a:ext cx="1497074" cy="1497074"/>
          </a:xfrm>
          <a:prstGeom prst="rect">
            <a:avLst/>
          </a:prstGeom>
          <a:ln>
            <a:noFill/>
          </a:ln>
        </p:spPr>
      </p:pic>
      <p:sp>
        <p:nvSpPr>
          <p:cNvPr id="2" name="Text Placeholder 1">
            <a:extLst>
              <a:ext uri="{FF2B5EF4-FFF2-40B4-BE49-F238E27FC236}">
                <a16:creationId xmlns:a16="http://schemas.microsoft.com/office/drawing/2014/main" id="{15F4A0DB-E22B-36BE-BDC3-28D1F71BC3D2}"/>
              </a:ext>
            </a:extLst>
          </p:cNvPr>
          <p:cNvSpPr>
            <a:spLocks noGrp="1"/>
          </p:cNvSpPr>
          <p:nvPr>
            <p:ph type="body" sz="quarter" idx="10"/>
          </p:nvPr>
        </p:nvSpPr>
        <p:spPr/>
        <p:txBody>
          <a:bodyPr>
            <a:normAutofit fontScale="85000" lnSpcReduction="20000"/>
          </a:bodyPr>
          <a:lstStyle/>
          <a:p>
            <a:r>
              <a:rPr lang="en-GB"/>
              <a:t>November 2019 – August 2023</a:t>
            </a:r>
          </a:p>
        </p:txBody>
      </p:sp>
      <p:sp>
        <p:nvSpPr>
          <p:cNvPr id="3" name="Text Placeholder 2">
            <a:extLst>
              <a:ext uri="{FF2B5EF4-FFF2-40B4-BE49-F238E27FC236}">
                <a16:creationId xmlns:a16="http://schemas.microsoft.com/office/drawing/2014/main" id="{E74F9918-CA37-5F5B-9675-9121452A507A}"/>
              </a:ext>
            </a:extLst>
          </p:cNvPr>
          <p:cNvSpPr>
            <a:spLocks noGrp="1"/>
          </p:cNvSpPr>
          <p:nvPr>
            <p:ph type="body" sz="quarter" idx="12"/>
          </p:nvPr>
        </p:nvSpPr>
        <p:spPr/>
        <p:txBody>
          <a:bodyPr vert="horz" lIns="91440" tIns="45720" rIns="91440" bIns="45720" rtlCol="0" anchor="t">
            <a:noAutofit/>
          </a:bodyPr>
          <a:lstStyle/>
          <a:p>
            <a:r>
              <a:rPr lang="en-US"/>
              <a:t>Prosper model co-created and piloted across our three partner institutions</a:t>
            </a:r>
            <a:endParaRPr lang="en-US">
              <a:solidFill>
                <a:srgbClr val="000000"/>
              </a:solidFill>
              <a:latin typeface="Arial"/>
              <a:cs typeface="Arial"/>
            </a:endParaRPr>
          </a:p>
          <a:p>
            <a:endParaRPr lang="en-GB"/>
          </a:p>
        </p:txBody>
      </p:sp>
      <p:sp>
        <p:nvSpPr>
          <p:cNvPr id="5" name="Text Placeholder 4">
            <a:extLst>
              <a:ext uri="{FF2B5EF4-FFF2-40B4-BE49-F238E27FC236}">
                <a16:creationId xmlns:a16="http://schemas.microsoft.com/office/drawing/2014/main" id="{B1FB1738-A745-CBCF-2F56-5CD1FE09F812}"/>
              </a:ext>
            </a:extLst>
          </p:cNvPr>
          <p:cNvSpPr>
            <a:spLocks noGrp="1"/>
          </p:cNvSpPr>
          <p:nvPr>
            <p:ph type="body" sz="quarter" idx="14"/>
          </p:nvPr>
        </p:nvSpPr>
        <p:spPr/>
        <p:txBody>
          <a:bodyPr>
            <a:normAutofit fontScale="92500" lnSpcReduction="10000"/>
          </a:bodyPr>
          <a:lstStyle/>
          <a:p>
            <a:r>
              <a:rPr lang="en-US"/>
              <a:t>October 2023</a:t>
            </a:r>
          </a:p>
          <a:p>
            <a:endParaRPr lang="en-GB"/>
          </a:p>
        </p:txBody>
      </p:sp>
      <p:sp>
        <p:nvSpPr>
          <p:cNvPr id="6" name="Text Placeholder 5">
            <a:extLst>
              <a:ext uri="{FF2B5EF4-FFF2-40B4-BE49-F238E27FC236}">
                <a16:creationId xmlns:a16="http://schemas.microsoft.com/office/drawing/2014/main" id="{E75C5F85-FCA1-C0DA-0633-46AB520A4CE1}"/>
              </a:ext>
            </a:extLst>
          </p:cNvPr>
          <p:cNvSpPr>
            <a:spLocks noGrp="1"/>
          </p:cNvSpPr>
          <p:nvPr>
            <p:ph type="body" sz="quarter" idx="15"/>
          </p:nvPr>
        </p:nvSpPr>
        <p:spPr/>
        <p:txBody>
          <a:bodyPr/>
          <a:lstStyle/>
          <a:p>
            <a:r>
              <a:rPr lang="en-US"/>
              <a:t>The PI Network – a forum for PIs to share practice and develop leadership skills – is launched to sector</a:t>
            </a:r>
          </a:p>
          <a:p>
            <a:endParaRPr lang="en-GB"/>
          </a:p>
        </p:txBody>
      </p:sp>
      <p:sp>
        <p:nvSpPr>
          <p:cNvPr id="8" name="Text Placeholder 7">
            <a:extLst>
              <a:ext uri="{FF2B5EF4-FFF2-40B4-BE49-F238E27FC236}">
                <a16:creationId xmlns:a16="http://schemas.microsoft.com/office/drawing/2014/main" id="{D25DFE92-6454-71D3-1141-6F2EFA5DA468}"/>
              </a:ext>
            </a:extLst>
          </p:cNvPr>
          <p:cNvSpPr>
            <a:spLocks noGrp="1"/>
          </p:cNvSpPr>
          <p:nvPr>
            <p:ph type="body" sz="quarter" idx="17"/>
          </p:nvPr>
        </p:nvSpPr>
        <p:spPr/>
        <p:txBody>
          <a:bodyPr>
            <a:normAutofit fontScale="85000" lnSpcReduction="20000"/>
          </a:bodyPr>
          <a:lstStyle/>
          <a:p>
            <a:r>
              <a:rPr lang="en-US"/>
              <a:t>February 2025</a:t>
            </a:r>
          </a:p>
          <a:p>
            <a:endParaRPr lang="en-GB"/>
          </a:p>
        </p:txBody>
      </p:sp>
      <p:sp>
        <p:nvSpPr>
          <p:cNvPr id="9" name="Text Placeholder 8">
            <a:extLst>
              <a:ext uri="{FF2B5EF4-FFF2-40B4-BE49-F238E27FC236}">
                <a16:creationId xmlns:a16="http://schemas.microsoft.com/office/drawing/2014/main" id="{1D0B6E8D-176C-8472-3B88-EFEC04F7325D}"/>
              </a:ext>
            </a:extLst>
          </p:cNvPr>
          <p:cNvSpPr>
            <a:spLocks noGrp="1"/>
          </p:cNvSpPr>
          <p:nvPr>
            <p:ph type="body" sz="quarter" idx="18"/>
          </p:nvPr>
        </p:nvSpPr>
        <p:spPr/>
        <p:txBody>
          <a:bodyPr/>
          <a:lstStyle/>
          <a:p>
            <a:r>
              <a:rPr lang="en-US"/>
              <a:t>The first Prosper Practice Exchange event, hosted in Manchester</a:t>
            </a:r>
          </a:p>
          <a:p>
            <a:endParaRPr lang="en-GB"/>
          </a:p>
        </p:txBody>
      </p:sp>
      <p:sp>
        <p:nvSpPr>
          <p:cNvPr id="11" name="Text Placeholder 10">
            <a:extLst>
              <a:ext uri="{FF2B5EF4-FFF2-40B4-BE49-F238E27FC236}">
                <a16:creationId xmlns:a16="http://schemas.microsoft.com/office/drawing/2014/main" id="{6115A3AB-F992-6ADD-F94C-B67875F978F5}"/>
              </a:ext>
            </a:extLst>
          </p:cNvPr>
          <p:cNvSpPr>
            <a:spLocks noGrp="1"/>
          </p:cNvSpPr>
          <p:nvPr>
            <p:ph type="body" sz="quarter" idx="20"/>
          </p:nvPr>
        </p:nvSpPr>
        <p:spPr/>
        <p:txBody>
          <a:bodyPr>
            <a:normAutofit fontScale="85000" lnSpcReduction="20000"/>
          </a:bodyPr>
          <a:lstStyle/>
          <a:p>
            <a:r>
              <a:rPr lang="en-GB"/>
              <a:t>August 2026</a:t>
            </a:r>
          </a:p>
        </p:txBody>
      </p:sp>
      <p:sp>
        <p:nvSpPr>
          <p:cNvPr id="12" name="Text Placeholder 11">
            <a:extLst>
              <a:ext uri="{FF2B5EF4-FFF2-40B4-BE49-F238E27FC236}">
                <a16:creationId xmlns:a16="http://schemas.microsoft.com/office/drawing/2014/main" id="{A625BB81-8962-9BD0-9B43-E843A659B9BD}"/>
              </a:ext>
            </a:extLst>
          </p:cNvPr>
          <p:cNvSpPr>
            <a:spLocks noGrp="1"/>
          </p:cNvSpPr>
          <p:nvPr>
            <p:ph type="body" sz="quarter" idx="21"/>
          </p:nvPr>
        </p:nvSpPr>
        <p:spPr/>
        <p:txBody>
          <a:bodyPr vert="horz" lIns="91440" tIns="45720" rIns="91440" bIns="45720" rtlCol="0" anchor="t">
            <a:noAutofit/>
          </a:bodyPr>
          <a:lstStyle/>
          <a:p>
            <a:r>
              <a:rPr lang="en-US"/>
              <a:t>End of UKRI rollout funding and transition to business-as-usual</a:t>
            </a:r>
            <a:endParaRPr lang="en-US">
              <a:solidFill>
                <a:srgbClr val="000000"/>
              </a:solidFill>
              <a:latin typeface="Arial"/>
              <a:cs typeface="Arial"/>
            </a:endParaRPr>
          </a:p>
          <a:p>
            <a:endParaRPr lang="en-GB"/>
          </a:p>
        </p:txBody>
      </p:sp>
      <p:sp>
        <p:nvSpPr>
          <p:cNvPr id="14" name="Text Placeholder 13">
            <a:extLst>
              <a:ext uri="{FF2B5EF4-FFF2-40B4-BE49-F238E27FC236}">
                <a16:creationId xmlns:a16="http://schemas.microsoft.com/office/drawing/2014/main" id="{F9740924-9014-C205-9670-664F12A3531B}"/>
              </a:ext>
            </a:extLst>
          </p:cNvPr>
          <p:cNvSpPr>
            <a:spLocks noGrp="1"/>
          </p:cNvSpPr>
          <p:nvPr>
            <p:ph type="body" sz="quarter" idx="23"/>
          </p:nvPr>
        </p:nvSpPr>
        <p:spPr/>
        <p:txBody>
          <a:bodyPr>
            <a:normAutofit fontScale="85000" lnSpcReduction="20000"/>
          </a:bodyPr>
          <a:lstStyle/>
          <a:p>
            <a:r>
              <a:rPr lang="en-US"/>
              <a:t>February 2026</a:t>
            </a:r>
          </a:p>
          <a:p>
            <a:endParaRPr lang="en-GB"/>
          </a:p>
        </p:txBody>
      </p:sp>
      <p:sp>
        <p:nvSpPr>
          <p:cNvPr id="15" name="Text Placeholder 14">
            <a:extLst>
              <a:ext uri="{FF2B5EF4-FFF2-40B4-BE49-F238E27FC236}">
                <a16:creationId xmlns:a16="http://schemas.microsoft.com/office/drawing/2014/main" id="{DF86BD87-B250-1F0F-B2DE-6EEB590A22DE}"/>
              </a:ext>
            </a:extLst>
          </p:cNvPr>
          <p:cNvSpPr>
            <a:spLocks noGrp="1"/>
          </p:cNvSpPr>
          <p:nvPr>
            <p:ph type="body" sz="quarter" idx="24"/>
          </p:nvPr>
        </p:nvSpPr>
        <p:spPr/>
        <p:txBody>
          <a:bodyPr vert="horz" lIns="91440" tIns="45720" rIns="91440" bIns="45720" rtlCol="0" anchor="t">
            <a:noAutofit/>
          </a:bodyPr>
          <a:lstStyle/>
          <a:p>
            <a:r>
              <a:rPr lang="en-US"/>
              <a:t>Launch of  the Prosper Exchange – a reciprocation framework for sustaining Prosper’s impact across the sector</a:t>
            </a:r>
            <a:endParaRPr lang="en-US">
              <a:solidFill>
                <a:srgbClr val="000000"/>
              </a:solidFill>
              <a:latin typeface="Arial"/>
              <a:cs typeface="Arial"/>
            </a:endParaRPr>
          </a:p>
          <a:p>
            <a:endParaRPr lang="en-GB"/>
          </a:p>
        </p:txBody>
      </p:sp>
      <p:sp>
        <p:nvSpPr>
          <p:cNvPr id="17" name="Text Placeholder 16">
            <a:extLst>
              <a:ext uri="{FF2B5EF4-FFF2-40B4-BE49-F238E27FC236}">
                <a16:creationId xmlns:a16="http://schemas.microsoft.com/office/drawing/2014/main" id="{C0C28932-B483-C95D-5DD2-07F88138CC3C}"/>
              </a:ext>
            </a:extLst>
          </p:cNvPr>
          <p:cNvSpPr>
            <a:spLocks noGrp="1"/>
          </p:cNvSpPr>
          <p:nvPr>
            <p:ph type="body" sz="quarter" idx="26"/>
          </p:nvPr>
        </p:nvSpPr>
        <p:spPr/>
        <p:txBody>
          <a:bodyPr>
            <a:normAutofit fontScale="85000" lnSpcReduction="20000"/>
          </a:bodyPr>
          <a:lstStyle/>
          <a:p>
            <a:r>
              <a:rPr lang="en-GB"/>
              <a:t>January 2025</a:t>
            </a:r>
          </a:p>
        </p:txBody>
      </p:sp>
      <p:sp>
        <p:nvSpPr>
          <p:cNvPr id="18" name="Text Placeholder 17">
            <a:extLst>
              <a:ext uri="{FF2B5EF4-FFF2-40B4-BE49-F238E27FC236}">
                <a16:creationId xmlns:a16="http://schemas.microsoft.com/office/drawing/2014/main" id="{601C4153-CAC1-FACA-2172-B9FFF3906B4B}"/>
              </a:ext>
            </a:extLst>
          </p:cNvPr>
          <p:cNvSpPr>
            <a:spLocks noGrp="1"/>
          </p:cNvSpPr>
          <p:nvPr>
            <p:ph type="body" sz="quarter" idx="27"/>
          </p:nvPr>
        </p:nvSpPr>
        <p:spPr/>
        <p:txBody>
          <a:bodyPr/>
          <a:lstStyle/>
          <a:p>
            <a:r>
              <a:rPr lang="en-US"/>
              <a:t>Prosper cohorts delivered at nine Higher Education Institutions across the UK.</a:t>
            </a:r>
          </a:p>
          <a:p>
            <a:endParaRPr lang="en-GB"/>
          </a:p>
        </p:txBody>
      </p:sp>
      <p:sp>
        <p:nvSpPr>
          <p:cNvPr id="20" name="Text Placeholder 19">
            <a:extLst>
              <a:ext uri="{FF2B5EF4-FFF2-40B4-BE49-F238E27FC236}">
                <a16:creationId xmlns:a16="http://schemas.microsoft.com/office/drawing/2014/main" id="{9D8FE5B6-C88E-D096-ADE7-10113CCEA5DD}"/>
              </a:ext>
            </a:extLst>
          </p:cNvPr>
          <p:cNvSpPr>
            <a:spLocks noGrp="1"/>
          </p:cNvSpPr>
          <p:nvPr>
            <p:ph type="body" sz="quarter" idx="29"/>
          </p:nvPr>
        </p:nvSpPr>
        <p:spPr/>
        <p:txBody>
          <a:bodyPr>
            <a:normAutofit fontScale="85000" lnSpcReduction="20000"/>
          </a:bodyPr>
          <a:lstStyle/>
          <a:p>
            <a:r>
              <a:rPr lang="en-US"/>
              <a:t>September 2023</a:t>
            </a:r>
          </a:p>
          <a:p>
            <a:endParaRPr lang="en-GB"/>
          </a:p>
        </p:txBody>
      </p:sp>
      <p:sp>
        <p:nvSpPr>
          <p:cNvPr id="21" name="Text Placeholder 20">
            <a:extLst>
              <a:ext uri="{FF2B5EF4-FFF2-40B4-BE49-F238E27FC236}">
                <a16:creationId xmlns:a16="http://schemas.microsoft.com/office/drawing/2014/main" id="{892AA1F9-6593-524A-A92D-8626FC3F8855}"/>
              </a:ext>
            </a:extLst>
          </p:cNvPr>
          <p:cNvSpPr>
            <a:spLocks noGrp="1"/>
          </p:cNvSpPr>
          <p:nvPr>
            <p:ph type="body" sz="quarter" idx="30"/>
          </p:nvPr>
        </p:nvSpPr>
        <p:spPr/>
        <p:txBody>
          <a:bodyPr/>
          <a:lstStyle/>
          <a:p>
            <a:r>
              <a:rPr lang="en-US"/>
              <a:t>RED funding ends, Prosper becomes UKRI-funded. Prosper launches to sector and begins rollout.</a:t>
            </a:r>
          </a:p>
          <a:p>
            <a:endParaRPr lang="en-GB"/>
          </a:p>
        </p:txBody>
      </p:sp>
      <p:sp>
        <p:nvSpPr>
          <p:cNvPr id="23" name="Text Placeholder 22">
            <a:extLst>
              <a:ext uri="{FF2B5EF4-FFF2-40B4-BE49-F238E27FC236}">
                <a16:creationId xmlns:a16="http://schemas.microsoft.com/office/drawing/2014/main" id="{9A547281-63BD-A245-9667-1AEFD871EBCE}"/>
              </a:ext>
            </a:extLst>
          </p:cNvPr>
          <p:cNvSpPr>
            <a:spLocks noGrp="1"/>
          </p:cNvSpPr>
          <p:nvPr>
            <p:ph type="body" sz="quarter" idx="32"/>
          </p:nvPr>
        </p:nvSpPr>
        <p:spPr/>
        <p:txBody>
          <a:bodyPr>
            <a:normAutofit fontScale="85000" lnSpcReduction="20000"/>
          </a:bodyPr>
          <a:lstStyle/>
          <a:p>
            <a:r>
              <a:rPr lang="en-GB"/>
              <a:t>October 2019</a:t>
            </a:r>
          </a:p>
        </p:txBody>
      </p:sp>
      <p:sp>
        <p:nvSpPr>
          <p:cNvPr id="24" name="Text Placeholder 23">
            <a:extLst>
              <a:ext uri="{FF2B5EF4-FFF2-40B4-BE49-F238E27FC236}">
                <a16:creationId xmlns:a16="http://schemas.microsoft.com/office/drawing/2014/main" id="{00C1E1E9-2992-14B7-5272-1727543589BA}"/>
              </a:ext>
            </a:extLst>
          </p:cNvPr>
          <p:cNvSpPr>
            <a:spLocks noGrp="1"/>
          </p:cNvSpPr>
          <p:nvPr>
            <p:ph type="body" sz="quarter" idx="33"/>
          </p:nvPr>
        </p:nvSpPr>
        <p:spPr/>
        <p:txBody>
          <a:bodyPr/>
          <a:lstStyle/>
          <a:p>
            <a:r>
              <a:rPr lang="en-GB"/>
              <a:t>Prosper begins as Research England Development (RED) fund project</a:t>
            </a:r>
          </a:p>
        </p:txBody>
      </p:sp>
      <p:sp>
        <p:nvSpPr>
          <p:cNvPr id="25" name="Title 24">
            <a:extLst>
              <a:ext uri="{FF2B5EF4-FFF2-40B4-BE49-F238E27FC236}">
                <a16:creationId xmlns:a16="http://schemas.microsoft.com/office/drawing/2014/main" id="{D1D01A2B-6EF0-4E4A-D500-9314B04EE62B}"/>
              </a:ext>
            </a:extLst>
          </p:cNvPr>
          <p:cNvSpPr>
            <a:spLocks noGrp="1"/>
          </p:cNvSpPr>
          <p:nvPr>
            <p:ph type="title"/>
          </p:nvPr>
        </p:nvSpPr>
        <p:spPr/>
        <p:txBody>
          <a:bodyPr/>
          <a:lstStyle/>
          <a:p>
            <a:r>
              <a:rPr lang="en-GB"/>
              <a:t>Prosper's history</a:t>
            </a:r>
          </a:p>
        </p:txBody>
      </p:sp>
      <p:pic>
        <p:nvPicPr>
          <p:cNvPr id="98" name="Picture Placeholder 47">
            <a:extLst>
              <a:ext uri="{FF2B5EF4-FFF2-40B4-BE49-F238E27FC236}">
                <a16:creationId xmlns:a16="http://schemas.microsoft.com/office/drawing/2014/main" id="{8C257D5B-D79E-0E20-1D0A-6304BCAD7892}"/>
              </a:ext>
            </a:extLst>
          </p:cNvPr>
          <p:cNvPicPr>
            <a:picLocks noGrp="1" noChangeAspect="1"/>
          </p:cNvPicPr>
          <p:nvPr>
            <p:ph type="pic" sz="quarter" idx="34"/>
          </p:nvPr>
        </p:nvPicPr>
        <p:blipFill rotWithShape="1">
          <a:blip r:embed="rId3">
            <a:extLst>
              <a:ext uri="{96DAC541-7B7A-43D3-8B79-37D633B846F1}">
                <asvg:svgBlip xmlns:asvg="http://schemas.microsoft.com/office/drawing/2016/SVG/main" r:embed="rId4"/>
              </a:ext>
            </a:extLst>
          </a:blip>
          <a:srcRect/>
          <a:stretch/>
        </p:blipFill>
        <p:spPr>
          <a:xfrm>
            <a:off x="2585001" y="2635696"/>
            <a:ext cx="1575235" cy="395643"/>
          </a:xfrm>
        </p:spPr>
      </p:pic>
      <p:pic>
        <p:nvPicPr>
          <p:cNvPr id="99" name="Picture 98" descr="A purple and yellow sign&#10;&#10;Description automatically generated">
            <a:extLst>
              <a:ext uri="{FF2B5EF4-FFF2-40B4-BE49-F238E27FC236}">
                <a16:creationId xmlns:a16="http://schemas.microsoft.com/office/drawing/2014/main" id="{E7F597B7-DCE4-E12F-1385-953F25E2034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6560" y="3124701"/>
            <a:ext cx="1276420" cy="395643"/>
          </a:xfrm>
          <a:prstGeom prst="rect">
            <a:avLst/>
          </a:prstGeom>
        </p:spPr>
      </p:pic>
      <p:pic>
        <p:nvPicPr>
          <p:cNvPr id="109" name="Picture Placeholder 44" descr="A logo of a research england&#10;&#10;Description automatically generated">
            <a:extLst>
              <a:ext uri="{FF2B5EF4-FFF2-40B4-BE49-F238E27FC236}">
                <a16:creationId xmlns:a16="http://schemas.microsoft.com/office/drawing/2014/main" id="{05BE54B8-F26C-AFCC-05C5-85F925C9EE4D}"/>
              </a:ext>
            </a:extLst>
          </p:cNvPr>
          <p:cNvPicPr>
            <a:picLocks noGrp="1" noChangeAspect="1"/>
          </p:cNvPicPr>
          <p:nvPr>
            <p:ph type="pic" sz="quarter" idx="31"/>
          </p:nvPr>
        </p:nvPicPr>
        <p:blipFill rotWithShape="1">
          <a:blip r:embed="rId6" cstate="print">
            <a:extLst>
              <a:ext uri="{28A0092B-C50C-407E-A947-70E740481C1C}">
                <a14:useLocalDpi xmlns:a14="http://schemas.microsoft.com/office/drawing/2010/main" val="0"/>
              </a:ext>
            </a:extLst>
          </a:blip>
          <a:srcRect/>
          <a:stretch/>
        </p:blipFill>
        <p:spPr>
          <a:xfrm>
            <a:off x="1249122" y="6631412"/>
            <a:ext cx="1178061" cy="1115685"/>
          </a:xfrm>
          <a:ln>
            <a:noFill/>
          </a:ln>
        </p:spPr>
      </p:pic>
      <p:pic>
        <p:nvPicPr>
          <p:cNvPr id="110" name="Picture Placeholder 42">
            <a:extLst>
              <a:ext uri="{FF2B5EF4-FFF2-40B4-BE49-F238E27FC236}">
                <a16:creationId xmlns:a16="http://schemas.microsoft.com/office/drawing/2014/main" id="{E4DCAA63-B5F2-3CF3-7DEA-D9671A9BDCB0}"/>
              </a:ext>
            </a:extLst>
          </p:cNvPr>
          <p:cNvPicPr>
            <a:picLocks noGrp="1" noChangeAspect="1"/>
          </p:cNvPicPr>
          <p:nvPr>
            <p:ph type="pic" sz="quarter" idx="28"/>
          </p:nvPr>
        </p:nvPicPr>
        <p:blipFill rotWithShape="1">
          <a:blip r:embed="rId7">
            <a:extLst>
              <a:ext uri="{96DAC541-7B7A-43D3-8B79-37D633B846F1}">
                <asvg:svgBlip xmlns:asvg="http://schemas.microsoft.com/office/drawing/2016/SVG/main" r:embed="rId8"/>
              </a:ext>
            </a:extLst>
          </a:blip>
          <a:srcRect/>
          <a:stretch/>
        </p:blipFill>
        <p:spPr>
          <a:xfrm>
            <a:off x="6035918" y="7022978"/>
            <a:ext cx="2122721" cy="626922"/>
          </a:xfrm>
        </p:spPr>
      </p:pic>
      <p:pic>
        <p:nvPicPr>
          <p:cNvPr id="111" name="Picture Placeholder 28" descr="A black and orange connected dots&#10;&#10;Description automatically generated">
            <a:extLst>
              <a:ext uri="{FF2B5EF4-FFF2-40B4-BE49-F238E27FC236}">
                <a16:creationId xmlns:a16="http://schemas.microsoft.com/office/drawing/2014/main" id="{125E78FE-17C1-4A3B-4035-4E543F5404B9}"/>
              </a:ext>
            </a:extLst>
          </p:cNvPr>
          <p:cNvPicPr>
            <a:picLocks noGrp="1" noChangeAspect="1"/>
          </p:cNvPicPr>
          <p:nvPr>
            <p:ph type="pic" sz="quarter" idx="13"/>
          </p:nvPr>
        </p:nvPicPr>
        <p:blipFill>
          <a:blip r:embed="rId9" cstate="print">
            <a:extLst>
              <a:ext uri="{28A0092B-C50C-407E-A947-70E740481C1C}">
                <a14:useLocalDpi xmlns:a14="http://schemas.microsoft.com/office/drawing/2010/main" val="0"/>
              </a:ext>
            </a:extLst>
          </a:blip>
          <a:srcRect l="1506" r="1506"/>
          <a:stretch>
            <a:fillRect/>
          </a:stretch>
        </p:blipFill>
        <p:spPr>
          <a:xfrm>
            <a:off x="7027714" y="2968073"/>
            <a:ext cx="700087" cy="637201"/>
          </a:xfrm>
          <a:ln>
            <a:noFill/>
          </a:ln>
        </p:spPr>
      </p:pic>
      <p:pic>
        <p:nvPicPr>
          <p:cNvPr id="112" name="Picture Placeholder 40" descr="A green leaf with black outline&#10;&#10;Description automatically generated">
            <a:extLst>
              <a:ext uri="{FF2B5EF4-FFF2-40B4-BE49-F238E27FC236}">
                <a16:creationId xmlns:a16="http://schemas.microsoft.com/office/drawing/2014/main" id="{F33AA2B8-A556-F207-8B35-753C39E32DD4}"/>
              </a:ext>
            </a:extLst>
          </p:cNvPr>
          <p:cNvPicPr>
            <a:picLocks noGrp="1" noChangeAspect="1"/>
          </p:cNvPicPr>
          <p:nvPr>
            <p:ph type="pic" sz="quarter" idx="25"/>
          </p:nvPr>
        </p:nvPicPr>
        <p:blipFill rotWithShape="1">
          <a:blip r:embed="rId10" cstate="print">
            <a:extLst>
              <a:ext uri="{28A0092B-C50C-407E-A947-70E740481C1C}">
                <a14:useLocalDpi xmlns:a14="http://schemas.microsoft.com/office/drawing/2010/main" val="0"/>
              </a:ext>
            </a:extLst>
          </a:blip>
          <a:srcRect/>
          <a:stretch/>
        </p:blipFill>
        <p:spPr>
          <a:xfrm>
            <a:off x="10679227" y="6946379"/>
            <a:ext cx="812983" cy="767737"/>
          </a:xfrm>
          <a:ln>
            <a:noFill/>
          </a:ln>
        </p:spPr>
      </p:pic>
      <p:pic>
        <p:nvPicPr>
          <p:cNvPr id="113" name="Picture Placeholder 34" descr="A blue eye with black outline&#10;&#10;Description automatically generated">
            <a:extLst>
              <a:ext uri="{FF2B5EF4-FFF2-40B4-BE49-F238E27FC236}">
                <a16:creationId xmlns:a16="http://schemas.microsoft.com/office/drawing/2014/main" id="{C676CBC4-2170-5678-9C0E-064FD68C21C3}"/>
              </a:ext>
            </a:extLst>
          </p:cNvPr>
          <p:cNvPicPr>
            <a:picLocks noGrp="1" noChangeAspect="1"/>
          </p:cNvPicPr>
          <p:nvPr>
            <p:ph type="pic" sz="quarter" idx="16"/>
          </p:nvPr>
        </p:nvPicPr>
        <p:blipFill>
          <a:blip r:embed="rId11" cstate="print">
            <a:extLst>
              <a:ext uri="{28A0092B-C50C-407E-A947-70E740481C1C}">
                <a14:useLocalDpi xmlns:a14="http://schemas.microsoft.com/office/drawing/2010/main" val="0"/>
              </a:ext>
            </a:extLst>
          </a:blip>
          <a:srcRect t="5859" b="5859"/>
          <a:stretch>
            <a:fillRect/>
          </a:stretch>
        </p:blipFill>
        <p:spPr>
          <a:xfrm>
            <a:off x="11636226" y="2903772"/>
            <a:ext cx="831850" cy="693503"/>
          </a:xfrm>
          <a:ln>
            <a:noFill/>
          </a:ln>
        </p:spPr>
      </p:pic>
      <p:pic>
        <p:nvPicPr>
          <p:cNvPr id="114" name="Picture Placeholder 38" descr="A group of orange circles&#10;&#10;Description automatically generated">
            <a:extLst>
              <a:ext uri="{FF2B5EF4-FFF2-40B4-BE49-F238E27FC236}">
                <a16:creationId xmlns:a16="http://schemas.microsoft.com/office/drawing/2014/main" id="{DCFBA20C-6831-0F36-3B80-B26E1E375D8B}"/>
              </a:ext>
            </a:extLst>
          </p:cNvPr>
          <p:cNvPicPr>
            <a:picLocks noGrp="1" noChangeAspect="1"/>
          </p:cNvPicPr>
          <p:nvPr>
            <p:ph type="pic" sz="quarter" idx="22"/>
          </p:nvPr>
        </p:nvPicPr>
        <p:blipFill rotWithShape="1">
          <a:blip r:embed="rId12" cstate="print">
            <a:extLst>
              <a:ext uri="{28A0092B-C50C-407E-A947-70E740481C1C}">
                <a14:useLocalDpi xmlns:a14="http://schemas.microsoft.com/office/drawing/2010/main" val="0"/>
              </a:ext>
            </a:extLst>
          </a:blip>
          <a:srcRect/>
          <a:stretch/>
        </p:blipFill>
        <p:spPr>
          <a:xfrm>
            <a:off x="15126476" y="6942881"/>
            <a:ext cx="851602" cy="804216"/>
          </a:xfrm>
          <a:ln>
            <a:noFill/>
          </a:ln>
        </p:spPr>
      </p:pic>
      <p:pic>
        <p:nvPicPr>
          <p:cNvPr id="115" name="Picture Placeholder 36" descr="A black and white circular symbol&#10;&#10;Description automatically generated">
            <a:extLst>
              <a:ext uri="{FF2B5EF4-FFF2-40B4-BE49-F238E27FC236}">
                <a16:creationId xmlns:a16="http://schemas.microsoft.com/office/drawing/2014/main" id="{28F766D0-A0C1-F415-632C-5E4C113637B1}"/>
              </a:ext>
            </a:extLst>
          </p:cNvPr>
          <p:cNvPicPr>
            <a:picLocks noGrp="1" noChangeAspect="1"/>
          </p:cNvPicPr>
          <p:nvPr>
            <p:ph type="pic" sz="quarter" idx="19"/>
          </p:nvPr>
        </p:nvPicPr>
        <p:blipFill rotWithShape="1">
          <a:blip r:embed="rId13" cstate="print">
            <a:extLst>
              <a:ext uri="{28A0092B-C50C-407E-A947-70E740481C1C}">
                <a14:useLocalDpi xmlns:a14="http://schemas.microsoft.com/office/drawing/2010/main" val="0"/>
              </a:ext>
            </a:extLst>
          </a:blip>
          <a:srcRect/>
          <a:stretch/>
        </p:blipFill>
        <p:spPr>
          <a:xfrm>
            <a:off x="16085605" y="2895013"/>
            <a:ext cx="735197" cy="694287"/>
          </a:xfrm>
          <a:ln>
            <a:noFill/>
          </a:ln>
        </p:spPr>
      </p:pic>
    </p:spTree>
    <p:extLst>
      <p:ext uri="{BB962C8B-B14F-4D97-AF65-F5344CB8AC3E}">
        <p14:creationId xmlns:p14="http://schemas.microsoft.com/office/powerpoint/2010/main" val="1283519110"/>
      </p:ext>
    </p:extLst>
  </p:cSld>
  <p:clrMapOvr>
    <a:masterClrMapping/>
  </p:clrMapOvr>
</p:sld>
</file>

<file path=ppt/theme/theme1.xml><?xml version="1.0" encoding="utf-8"?>
<a:theme xmlns:a="http://schemas.openxmlformats.org/drawingml/2006/main" name="Prosper Theme">
  <a:themeElements>
    <a:clrScheme name="Prosper">
      <a:dk1>
        <a:srgbClr val="000000"/>
      </a:dk1>
      <a:lt1>
        <a:srgbClr val="FFFFFF"/>
      </a:lt1>
      <a:dk2>
        <a:srgbClr val="595959"/>
      </a:dk2>
      <a:lt2>
        <a:srgbClr val="E3E8E5"/>
      </a:lt2>
      <a:accent1>
        <a:srgbClr val="FBF0DC"/>
      </a:accent1>
      <a:accent2>
        <a:srgbClr val="F3F6DB"/>
      </a:accent2>
      <a:accent3>
        <a:srgbClr val="E1F2F2"/>
      </a:accent3>
      <a:accent4>
        <a:srgbClr val="DEE8F3"/>
      </a:accent4>
      <a:accent5>
        <a:srgbClr val="F2EDF5"/>
      </a:accent5>
      <a:accent6>
        <a:srgbClr val="E3E8E5"/>
      </a:accent6>
      <a:hlink>
        <a:srgbClr val="000000"/>
      </a:hlink>
      <a:folHlink>
        <a:srgbClr val="59595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3" id="{79AF0FD4-F17B-AE48-82BA-3A0B6193C277}" vid="{18C52CA3-001E-4046-9F00-5171842A6829}"/>
    </a:ext>
  </a:extLst>
</a:theme>
</file>

<file path=ppt/theme/theme2.xml><?xml version="1.0" encoding="utf-8"?>
<a:theme xmlns:a="http://schemas.openxmlformats.org/drawingml/2006/main" name="Section Dividers">
  <a:themeElements>
    <a:clrScheme name="Prosper">
      <a:dk1>
        <a:srgbClr val="000000"/>
      </a:dk1>
      <a:lt1>
        <a:srgbClr val="FFFFFF"/>
      </a:lt1>
      <a:dk2>
        <a:srgbClr val="595959"/>
      </a:dk2>
      <a:lt2>
        <a:srgbClr val="E3E8E5"/>
      </a:lt2>
      <a:accent1>
        <a:srgbClr val="FBF0DC"/>
      </a:accent1>
      <a:accent2>
        <a:srgbClr val="F3F6DB"/>
      </a:accent2>
      <a:accent3>
        <a:srgbClr val="E1F2F2"/>
      </a:accent3>
      <a:accent4>
        <a:srgbClr val="DEE8F3"/>
      </a:accent4>
      <a:accent5>
        <a:srgbClr val="F2EDF5"/>
      </a:accent5>
      <a:accent6>
        <a:srgbClr val="E3E8E5"/>
      </a:accent6>
      <a:hlink>
        <a:srgbClr val="000000"/>
      </a:hlink>
      <a:folHlink>
        <a:srgbClr val="59595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3" id="{79AF0FD4-F17B-AE48-82BA-3A0B6193C277}" vid="{8164FA4E-FE4A-3144-AA4C-C16F279F9C4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25F32C0F53DF48B3E47551D7EC4F69" ma:contentTypeVersion="20" ma:contentTypeDescription="Create a new document." ma:contentTypeScope="" ma:versionID="c853b1c8df97f73f11b13096f474ea89">
  <xsd:schema xmlns:xsd="http://www.w3.org/2001/XMLSchema" xmlns:xs="http://www.w3.org/2001/XMLSchema" xmlns:p="http://schemas.microsoft.com/office/2006/metadata/properties" xmlns:ns1="http://schemas.microsoft.com/sharepoint/v3" xmlns:ns2="51c8a0a0-30a2-4aea-a631-07f16a169a79" xmlns:ns3="f16359fa-b7b0-49ed-a307-549d00d08faa" targetNamespace="http://schemas.microsoft.com/office/2006/metadata/properties" ma:root="true" ma:fieldsID="36e8fce7374eb2f872ff307dcb97d95a" ns1:_="" ns2:_="" ns3:_="">
    <xsd:import namespace="http://schemas.microsoft.com/sharepoint/v3"/>
    <xsd:import namespace="51c8a0a0-30a2-4aea-a631-07f16a169a79"/>
    <xsd:import namespace="f16359fa-b7b0-49ed-a307-549d00d08fa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1:_ip_UnifiedCompliancePolicyProperties" minOccurs="0"/>
                <xsd:element ref="ns1:_ip_UnifiedCompliancePolicyUIAction" minOccurs="0"/>
                <xsd:element ref="ns2:MediaServiceDateTaken"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1c8a0a0-30a2-4aea-a631-07f16a169a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MediaServiceLocation" ma:index="22" nillable="true" ma:displayName="Location" ma:internalName="MediaServiceLocation" ma:readOnly="true">
      <xsd:simpleType>
        <xsd:restriction base="dms:Text"/>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dfd38f81-9561-40ce-98eb-cd713668d4d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16359fa-b7b0-49ed-a307-549d00d08fa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69b34857-5037-452a-a4a7-39e1872ba64f}" ma:internalName="TaxCatchAll" ma:showField="CatchAllData" ma:web="f16359fa-b7b0-49ed-a307-549d00d08f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51c8a0a0-30a2-4aea-a631-07f16a169a79">
      <Terms xmlns="http://schemas.microsoft.com/office/infopath/2007/PartnerControls"/>
    </lcf76f155ced4ddcb4097134ff3c332f>
    <TaxCatchAll xmlns="f16359fa-b7b0-49ed-a307-549d00d08faa" xsi:nil="true"/>
  </documentManagement>
</p:properties>
</file>

<file path=customXml/itemProps1.xml><?xml version="1.0" encoding="utf-8"?>
<ds:datastoreItem xmlns:ds="http://schemas.openxmlformats.org/officeDocument/2006/customXml" ds:itemID="{1295BBC0-CAD8-4044-89EE-F6E05484A253}">
  <ds:schemaRefs>
    <ds:schemaRef ds:uri="51c8a0a0-30a2-4aea-a631-07f16a169a79"/>
    <ds:schemaRef ds:uri="f16359fa-b7b0-49ed-a307-549d00d08fa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4E1CBC8-E1BF-4C28-875D-572911EFA3A9}">
  <ds:schemaRefs>
    <ds:schemaRef ds:uri="http://schemas.microsoft.com/sharepoint/v3/contenttype/forms"/>
  </ds:schemaRefs>
</ds:datastoreItem>
</file>

<file path=customXml/itemProps3.xml><?xml version="1.0" encoding="utf-8"?>
<ds:datastoreItem xmlns:ds="http://schemas.openxmlformats.org/officeDocument/2006/customXml" ds:itemID="{C6EFB11B-48FE-494B-B2F0-CC8B3099FF67}">
  <ds:schemaRefs>
    <ds:schemaRef ds:uri="51c8a0a0-30a2-4aea-a631-07f16a169a79"/>
    <ds:schemaRef ds:uri="http://purl.org/dc/terms/"/>
    <ds:schemaRef ds:uri="http://schemas.openxmlformats.org/package/2006/metadata/core-properties"/>
    <ds:schemaRef ds:uri="http://www.w3.org/XML/1998/namespace"/>
    <ds:schemaRef ds:uri="http://purl.org/dc/dcmitype/"/>
    <ds:schemaRef ds:uri="http://schemas.microsoft.com/office/2006/metadata/properties"/>
    <ds:schemaRef ds:uri="http://schemas.microsoft.com/office/2006/documentManagement/types"/>
    <ds:schemaRef ds:uri="http://schemas.microsoft.com/sharepoint/v3"/>
    <ds:schemaRef ds:uri="http://schemas.microsoft.com/office/infopath/2007/PartnerControls"/>
    <ds:schemaRef ds:uri="f16359fa-b7b0-49ed-a307-549d00d08faa"/>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Prosper Final  (1)</Template>
  <TotalTime>24</TotalTime>
  <Words>1444</Words>
  <Application>Microsoft Office PowerPoint</Application>
  <PresentationFormat>Custom</PresentationFormat>
  <Paragraphs>178</Paragraphs>
  <Slides>21</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Calibri</vt:lpstr>
      <vt:lpstr>Montserrat</vt:lpstr>
      <vt:lpstr>Aptos</vt:lpstr>
      <vt:lpstr>Courier New</vt:lpstr>
      <vt:lpstr>Arial</vt:lpstr>
      <vt:lpstr>Prosper Theme</vt:lpstr>
      <vt:lpstr>Section Dividers</vt:lpstr>
      <vt:lpstr>PowerPoint Presentation</vt:lpstr>
      <vt:lpstr>Prosper – unlocking postdoc career potential</vt:lpstr>
      <vt:lpstr>Prosper Overview</vt:lpstr>
      <vt:lpstr>What is Prosper?</vt:lpstr>
      <vt:lpstr>What is the Prosper Portal?</vt:lpstr>
      <vt:lpstr>Co-creating Prosper</vt:lpstr>
      <vt:lpstr>Prosper's co-creation</vt:lpstr>
      <vt:lpstr>The Prosper model</vt:lpstr>
      <vt:lpstr>Prosper's history</vt:lpstr>
      <vt:lpstr>Prosper rollout stats (August 2025) </vt:lpstr>
      <vt:lpstr>Prosper’s reach (August 2025)</vt:lpstr>
      <vt:lpstr>Examples of Prosper's impact</vt:lpstr>
      <vt:lpstr>Prosper for postdocs</vt:lpstr>
      <vt:lpstr>Prosper for postdocs:</vt:lpstr>
      <vt:lpstr>The Career Development Navigator</vt:lpstr>
      <vt:lpstr>Prosper for Managers of Researchers</vt:lpstr>
      <vt:lpstr>Prosper for Managers of Researchers</vt:lpstr>
      <vt:lpstr>Prosper for Institutions</vt:lpstr>
      <vt:lpstr>Prosper for Institutions</vt:lpstr>
      <vt:lpstr>The Prosper Exchange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James Reynolds</dc:creator>
  <cp:lastModifiedBy>James Reynolds</cp:lastModifiedBy>
  <cp:revision>2</cp:revision>
  <dcterms:created xsi:type="dcterms:W3CDTF">2025-07-28T11:50:14Z</dcterms:created>
  <dcterms:modified xsi:type="dcterms:W3CDTF">2025-08-29T16:15:35Z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2025-06-26T00:00:00Z</vt:filetime>
  </property>
  <property fmtid="{D5CDD505-2E9C-101B-9397-08002B2CF9AE}" pid="3" name="Creator">
    <vt:lpwstr>Adobe Illustrator 29.5 (Macintosh)</vt:lpwstr>
  </property>
  <property fmtid="{D5CDD505-2E9C-101B-9397-08002B2CF9AE}" pid="4" name="CreatorVersion">
    <vt:lpwstr>21.0.0</vt:lpwstr>
  </property>
  <property fmtid="{D5CDD505-2E9C-101B-9397-08002B2CF9AE}" pid="5" name="LastSaved">
    <vt:filetime>2025-06-26T00:00:00Z</vt:filetime>
  </property>
  <property fmtid="{D5CDD505-2E9C-101B-9397-08002B2CF9AE}" pid="6" name="Producer">
    <vt:lpwstr>Adobe PDF library 17.00</vt:lpwstr>
  </property>
  <property fmtid="{D5CDD505-2E9C-101B-9397-08002B2CF9AE}" pid="7" name="ContentTypeId">
    <vt:lpwstr>0x0101007925F32C0F53DF48B3E47551D7EC4F69</vt:lpwstr>
  </property>
  <property fmtid="{D5CDD505-2E9C-101B-9397-08002B2CF9AE}" pid="8" name="MediaServiceImageTags">
    <vt:lpwstr/>
  </property>
</Properties>
</file>