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 id="2147483678" r:id="rId5"/>
  </p:sldMasterIdLst>
  <p:notesMasterIdLst>
    <p:notesMasterId r:id="rId16"/>
  </p:notesMasterIdLst>
  <p:sldIdLst>
    <p:sldId id="256" r:id="rId6"/>
    <p:sldId id="257" r:id="rId7"/>
    <p:sldId id="269" r:id="rId8"/>
    <p:sldId id="461" r:id="rId9"/>
    <p:sldId id="472" r:id="rId10"/>
    <p:sldId id="470" r:id="rId11"/>
    <p:sldId id="471" r:id="rId12"/>
    <p:sldId id="469" r:id="rId13"/>
    <p:sldId id="474" r:id="rId14"/>
    <p:sldId id="372" r:id="rId15"/>
  </p:sldIdLst>
  <p:sldSz cx="24384000" cy="13716000"/>
  <p:notesSz cx="9926638" cy="6797675"/>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15:guide id="1" orient="horz" pos="4320">
          <p15:clr>
            <a:srgbClr val="A4A3A4"/>
          </p15:clr>
        </p15:guide>
        <p15:guide id="2" pos="76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29D9C0A-A32B-24C5-EBE0-19B20968148F}" name="Silvestri, Stefania" initials="SS" userId="S::stefsilv@liverpool.ac.uk::b6c0d291-429e-41c2-92f7-74b158d9b1a6" providerId="AD"/>
  <p188:author id="{EDF924A9-2082-3220-5CAC-B7295DB97BFC}" name="McBride, Fiona [fmcbride]" initials="MF" userId="S::fmcbride@liverpool.ac.uk::67c6f884-baf0-4320-a811-73eeed40c40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E8E5"/>
    <a:srgbClr val="57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6491" autoAdjust="0"/>
  </p:normalViewPr>
  <p:slideViewPr>
    <p:cSldViewPr snapToGrid="0">
      <p:cViewPr varScale="1">
        <p:scale>
          <a:sx n="51" d="100"/>
          <a:sy n="51" d="100"/>
        </p:scale>
        <p:origin x="1142" y="269"/>
      </p:cViewPr>
      <p:guideLst>
        <p:guide orient="horz" pos="4320"/>
        <p:guide pos="76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2697163" y="509588"/>
            <a:ext cx="4532312" cy="2549525"/>
          </a:xfrm>
          <a:prstGeom prst="rect">
            <a:avLst/>
          </a:prstGeom>
        </p:spPr>
        <p:txBody>
          <a:bodyPr/>
          <a:lstStyle/>
          <a:p>
            <a:endParaRPr/>
          </a:p>
        </p:txBody>
      </p:sp>
      <p:sp>
        <p:nvSpPr>
          <p:cNvPr id="117" name="Shape 117"/>
          <p:cNvSpPr>
            <a:spLocks noGrp="1"/>
          </p:cNvSpPr>
          <p:nvPr>
            <p:ph type="body" sz="quarter" idx="1"/>
          </p:nvPr>
        </p:nvSpPr>
        <p:spPr>
          <a:xfrm>
            <a:off x="1323552" y="3228896"/>
            <a:ext cx="7279535" cy="3058954"/>
          </a:xfrm>
          <a:prstGeom prst="rect">
            <a:avLst/>
          </a:prstGeom>
        </p:spPr>
        <p:txBody>
          <a:bodyPr/>
          <a:lstStyle/>
          <a:p>
            <a:endParaRPr/>
          </a:p>
        </p:txBody>
      </p:sp>
    </p:spTree>
    <p:extLst>
      <p:ext uri="{BB962C8B-B14F-4D97-AF65-F5344CB8AC3E}">
        <p14:creationId xmlns:p14="http://schemas.microsoft.com/office/powerpoint/2010/main" val="3358914604"/>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7007356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7163" y="509588"/>
            <a:ext cx="4532312" cy="2549525"/>
          </a:xfrm>
        </p:spPr>
      </p:sp>
      <p:sp>
        <p:nvSpPr>
          <p:cNvPr id="3" name="Notes Placeholder 2"/>
          <p:cNvSpPr>
            <a:spLocks noGrp="1"/>
          </p:cNvSpPr>
          <p:nvPr>
            <p:ph type="body" idx="1"/>
          </p:nvPr>
        </p:nvSpPr>
        <p:spPr/>
        <p:txBody>
          <a:bodyPr/>
          <a:lstStyle/>
          <a:p>
            <a:pPr>
              <a:lnSpc>
                <a:spcPct val="116000"/>
              </a:lnSpc>
              <a:spcAft>
                <a:spcPts val="800"/>
              </a:spcAft>
              <a:buNone/>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870340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7163" y="509588"/>
            <a:ext cx="4532312"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5130794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7163" y="509588"/>
            <a:ext cx="4532312"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717328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7163" y="509588"/>
            <a:ext cx="4532312" cy="2549525"/>
          </a:xfrm>
        </p:spPr>
      </p:sp>
      <p:sp>
        <p:nvSpPr>
          <p:cNvPr id="3" name="Notes Placeholder 2"/>
          <p:cNvSpPr>
            <a:spLocks noGrp="1"/>
          </p:cNvSpPr>
          <p:nvPr>
            <p:ph type="body" idx="1"/>
          </p:nvPr>
        </p:nvSpPr>
        <p:spPr/>
        <p:txBody>
          <a:bodyPr/>
          <a:lstStyle/>
          <a:p>
            <a:pPr>
              <a:lnSpc>
                <a:spcPct val="116000"/>
              </a:lnSpc>
              <a:spcAft>
                <a:spcPts val="800"/>
              </a:spcAft>
              <a:buNone/>
            </a:pPr>
            <a:endParaRPr lang="en-GB" sz="1000" dirty="0">
              <a:effectLst/>
              <a:latin typeface="Aptos" panose="020B00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973636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7163" y="509588"/>
            <a:ext cx="4532312" cy="2549525"/>
          </a:xfrm>
        </p:spPr>
      </p:sp>
      <p:sp>
        <p:nvSpPr>
          <p:cNvPr id="3" name="Notes Placeholder 2"/>
          <p:cNvSpPr>
            <a:spLocks noGrp="1"/>
          </p:cNvSpPr>
          <p:nvPr>
            <p:ph type="body" idx="1"/>
          </p:nvPr>
        </p:nvSpPr>
        <p:spPr/>
        <p:txBody>
          <a:bodyPr/>
          <a:lstStyle/>
          <a:p>
            <a:pPr>
              <a:lnSpc>
                <a:spcPct val="116000"/>
              </a:lnSpc>
              <a:spcAft>
                <a:spcPts val="800"/>
              </a:spcAft>
              <a:buNone/>
            </a:pPr>
            <a:endParaRPr lang="en-GB" sz="1200" dirty="0">
              <a:effectLst/>
              <a:latin typeface="Aptos" panose="020B00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216973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001C17-94F0-9E7B-B98A-CABFAB89FD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41215C-4B15-9DA5-4F83-C3E3EE4EFD96}"/>
              </a:ext>
            </a:extLst>
          </p:cNvPr>
          <p:cNvSpPr>
            <a:spLocks noGrp="1" noRot="1" noChangeAspect="1"/>
          </p:cNvSpPr>
          <p:nvPr>
            <p:ph type="sldImg"/>
          </p:nvPr>
        </p:nvSpPr>
        <p:spPr>
          <a:xfrm>
            <a:off x="2697163" y="509588"/>
            <a:ext cx="4532312" cy="2549525"/>
          </a:xfrm>
        </p:spPr>
      </p:sp>
      <p:sp>
        <p:nvSpPr>
          <p:cNvPr id="3" name="Notes Placeholder 2">
            <a:extLst>
              <a:ext uri="{FF2B5EF4-FFF2-40B4-BE49-F238E27FC236}">
                <a16:creationId xmlns:a16="http://schemas.microsoft.com/office/drawing/2014/main" id="{1F438C2F-F8F2-4BD1-5DB2-F2D231AEB3B4}"/>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34266957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7163" y="509588"/>
            <a:ext cx="4532312" cy="2549525"/>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41833357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7163" y="509588"/>
            <a:ext cx="4532312" cy="2549525"/>
          </a:xfrm>
        </p:spPr>
      </p:sp>
      <p:sp>
        <p:nvSpPr>
          <p:cNvPr id="3" name="Notes Placeholder 2"/>
          <p:cNvSpPr>
            <a:spLocks noGrp="1"/>
          </p:cNvSpPr>
          <p:nvPr>
            <p:ph type="body" idx="1"/>
          </p:nvPr>
        </p:nvSpPr>
        <p:spPr/>
        <p:txBody>
          <a:bodyPr/>
          <a:lstStyle/>
          <a:p>
            <a:pPr marL="0" marR="0" lvl="0" indent="0" algn="l" defTabSz="457200" eaLnBrk="1" fontAlgn="auto" latinLnBrk="0" hangingPunct="1">
              <a:lnSpc>
                <a:spcPts val="2625"/>
              </a:lnSpc>
              <a:spcBef>
                <a:spcPts val="0"/>
              </a:spcBef>
              <a:spcAft>
                <a:spcPts val="0"/>
              </a:spcAft>
              <a:buClrTx/>
              <a:buSzTx/>
              <a:buFontTx/>
              <a:buNone/>
              <a:tabLst/>
              <a:defRPr/>
            </a:pPr>
            <a:endParaRPr lang="en-GB" sz="1200" b="1" kern="1200" dirty="0">
              <a:solidFill>
                <a:schemeClr val="tx1"/>
              </a:solidFill>
              <a:latin typeface="Arial" panose="020B0604020202020204" pitchFamily="34" charset="0"/>
              <a:cs typeface="Arial" panose="020B0604020202020204" pitchFamily="34" charset="0"/>
            </a:endParaRPr>
          </a:p>
          <a:p>
            <a:pPr algn="l">
              <a:lnSpc>
                <a:spcPts val="2625"/>
              </a:lnSpc>
            </a:pPr>
            <a:endParaRPr lang="en-GB" sz="1200" b="1" i="0" dirty="0">
              <a:solidFill>
                <a:srgbClr val="000000"/>
              </a:solidFill>
              <a:effectLst/>
              <a:latin typeface="Arial" panose="020B060402020202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5654658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AEEE1A-952B-7E41-D474-2D01D784F9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B2412A-B5F0-5A13-3AD0-CFB44E21E35D}"/>
              </a:ext>
            </a:extLst>
          </p:cNvPr>
          <p:cNvSpPr>
            <a:spLocks noGrp="1" noRot="1" noChangeAspect="1"/>
          </p:cNvSpPr>
          <p:nvPr>
            <p:ph type="sldImg"/>
          </p:nvPr>
        </p:nvSpPr>
        <p:spPr>
          <a:xfrm>
            <a:off x="2697163" y="509588"/>
            <a:ext cx="4532312" cy="2549525"/>
          </a:xfrm>
        </p:spPr>
      </p:sp>
      <p:sp>
        <p:nvSpPr>
          <p:cNvPr id="3" name="Notes Placeholder 2">
            <a:extLst>
              <a:ext uri="{FF2B5EF4-FFF2-40B4-BE49-F238E27FC236}">
                <a16:creationId xmlns:a16="http://schemas.microsoft.com/office/drawing/2014/main" id="{48A0B361-C2B6-3C98-5B0D-11D6033A7FB3}"/>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246565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14.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842400" y="914400"/>
            <a:ext cx="8359912" cy="1296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5200" y="3265370"/>
            <a:ext cx="22720300" cy="9677230"/>
          </a:xfrm>
          <a:prstGeom prst="rect">
            <a:avLst/>
          </a:prstGeom>
        </p:spPr>
      </p:pic>
    </p:spTree>
    <p:extLst>
      <p:ext uri="{BB962C8B-B14F-4D97-AF65-F5344CB8AC3E}">
        <p14:creationId xmlns:p14="http://schemas.microsoft.com/office/powerpoint/2010/main" val="3842655329"/>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ecognising_the_rol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2960DD2-8418-BA4C-98F4-A02962747FC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779164" y="10501200"/>
            <a:ext cx="5548701" cy="2591999"/>
          </a:xfrm>
          <a:prstGeom prst="rect">
            <a:avLst/>
          </a:prstGeom>
        </p:spPr>
      </p:pic>
      <p:pic>
        <p:nvPicPr>
          <p:cNvPr id="14" name="Picture 13"/>
          <p:cNvPicPr>
            <a:picLocks noChangeAspect="1"/>
          </p:cNvPicPr>
          <p:nvPr userDrawn="1"/>
        </p:nvPicPr>
        <p:blipFill>
          <a:blip r:embed="rId3"/>
          <a:stretch>
            <a:fillRect/>
          </a:stretch>
        </p:blipFill>
        <p:spPr>
          <a:xfrm>
            <a:off x="842401" y="11880000"/>
            <a:ext cx="7431033" cy="1152000"/>
          </a:xfrm>
          <a:prstGeom prst="rect">
            <a:avLst/>
          </a:prstGeom>
        </p:spPr>
      </p:pic>
      <p:sp>
        <p:nvSpPr>
          <p:cNvPr id="8" name="Title Text">
            <a:extLst>
              <a:ext uri="{FF2B5EF4-FFF2-40B4-BE49-F238E27FC236}">
                <a16:creationId xmlns:a16="http://schemas.microsoft.com/office/drawing/2014/main" id="{9B3B1C29-2176-304E-A48B-2A4F5E5DCFF6}"/>
              </a:ext>
            </a:extLst>
          </p:cNvPr>
          <p:cNvSpPr txBox="1">
            <a:spLocks/>
          </p:cNvSpPr>
          <p:nvPr userDrawn="1"/>
        </p:nvSpPr>
        <p:spPr>
          <a:xfrm>
            <a:off x="965400" y="1015200"/>
            <a:ext cx="22453200" cy="3219916"/>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t">
            <a:noAutofit/>
          </a:bodyPr>
          <a:lstStyle>
            <a:lvl1pPr marL="0" marR="0" indent="0" algn="l" defTabSz="825500" rtl="0" latinLnBrk="0">
              <a:lnSpc>
                <a:spcPct val="100000"/>
              </a:lnSpc>
              <a:spcBef>
                <a:spcPts val="0"/>
              </a:spcBef>
              <a:spcAft>
                <a:spcPts val="0"/>
              </a:spcAft>
              <a:buClrTx/>
              <a:buSzTx/>
              <a:buFontTx/>
              <a:buNone/>
              <a:tabLst/>
              <a:defRPr sz="6000" b="1" i="0" u="none" strike="noStrike" cap="none" spc="0" baseline="0">
                <a:solidFill>
                  <a:srgbClr val="000000"/>
                </a:solidFill>
                <a:uFillTx/>
                <a:latin typeface="Arial"/>
                <a:ea typeface="+mn-ea"/>
                <a:cs typeface="Arial"/>
                <a:sym typeface="Helvetica Neue Medium"/>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9pPr>
          </a:lstStyle>
          <a:p>
            <a:pPr hangingPunct="1">
              <a:lnSpc>
                <a:spcPct val="90000"/>
              </a:lnSpc>
            </a:pPr>
            <a:r>
              <a:rPr lang="en-GB" sz="5000" u="none">
                <a:latin typeface="Arial" panose="020B0604020202020204" pitchFamily="34" charset="0"/>
                <a:cs typeface="Arial" panose="020B0604020202020204" pitchFamily="34" charset="0"/>
              </a:rPr>
              <a:t>Our Three Pillars:</a:t>
            </a:r>
          </a:p>
          <a:p>
            <a:pPr marL="0" marR="0" indent="0" algn="l" defTabSz="825500" rtl="0" eaLnBrk="1" fontAlgn="auto" latinLnBrk="0" hangingPunct="1">
              <a:lnSpc>
                <a:spcPct val="90000"/>
              </a:lnSpc>
              <a:spcBef>
                <a:spcPts val="0"/>
              </a:spcBef>
              <a:spcAft>
                <a:spcPts val="0"/>
              </a:spcAft>
              <a:buClrTx/>
              <a:buSzTx/>
              <a:buFontTx/>
              <a:buNone/>
              <a:tabLst/>
              <a:defRPr/>
            </a:pPr>
            <a:r>
              <a:rPr lang="en-GB" sz="5000" b="0" i="0" u="none" baseline="0">
                <a:solidFill>
                  <a:srgbClr val="575959"/>
                </a:solidFill>
                <a:uFill>
                  <a:solidFill>
                    <a:schemeClr val="accent1"/>
                  </a:solidFill>
                </a:uFill>
                <a:latin typeface="Arial" panose="020B0604020202020204" pitchFamily="34" charset="0"/>
                <a:cs typeface="Arial" panose="020B0604020202020204" pitchFamily="34" charset="0"/>
              </a:rPr>
              <a:t>–Co-creation with employers</a:t>
            </a:r>
          </a:p>
          <a:p>
            <a:pPr marL="0" marR="0" indent="0" algn="l" defTabSz="825500" rtl="0" eaLnBrk="1" fontAlgn="auto" latinLnBrk="0" hangingPunct="1">
              <a:lnSpc>
                <a:spcPct val="90000"/>
              </a:lnSpc>
              <a:spcBef>
                <a:spcPts val="0"/>
              </a:spcBef>
              <a:spcAft>
                <a:spcPts val="0"/>
              </a:spcAft>
              <a:buClrTx/>
              <a:buSzTx/>
              <a:buFontTx/>
              <a:buNone/>
              <a:tabLst/>
              <a:defRPr/>
            </a:pPr>
            <a:r>
              <a:rPr lang="en-GB" sz="5000" b="0" i="0" u="none">
                <a:solidFill>
                  <a:schemeClr val="tx1"/>
                </a:solidFill>
                <a:latin typeface="Arial" panose="020B0604020202020204" pitchFamily="34" charset="0"/>
                <a:cs typeface="Arial" panose="020B0604020202020204" pitchFamily="34" charset="0"/>
              </a:rPr>
              <a:t>–</a:t>
            </a:r>
            <a:r>
              <a:rPr lang="en-GB" sz="5000" b="1" i="0" u="none">
                <a:solidFill>
                  <a:schemeClr val="tx1"/>
                </a:solidFill>
                <a:latin typeface="Arial" panose="020B0604020202020204" pitchFamily="34" charset="0"/>
                <a:cs typeface="Arial" panose="020B0604020202020204" pitchFamily="34" charset="0"/>
              </a:rPr>
              <a:t>Recognising the role of Principal Investigators</a:t>
            </a:r>
          </a:p>
          <a:p>
            <a:pPr marL="0" marR="0" indent="0" algn="l" defTabSz="825500" rtl="0" eaLnBrk="1" fontAlgn="auto" latinLnBrk="0" hangingPunct="1">
              <a:lnSpc>
                <a:spcPct val="90000"/>
              </a:lnSpc>
              <a:spcBef>
                <a:spcPts val="0"/>
              </a:spcBef>
              <a:spcAft>
                <a:spcPts val="0"/>
              </a:spcAft>
              <a:buClrTx/>
              <a:buSzTx/>
              <a:buFontTx/>
              <a:buNone/>
              <a:tabLst/>
              <a:defRPr/>
            </a:pPr>
            <a:r>
              <a:rPr lang="en-GB" sz="5000" b="0" i="0" u="none">
                <a:solidFill>
                  <a:srgbClr val="575959"/>
                </a:solidFill>
                <a:latin typeface="Arial" panose="020B0604020202020204" pitchFamily="34" charset="0"/>
                <a:cs typeface="Arial" panose="020B0604020202020204" pitchFamily="34" charset="0"/>
              </a:rPr>
              <a:t>–Democratising access</a:t>
            </a:r>
          </a:p>
        </p:txBody>
      </p:sp>
      <p:sp>
        <p:nvSpPr>
          <p:cNvPr id="3" name="Text Placeholder 2">
            <a:extLst>
              <a:ext uri="{FF2B5EF4-FFF2-40B4-BE49-F238E27FC236}">
                <a16:creationId xmlns:a16="http://schemas.microsoft.com/office/drawing/2014/main" id="{0E866DC9-3AAC-1D45-84FE-44F2A2BFEC76}"/>
              </a:ext>
            </a:extLst>
          </p:cNvPr>
          <p:cNvSpPr>
            <a:spLocks noGrp="1"/>
          </p:cNvSpPr>
          <p:nvPr>
            <p:ph type="body" sz="quarter" idx="10"/>
          </p:nvPr>
        </p:nvSpPr>
        <p:spPr>
          <a:xfrm>
            <a:off x="842401" y="5454650"/>
            <a:ext cx="17597437" cy="5046663"/>
          </a:xfrm>
        </p:spPr>
        <p:txBody>
          <a:bodyPr/>
          <a:lstStyle>
            <a:lvl1pPr marL="0" indent="0">
              <a:buFont typeface="Arial" panose="020B0604020202020204" pitchFamily="34" charset="0"/>
              <a:buNone/>
              <a:defRPr/>
            </a:lvl1pPr>
          </a:lstStyle>
          <a:p>
            <a:pPr lvl="0"/>
            <a:r>
              <a:rPr lang="en-GB"/>
              <a:t>Click to edit Master text styles</a:t>
            </a:r>
            <a:endParaRPr lang="en-US"/>
          </a:p>
        </p:txBody>
      </p:sp>
    </p:spTree>
    <p:extLst>
      <p:ext uri="{BB962C8B-B14F-4D97-AF65-F5344CB8AC3E}">
        <p14:creationId xmlns:p14="http://schemas.microsoft.com/office/powerpoint/2010/main" val="2018570646"/>
      </p:ext>
    </p:extLst>
  </p:cSld>
  <p:clrMapOvr>
    <a:masterClrMapping/>
  </p:clrMapOvr>
  <p:transition spd="med"/>
  <p:extLst>
    <p:ext uri="{DCECCB84-F9BA-43D5-87BE-67443E8EF086}">
      <p15:sldGuideLst xmlns:p15="http://schemas.microsoft.com/office/powerpoint/2012/main">
        <p15:guide id="1" orient="horz" pos="1735" userDrawn="1">
          <p15:clr>
            <a:srgbClr val="FBAE40"/>
          </p15:clr>
        </p15:guide>
        <p15:guide id="2" pos="768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emocratising access">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tretch>
            <a:fillRect/>
          </a:stretch>
        </p:blipFill>
        <p:spPr>
          <a:xfrm>
            <a:off x="842401" y="11880000"/>
            <a:ext cx="7431033" cy="1152000"/>
          </a:xfrm>
          <a:prstGeom prst="rect">
            <a:avLst/>
          </a:prstGeom>
        </p:spPr>
      </p:pic>
      <p:pic>
        <p:nvPicPr>
          <p:cNvPr id="9" name="Picture 8">
            <a:extLst>
              <a:ext uri="{FF2B5EF4-FFF2-40B4-BE49-F238E27FC236}">
                <a16:creationId xmlns:a16="http://schemas.microsoft.com/office/drawing/2014/main" id="{55226287-83D4-4142-95AA-804EAA204A5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79163" y="10501200"/>
            <a:ext cx="5548703" cy="2591999"/>
          </a:xfrm>
          <a:prstGeom prst="rect">
            <a:avLst/>
          </a:prstGeom>
        </p:spPr>
      </p:pic>
      <p:sp>
        <p:nvSpPr>
          <p:cNvPr id="10" name="Title Text">
            <a:extLst>
              <a:ext uri="{FF2B5EF4-FFF2-40B4-BE49-F238E27FC236}">
                <a16:creationId xmlns:a16="http://schemas.microsoft.com/office/drawing/2014/main" id="{94500FB2-F312-8043-92AC-74FB4D1613E7}"/>
              </a:ext>
            </a:extLst>
          </p:cNvPr>
          <p:cNvSpPr txBox="1">
            <a:spLocks/>
          </p:cNvSpPr>
          <p:nvPr userDrawn="1"/>
        </p:nvSpPr>
        <p:spPr>
          <a:xfrm>
            <a:off x="965400" y="1015200"/>
            <a:ext cx="22453200" cy="3219916"/>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t">
            <a:noAutofit/>
          </a:bodyPr>
          <a:lstStyle>
            <a:lvl1pPr marL="0" marR="0" indent="0" algn="l" defTabSz="825500" rtl="0" latinLnBrk="0">
              <a:lnSpc>
                <a:spcPct val="100000"/>
              </a:lnSpc>
              <a:spcBef>
                <a:spcPts val="0"/>
              </a:spcBef>
              <a:spcAft>
                <a:spcPts val="0"/>
              </a:spcAft>
              <a:buClrTx/>
              <a:buSzTx/>
              <a:buFontTx/>
              <a:buNone/>
              <a:tabLst/>
              <a:defRPr sz="6000" b="1" i="0" u="none" strike="noStrike" cap="none" spc="0" baseline="0">
                <a:solidFill>
                  <a:srgbClr val="000000"/>
                </a:solidFill>
                <a:uFillTx/>
                <a:latin typeface="Arial"/>
                <a:ea typeface="+mn-ea"/>
                <a:cs typeface="Arial"/>
                <a:sym typeface="Helvetica Neue Medium"/>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9pPr>
          </a:lstStyle>
          <a:p>
            <a:pPr hangingPunct="1">
              <a:lnSpc>
                <a:spcPct val="90000"/>
              </a:lnSpc>
            </a:pPr>
            <a:r>
              <a:rPr lang="en-GB" sz="5000" u="none">
                <a:latin typeface="Arial" panose="020B0604020202020204" pitchFamily="34" charset="0"/>
                <a:cs typeface="Arial" panose="020B0604020202020204" pitchFamily="34" charset="0"/>
              </a:rPr>
              <a:t>Our Three Pillars:</a:t>
            </a:r>
          </a:p>
          <a:p>
            <a:pPr marL="0" marR="0" indent="0" algn="l" defTabSz="825500" rtl="0" eaLnBrk="1" fontAlgn="auto" latinLnBrk="0" hangingPunct="1">
              <a:lnSpc>
                <a:spcPct val="90000"/>
              </a:lnSpc>
              <a:spcBef>
                <a:spcPts val="0"/>
              </a:spcBef>
              <a:spcAft>
                <a:spcPts val="0"/>
              </a:spcAft>
              <a:buClrTx/>
              <a:buSzTx/>
              <a:buFontTx/>
              <a:buNone/>
              <a:tabLst/>
              <a:defRPr/>
            </a:pPr>
            <a:r>
              <a:rPr lang="en-GB" sz="5000" b="0" i="0" u="none" baseline="0">
                <a:solidFill>
                  <a:srgbClr val="575959"/>
                </a:solidFill>
                <a:uFill>
                  <a:solidFill>
                    <a:schemeClr val="accent1"/>
                  </a:solidFill>
                </a:uFill>
                <a:latin typeface="Arial" panose="020B0604020202020204" pitchFamily="34" charset="0"/>
                <a:cs typeface="Arial" panose="020B0604020202020204" pitchFamily="34" charset="0"/>
              </a:rPr>
              <a:t>–Co-creation with employers</a:t>
            </a:r>
          </a:p>
          <a:p>
            <a:pPr marL="0" marR="0" indent="0" algn="l" defTabSz="825500" rtl="0" eaLnBrk="1" fontAlgn="auto" latinLnBrk="0" hangingPunct="1">
              <a:lnSpc>
                <a:spcPct val="90000"/>
              </a:lnSpc>
              <a:spcBef>
                <a:spcPts val="0"/>
              </a:spcBef>
              <a:spcAft>
                <a:spcPts val="0"/>
              </a:spcAft>
              <a:buClrTx/>
              <a:buSzTx/>
              <a:buFontTx/>
              <a:buNone/>
              <a:tabLst/>
              <a:defRPr/>
            </a:pPr>
            <a:r>
              <a:rPr lang="en-GB" sz="5000" b="0" i="0" u="none">
                <a:solidFill>
                  <a:srgbClr val="575959"/>
                </a:solidFill>
                <a:latin typeface="Arial" panose="020B0604020202020204" pitchFamily="34" charset="0"/>
                <a:cs typeface="Arial" panose="020B0604020202020204" pitchFamily="34" charset="0"/>
              </a:rPr>
              <a:t>–Recognising the role of Principal Investigators</a:t>
            </a:r>
          </a:p>
          <a:p>
            <a:pPr marL="0" marR="0" indent="0" algn="l" defTabSz="825500" rtl="0" eaLnBrk="1" fontAlgn="auto" latinLnBrk="0" hangingPunct="1">
              <a:lnSpc>
                <a:spcPct val="90000"/>
              </a:lnSpc>
              <a:spcBef>
                <a:spcPts val="0"/>
              </a:spcBef>
              <a:spcAft>
                <a:spcPts val="0"/>
              </a:spcAft>
              <a:buClrTx/>
              <a:buSzTx/>
              <a:buFontTx/>
              <a:buNone/>
              <a:tabLst/>
              <a:defRPr/>
            </a:pPr>
            <a:r>
              <a:rPr lang="en-GB" sz="5000" b="0" i="0" u="none">
                <a:solidFill>
                  <a:schemeClr val="tx1"/>
                </a:solidFill>
                <a:latin typeface="Arial" panose="020B0604020202020204" pitchFamily="34" charset="0"/>
                <a:cs typeface="Arial" panose="020B0604020202020204" pitchFamily="34" charset="0"/>
              </a:rPr>
              <a:t>–</a:t>
            </a:r>
            <a:r>
              <a:rPr lang="en-GB" sz="5000" b="1" i="0" u="none">
                <a:solidFill>
                  <a:schemeClr val="tx1"/>
                </a:solidFill>
                <a:latin typeface="Arial" panose="020B0604020202020204" pitchFamily="34" charset="0"/>
                <a:cs typeface="Arial" panose="020B0604020202020204" pitchFamily="34" charset="0"/>
              </a:rPr>
              <a:t>Democratising access</a:t>
            </a:r>
          </a:p>
        </p:txBody>
      </p:sp>
      <p:sp>
        <p:nvSpPr>
          <p:cNvPr id="13" name="Text Placeholder 2">
            <a:extLst>
              <a:ext uri="{FF2B5EF4-FFF2-40B4-BE49-F238E27FC236}">
                <a16:creationId xmlns:a16="http://schemas.microsoft.com/office/drawing/2014/main" id="{7FB40D24-8A7D-1844-9547-0DC1F35B84BA}"/>
              </a:ext>
            </a:extLst>
          </p:cNvPr>
          <p:cNvSpPr>
            <a:spLocks noGrp="1"/>
          </p:cNvSpPr>
          <p:nvPr>
            <p:ph type="body" sz="quarter" idx="10"/>
          </p:nvPr>
        </p:nvSpPr>
        <p:spPr>
          <a:xfrm>
            <a:off x="842401" y="5454650"/>
            <a:ext cx="17597437" cy="5046663"/>
          </a:xfrm>
        </p:spPr>
        <p:txBody>
          <a:bodyPr/>
          <a:lstStyle>
            <a:lvl1pPr marL="0" indent="0">
              <a:buFont typeface="Arial" panose="020B0604020202020204" pitchFamily="34" charset="0"/>
              <a:buNone/>
              <a:defRPr/>
            </a:lvl1pPr>
          </a:lstStyle>
          <a:p>
            <a:pPr lvl="0"/>
            <a:r>
              <a:rPr lang="en-GB"/>
              <a:t>Click to edit Master text styles</a:t>
            </a:r>
            <a:endParaRPr lang="en-US"/>
          </a:p>
        </p:txBody>
      </p:sp>
    </p:spTree>
    <p:extLst>
      <p:ext uri="{BB962C8B-B14F-4D97-AF65-F5344CB8AC3E}">
        <p14:creationId xmlns:p14="http://schemas.microsoft.com/office/powerpoint/2010/main" val="4189640852"/>
      </p:ext>
    </p:extLst>
  </p:cSld>
  <p:clrMapOvr>
    <a:masterClrMapping/>
  </p:clrMapOvr>
  <p:transition spd="med"/>
  <p:extLst>
    <p:ext uri="{DCECCB84-F9BA-43D5-87BE-67443E8EF086}">
      <p15:sldGuideLst xmlns:p15="http://schemas.microsoft.com/office/powerpoint/2012/main">
        <p15:guide id="1" orient="horz" pos="1735" userDrawn="1">
          <p15:clr>
            <a:srgbClr val="FBAE40"/>
          </p15:clr>
        </p15:guide>
        <p15:guide id="2" pos="768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rge_text_V3">
    <p:spTree>
      <p:nvGrpSpPr>
        <p:cNvPr id="1" name=""/>
        <p:cNvGrpSpPr/>
        <p:nvPr/>
      </p:nvGrpSpPr>
      <p:grpSpPr>
        <a:xfrm>
          <a:off x="0" y="0"/>
          <a:ext cx="0" cy="0"/>
          <a:chOff x="0" y="0"/>
          <a:chExt cx="0" cy="0"/>
        </a:xfrm>
      </p:grpSpPr>
      <p:sp>
        <p:nvSpPr>
          <p:cNvPr id="11" name="Title Text"/>
          <p:cNvSpPr txBox="1">
            <a:spLocks noGrp="1"/>
          </p:cNvSpPr>
          <p:nvPr>
            <p:ph type="title" hasCustomPrompt="1"/>
          </p:nvPr>
        </p:nvSpPr>
        <p:spPr>
          <a:xfrm>
            <a:off x="964800" y="1015200"/>
            <a:ext cx="22453200" cy="971269"/>
          </a:xfrm>
          <a:prstGeom prst="rect">
            <a:avLst/>
          </a:prstGeom>
        </p:spPr>
        <p:txBody>
          <a:bodyPr anchor="t"/>
          <a:lstStyle>
            <a:lvl1pPr>
              <a:defRPr sz="6000" baseline="0"/>
            </a:lvl1pPr>
          </a:lstStyle>
          <a:p>
            <a:r>
              <a:rPr lang="en-GB"/>
              <a:t>Page title</a:t>
            </a:r>
            <a:endParaRPr/>
          </a:p>
        </p:txBody>
      </p:sp>
      <p:sp>
        <p:nvSpPr>
          <p:cNvPr id="12" name="Body Level One…"/>
          <p:cNvSpPr txBox="1">
            <a:spLocks noGrp="1"/>
          </p:cNvSpPr>
          <p:nvPr>
            <p:ph type="body" sz="quarter" idx="1" hasCustomPrompt="1"/>
          </p:nvPr>
        </p:nvSpPr>
        <p:spPr>
          <a:xfrm>
            <a:off x="964800" y="2754000"/>
            <a:ext cx="18619200" cy="7146000"/>
          </a:xfrm>
          <a:prstGeom prst="rect">
            <a:avLst/>
          </a:prstGeom>
        </p:spPr>
        <p:txBody>
          <a:bodyPr anchor="t"/>
          <a:lstStyle>
            <a:lvl1pPr marL="0" indent="0" algn="l">
              <a:lnSpc>
                <a:spcPct val="90000"/>
              </a:lnSpc>
              <a:spcBef>
                <a:spcPts val="0"/>
              </a:spcBef>
              <a:buSzTx/>
              <a:buNone/>
              <a:defRPr sz="6000" baseline="0"/>
            </a:lvl1pPr>
            <a:lvl2pPr marL="0" indent="0" algn="l">
              <a:spcBef>
                <a:spcPts val="0"/>
              </a:spcBef>
              <a:buSzTx/>
              <a:buNone/>
              <a:defRPr sz="5400"/>
            </a:lvl2pPr>
            <a:lvl3pPr marL="0" indent="0" algn="l">
              <a:spcBef>
                <a:spcPts val="0"/>
              </a:spcBef>
              <a:buSzTx/>
              <a:buNone/>
              <a:defRPr sz="5400"/>
            </a:lvl3pPr>
            <a:lvl4pPr marL="0" indent="0" algn="l">
              <a:spcBef>
                <a:spcPts val="0"/>
              </a:spcBef>
              <a:buSzTx/>
              <a:buNone/>
              <a:defRPr sz="5400"/>
            </a:lvl4pPr>
            <a:lvl5pPr marL="0" indent="0" algn="l">
              <a:spcBef>
                <a:spcPts val="0"/>
              </a:spcBef>
              <a:buSzTx/>
              <a:buNone/>
              <a:defRPr sz="5400"/>
            </a:lvl5pPr>
          </a:lstStyle>
          <a:p>
            <a:r>
              <a:rPr lang="en-US" sz="6000" u="none" baseline="0">
                <a:solidFill>
                  <a:srgbClr val="000000"/>
                </a:solidFill>
                <a:latin typeface="CircularStd-Book"/>
              </a:rPr>
              <a:t>Large style text goes in here.</a:t>
            </a:r>
            <a:endParaRPr/>
          </a:p>
        </p:txBody>
      </p:sp>
      <p:pic>
        <p:nvPicPr>
          <p:cNvPr id="14" name="Picture 13"/>
          <p:cNvPicPr>
            <a:picLocks noChangeAspect="1"/>
          </p:cNvPicPr>
          <p:nvPr userDrawn="1"/>
        </p:nvPicPr>
        <p:blipFill>
          <a:blip r:embed="rId2"/>
          <a:stretch>
            <a:fillRect/>
          </a:stretch>
        </p:blipFill>
        <p:spPr>
          <a:xfrm>
            <a:off x="842401" y="11880000"/>
            <a:ext cx="7431033" cy="1152000"/>
          </a:xfrm>
          <a:prstGeom prst="rect">
            <a:avLst/>
          </a:prstGeom>
        </p:spPr>
      </p:pic>
    </p:spTree>
    <p:extLst>
      <p:ext uri="{BB962C8B-B14F-4D97-AF65-F5344CB8AC3E}">
        <p14:creationId xmlns:p14="http://schemas.microsoft.com/office/powerpoint/2010/main" val="4042212262"/>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rge_text_Bullets_V2">
    <p:spTree>
      <p:nvGrpSpPr>
        <p:cNvPr id="1" name=""/>
        <p:cNvGrpSpPr/>
        <p:nvPr/>
      </p:nvGrpSpPr>
      <p:grpSpPr>
        <a:xfrm>
          <a:off x="0" y="0"/>
          <a:ext cx="0" cy="0"/>
          <a:chOff x="0" y="0"/>
          <a:chExt cx="0" cy="0"/>
        </a:xfrm>
      </p:grpSpPr>
      <p:sp>
        <p:nvSpPr>
          <p:cNvPr id="11" name="Title Text"/>
          <p:cNvSpPr txBox="1">
            <a:spLocks noGrp="1"/>
          </p:cNvSpPr>
          <p:nvPr>
            <p:ph type="title" hasCustomPrompt="1"/>
          </p:nvPr>
        </p:nvSpPr>
        <p:spPr>
          <a:xfrm>
            <a:off x="964800" y="1015200"/>
            <a:ext cx="22453200" cy="971269"/>
          </a:xfrm>
          <a:prstGeom prst="rect">
            <a:avLst/>
          </a:prstGeom>
        </p:spPr>
        <p:txBody>
          <a:bodyPr anchor="t"/>
          <a:lstStyle>
            <a:lvl1pPr>
              <a:defRPr sz="6000" baseline="0"/>
            </a:lvl1pPr>
          </a:lstStyle>
          <a:p>
            <a:r>
              <a:rPr lang="en-GB"/>
              <a:t>Intro text or opening point here.</a:t>
            </a:r>
            <a:endParaRPr/>
          </a:p>
        </p:txBody>
      </p:sp>
      <p:sp>
        <p:nvSpPr>
          <p:cNvPr id="12" name="Body Level One…"/>
          <p:cNvSpPr txBox="1">
            <a:spLocks noGrp="1"/>
          </p:cNvSpPr>
          <p:nvPr>
            <p:ph type="body" sz="quarter" idx="1" hasCustomPrompt="1"/>
          </p:nvPr>
        </p:nvSpPr>
        <p:spPr>
          <a:xfrm>
            <a:off x="964800" y="2754000"/>
            <a:ext cx="18619200" cy="7146000"/>
          </a:xfrm>
          <a:prstGeom prst="rect">
            <a:avLst/>
          </a:prstGeom>
        </p:spPr>
        <p:txBody>
          <a:bodyPr anchor="t"/>
          <a:lstStyle>
            <a:lvl1pPr marL="360000" indent="-360000" algn="l">
              <a:lnSpc>
                <a:spcPct val="93000"/>
              </a:lnSpc>
              <a:spcBef>
                <a:spcPts val="0"/>
              </a:spcBef>
              <a:buSzPct val="75000"/>
              <a:buFontTx/>
              <a:buBlip>
                <a:blip r:embed="rId2"/>
              </a:buBlip>
              <a:defRPr sz="6000" baseline="0"/>
            </a:lvl1pPr>
            <a:lvl2pPr marL="0" indent="0" algn="l">
              <a:spcBef>
                <a:spcPts val="0"/>
              </a:spcBef>
              <a:buSzTx/>
              <a:buNone/>
              <a:defRPr sz="5400"/>
            </a:lvl2pPr>
            <a:lvl3pPr marL="0" indent="0" algn="l">
              <a:spcBef>
                <a:spcPts val="0"/>
              </a:spcBef>
              <a:buSzTx/>
              <a:buNone/>
              <a:defRPr sz="5400"/>
            </a:lvl3pPr>
            <a:lvl4pPr marL="0" indent="0" algn="l">
              <a:spcBef>
                <a:spcPts val="0"/>
              </a:spcBef>
              <a:buSzTx/>
              <a:buNone/>
              <a:defRPr sz="5400"/>
            </a:lvl4pPr>
            <a:lvl5pPr marL="0" indent="0" algn="l">
              <a:spcBef>
                <a:spcPts val="0"/>
              </a:spcBef>
              <a:buSzTx/>
              <a:buNone/>
              <a:defRPr sz="5400"/>
            </a:lvl5pPr>
          </a:lstStyle>
          <a:p>
            <a:r>
              <a:rPr lang="en-US" sz="6000" u="none" baseline="0">
                <a:solidFill>
                  <a:srgbClr val="000000"/>
                </a:solidFill>
                <a:latin typeface="CircularStd-Book"/>
              </a:rPr>
              <a:t>Bullet point one</a:t>
            </a:r>
          </a:p>
          <a:p>
            <a:r>
              <a:rPr lang="en-US" sz="6000" u="none" baseline="0">
                <a:solidFill>
                  <a:srgbClr val="000000"/>
                </a:solidFill>
                <a:latin typeface="CircularStd-Book"/>
              </a:rPr>
              <a:t>Bullet point two</a:t>
            </a:r>
          </a:p>
          <a:p>
            <a:r>
              <a:rPr lang="en-US" sz="6000" u="none" baseline="0">
                <a:solidFill>
                  <a:srgbClr val="000000"/>
                </a:solidFill>
                <a:latin typeface="CircularStd-Book"/>
              </a:rPr>
              <a:t>Bullet point three</a:t>
            </a:r>
          </a:p>
          <a:p>
            <a:r>
              <a:rPr lang="en-US" sz="6000" u="none" baseline="0">
                <a:solidFill>
                  <a:srgbClr val="000000"/>
                </a:solidFill>
                <a:latin typeface="CircularStd-Book"/>
              </a:rPr>
              <a:t>and so on…</a:t>
            </a:r>
            <a:endParaRPr/>
          </a:p>
        </p:txBody>
      </p:sp>
      <p:pic>
        <p:nvPicPr>
          <p:cNvPr id="14" name="Picture 13"/>
          <p:cNvPicPr>
            <a:picLocks noChangeAspect="1"/>
          </p:cNvPicPr>
          <p:nvPr userDrawn="1"/>
        </p:nvPicPr>
        <p:blipFill>
          <a:blip r:embed="rId3"/>
          <a:stretch>
            <a:fillRect/>
          </a:stretch>
        </p:blipFill>
        <p:spPr>
          <a:xfrm>
            <a:off x="842401" y="11880000"/>
            <a:ext cx="7431033" cy="1152000"/>
          </a:xfrm>
          <a:prstGeom prst="rect">
            <a:avLst/>
          </a:prstGeom>
        </p:spPr>
      </p:pic>
      <p:sp>
        <p:nvSpPr>
          <p:cNvPr id="3" name="Text Placeholder 2"/>
          <p:cNvSpPr>
            <a:spLocks noGrp="1"/>
          </p:cNvSpPr>
          <p:nvPr>
            <p:ph type="body" sz="quarter" idx="10" hasCustomPrompt="1"/>
          </p:nvPr>
        </p:nvSpPr>
        <p:spPr>
          <a:xfrm>
            <a:off x="965200" y="9899650"/>
            <a:ext cx="7810500" cy="1090613"/>
          </a:xfrm>
        </p:spPr>
        <p:txBody>
          <a:bodyPr vert="horz"/>
          <a:lstStyle>
            <a:lvl1pPr marL="0" indent="0">
              <a:lnSpc>
                <a:spcPct val="90000"/>
              </a:lnSpc>
              <a:spcBef>
                <a:spcPts val="0"/>
              </a:spcBef>
              <a:buFontTx/>
              <a:buNone/>
              <a:defRPr sz="3000" baseline="0"/>
            </a:lvl1pPr>
          </a:lstStyle>
          <a:p>
            <a:pPr lvl="0"/>
            <a:r>
              <a:rPr lang="en-GB"/>
              <a:t>References or footnotes here.</a:t>
            </a:r>
            <a:br>
              <a:rPr lang="en-GB"/>
            </a:br>
            <a:r>
              <a:rPr lang="en-GB"/>
              <a:t>Can also be repurposed for captions.</a:t>
            </a:r>
            <a:endParaRPr lang="en-US"/>
          </a:p>
        </p:txBody>
      </p:sp>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7779163" y="10501200"/>
            <a:ext cx="5548703" cy="2592000"/>
          </a:xfrm>
          <a:prstGeom prst="rect">
            <a:avLst/>
          </a:prstGeom>
        </p:spPr>
      </p:pic>
    </p:spTree>
    <p:extLst>
      <p:ext uri="{BB962C8B-B14F-4D97-AF65-F5344CB8AC3E}">
        <p14:creationId xmlns:p14="http://schemas.microsoft.com/office/powerpoint/2010/main" val="281195034"/>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maller/generic_text">
    <p:spTree>
      <p:nvGrpSpPr>
        <p:cNvPr id="1" name=""/>
        <p:cNvGrpSpPr/>
        <p:nvPr/>
      </p:nvGrpSpPr>
      <p:grpSpPr>
        <a:xfrm>
          <a:off x="0" y="0"/>
          <a:ext cx="0" cy="0"/>
          <a:chOff x="0" y="0"/>
          <a:chExt cx="0" cy="0"/>
        </a:xfrm>
      </p:grpSpPr>
      <p:sp>
        <p:nvSpPr>
          <p:cNvPr id="11" name="Title Text"/>
          <p:cNvSpPr txBox="1">
            <a:spLocks noGrp="1"/>
          </p:cNvSpPr>
          <p:nvPr>
            <p:ph type="title" hasCustomPrompt="1"/>
          </p:nvPr>
        </p:nvSpPr>
        <p:spPr>
          <a:xfrm>
            <a:off x="964800" y="1015200"/>
            <a:ext cx="22453200" cy="971269"/>
          </a:xfrm>
          <a:prstGeom prst="rect">
            <a:avLst/>
          </a:prstGeom>
        </p:spPr>
        <p:txBody>
          <a:bodyPr anchor="t"/>
          <a:lstStyle>
            <a:lvl1pPr>
              <a:defRPr sz="6000" baseline="0"/>
            </a:lvl1pPr>
          </a:lstStyle>
          <a:p>
            <a:r>
              <a:rPr lang="en-GB"/>
              <a:t>Page title</a:t>
            </a:r>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794966" y="10501200"/>
            <a:ext cx="5548703" cy="2592000"/>
          </a:xfrm>
          <a:prstGeom prst="rect">
            <a:avLst/>
          </a:prstGeom>
        </p:spPr>
      </p:pic>
      <p:pic>
        <p:nvPicPr>
          <p:cNvPr id="14" name="Picture 13"/>
          <p:cNvPicPr>
            <a:picLocks noChangeAspect="1"/>
          </p:cNvPicPr>
          <p:nvPr userDrawn="1"/>
        </p:nvPicPr>
        <p:blipFill>
          <a:blip r:embed="rId3"/>
          <a:stretch>
            <a:fillRect/>
          </a:stretch>
        </p:blipFill>
        <p:spPr>
          <a:xfrm>
            <a:off x="842401" y="11880000"/>
            <a:ext cx="7431033" cy="1152000"/>
          </a:xfrm>
          <a:prstGeom prst="rect">
            <a:avLst/>
          </a:prstGeom>
        </p:spPr>
      </p:pic>
      <p:sp>
        <p:nvSpPr>
          <p:cNvPr id="3" name="Text Placeholder 2"/>
          <p:cNvSpPr>
            <a:spLocks noGrp="1"/>
          </p:cNvSpPr>
          <p:nvPr>
            <p:ph type="body" sz="quarter" idx="10" hasCustomPrompt="1"/>
          </p:nvPr>
        </p:nvSpPr>
        <p:spPr>
          <a:xfrm>
            <a:off x="965200" y="2754313"/>
            <a:ext cx="20234275" cy="7340600"/>
          </a:xfrm>
        </p:spPr>
        <p:txBody>
          <a:bodyPr vert="horz"/>
          <a:lstStyle>
            <a:lvl1pPr marL="0" indent="0">
              <a:lnSpc>
                <a:spcPct val="93000"/>
              </a:lnSpc>
              <a:spcBef>
                <a:spcPts val="0"/>
              </a:spcBef>
              <a:spcAft>
                <a:spcPts val="0"/>
              </a:spcAft>
              <a:buFont typeface="Arial"/>
              <a:buNone/>
              <a:defRPr sz="6000" baseline="0"/>
            </a:lvl1pPr>
          </a:lstStyle>
          <a:p>
            <a:pPr lvl="0"/>
            <a:r>
              <a:rPr lang="en-GB"/>
              <a:t>Generic text goes in here. </a:t>
            </a:r>
          </a:p>
          <a:p>
            <a:pPr lvl="0"/>
            <a:r>
              <a:rPr lang="en-GB"/>
              <a:t>References or footnotes here.</a:t>
            </a:r>
          </a:p>
          <a:p>
            <a:pPr lvl="0"/>
            <a:r>
              <a:rPr lang="en-GB"/>
              <a:t>Can also</a:t>
            </a:r>
            <a:r>
              <a:rPr lang="en-US"/>
              <a:t> be repurposed for captions.</a:t>
            </a:r>
            <a:endParaRPr lang="en-GB"/>
          </a:p>
        </p:txBody>
      </p:sp>
    </p:spTree>
    <p:extLst>
      <p:ext uri="{BB962C8B-B14F-4D97-AF65-F5344CB8AC3E}">
        <p14:creationId xmlns:p14="http://schemas.microsoft.com/office/powerpoint/2010/main" val="820128148"/>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11" name="Title Text"/>
          <p:cNvSpPr txBox="1">
            <a:spLocks noGrp="1"/>
          </p:cNvSpPr>
          <p:nvPr>
            <p:ph type="title" hasCustomPrompt="1"/>
          </p:nvPr>
        </p:nvSpPr>
        <p:spPr>
          <a:xfrm>
            <a:off x="406800" y="288000"/>
            <a:ext cx="23641388" cy="971269"/>
          </a:xfrm>
          <a:prstGeom prst="rect">
            <a:avLst/>
          </a:prstGeom>
        </p:spPr>
        <p:txBody>
          <a:bodyPr anchor="t"/>
          <a:lstStyle>
            <a:lvl1pPr>
              <a:defRPr sz="6000" baseline="0"/>
            </a:lvl1pPr>
          </a:lstStyle>
          <a:p>
            <a:r>
              <a:rPr lang="en-GB"/>
              <a:t>Title to this image goes here.</a:t>
            </a:r>
            <a:endParaRPr/>
          </a:p>
        </p:txBody>
      </p:sp>
      <p:sp>
        <p:nvSpPr>
          <p:cNvPr id="3" name="Text Placeholder 2"/>
          <p:cNvSpPr>
            <a:spLocks noGrp="1"/>
          </p:cNvSpPr>
          <p:nvPr>
            <p:ph type="body" sz="quarter" idx="10" hasCustomPrompt="1"/>
          </p:nvPr>
        </p:nvSpPr>
        <p:spPr>
          <a:xfrm>
            <a:off x="406800" y="12927600"/>
            <a:ext cx="23641388" cy="420781"/>
          </a:xfrm>
        </p:spPr>
        <p:txBody>
          <a:bodyPr vert="horz"/>
          <a:lstStyle>
            <a:lvl1pPr marL="0" indent="0">
              <a:lnSpc>
                <a:spcPct val="90000"/>
              </a:lnSpc>
              <a:spcBef>
                <a:spcPts val="0"/>
              </a:spcBef>
              <a:spcAft>
                <a:spcPts val="0"/>
              </a:spcAft>
              <a:buFont typeface="Arial"/>
              <a:buNone/>
              <a:defRPr sz="3000" baseline="0"/>
            </a:lvl1pPr>
          </a:lstStyle>
          <a:p>
            <a:pPr lvl="0"/>
            <a:r>
              <a:rPr lang="en-GB"/>
              <a:t>Add a short caption here.</a:t>
            </a:r>
          </a:p>
        </p:txBody>
      </p:sp>
      <p:sp>
        <p:nvSpPr>
          <p:cNvPr id="5" name="Picture Placeholder 4"/>
          <p:cNvSpPr>
            <a:spLocks noGrp="1"/>
          </p:cNvSpPr>
          <p:nvPr>
            <p:ph type="pic" sz="quarter" idx="11"/>
          </p:nvPr>
        </p:nvSpPr>
        <p:spPr>
          <a:xfrm>
            <a:off x="291600" y="1537199"/>
            <a:ext cx="23803200" cy="11224800"/>
          </a:xfrm>
        </p:spPr>
        <p:txBody>
          <a:bodyPr vert="horz"/>
          <a:lstStyle/>
          <a:p>
            <a:endParaRPr lang="en-US"/>
          </a:p>
        </p:txBody>
      </p:sp>
    </p:spTree>
    <p:extLst>
      <p:ext uri="{BB962C8B-B14F-4D97-AF65-F5344CB8AC3E}">
        <p14:creationId xmlns:p14="http://schemas.microsoft.com/office/powerpoint/2010/main" val="3283085282"/>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ank_you">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779163" y="10501200"/>
            <a:ext cx="5548703" cy="2592000"/>
          </a:xfrm>
          <a:prstGeom prst="rect">
            <a:avLst/>
          </a:prstGeom>
        </p:spPr>
      </p:pic>
      <p:sp>
        <p:nvSpPr>
          <p:cNvPr id="11" name="Title Text"/>
          <p:cNvSpPr txBox="1">
            <a:spLocks noGrp="1"/>
          </p:cNvSpPr>
          <p:nvPr>
            <p:ph type="title" hasCustomPrompt="1"/>
          </p:nvPr>
        </p:nvSpPr>
        <p:spPr>
          <a:xfrm>
            <a:off x="964800" y="6296400"/>
            <a:ext cx="22453200" cy="1231106"/>
          </a:xfrm>
          <a:prstGeom prst="rect">
            <a:avLst/>
          </a:prstGeom>
        </p:spPr>
        <p:txBody>
          <a:bodyPr anchor="t">
            <a:noAutofit/>
          </a:bodyPr>
          <a:lstStyle>
            <a:lvl1pPr>
              <a:defRPr baseline="0"/>
            </a:lvl1pPr>
          </a:lstStyle>
          <a:p>
            <a:r>
              <a:rPr lang="en-GB"/>
              <a:t>Name Surname</a:t>
            </a:r>
            <a:endParaRPr/>
          </a:p>
        </p:txBody>
      </p:sp>
      <p:sp>
        <p:nvSpPr>
          <p:cNvPr id="12" name="Body Level One…"/>
          <p:cNvSpPr txBox="1">
            <a:spLocks noGrp="1"/>
          </p:cNvSpPr>
          <p:nvPr>
            <p:ph type="body" sz="quarter" idx="1" hasCustomPrompt="1"/>
          </p:nvPr>
        </p:nvSpPr>
        <p:spPr>
          <a:xfrm>
            <a:off x="964800" y="7452000"/>
            <a:ext cx="22453200" cy="2610606"/>
          </a:xfrm>
          <a:prstGeom prst="rect">
            <a:avLst/>
          </a:prstGeom>
        </p:spPr>
        <p:txBody>
          <a:bodyPr anchor="t"/>
          <a:lstStyle>
            <a:lvl1pPr marL="0" indent="0" algn="l">
              <a:spcBef>
                <a:spcPts val="0"/>
              </a:spcBef>
              <a:buSzTx/>
              <a:buNone/>
              <a:defRPr sz="8000" baseline="0"/>
            </a:lvl1pPr>
            <a:lvl2pPr marL="0" indent="0" algn="l">
              <a:spcBef>
                <a:spcPts val="0"/>
              </a:spcBef>
              <a:buSzTx/>
              <a:buNone/>
              <a:defRPr sz="5400"/>
            </a:lvl2pPr>
            <a:lvl3pPr marL="0" indent="0" algn="l">
              <a:spcBef>
                <a:spcPts val="0"/>
              </a:spcBef>
              <a:buSzTx/>
              <a:buNone/>
              <a:defRPr sz="5400"/>
            </a:lvl3pPr>
            <a:lvl4pPr marL="0" indent="0" algn="l">
              <a:spcBef>
                <a:spcPts val="0"/>
              </a:spcBef>
              <a:buSzTx/>
              <a:buNone/>
              <a:defRPr sz="5400"/>
            </a:lvl4pPr>
            <a:lvl5pPr marL="0" indent="0" algn="l">
              <a:spcBef>
                <a:spcPts val="0"/>
              </a:spcBef>
              <a:buSzTx/>
              <a:buNone/>
              <a:defRPr sz="5400"/>
            </a:lvl5pPr>
          </a:lstStyle>
          <a:p>
            <a:r>
              <a:rPr lang="en-GB"/>
              <a:t>Email</a:t>
            </a:r>
          </a:p>
          <a:p>
            <a:r>
              <a:rPr lang="en-GB"/>
              <a:t>Other</a:t>
            </a:r>
            <a:endParaRPr/>
          </a:p>
        </p:txBody>
      </p:sp>
      <p:pic>
        <p:nvPicPr>
          <p:cNvPr id="4" name="Picture 3"/>
          <p:cNvPicPr>
            <a:picLocks noChangeAspect="1"/>
          </p:cNvPicPr>
          <p:nvPr userDrawn="1"/>
        </p:nvPicPr>
        <p:blipFill>
          <a:blip r:embed="rId3"/>
          <a:stretch>
            <a:fillRect/>
          </a:stretch>
        </p:blipFill>
        <p:spPr>
          <a:xfrm>
            <a:off x="842400" y="914400"/>
            <a:ext cx="8359912" cy="1296000"/>
          </a:xfrm>
          <a:prstGeom prst="rect">
            <a:avLst/>
          </a:prstGeom>
        </p:spPr>
      </p:pic>
      <p:sp>
        <p:nvSpPr>
          <p:cNvPr id="7" name="Title Text"/>
          <p:cNvSpPr txBox="1">
            <a:spLocks/>
          </p:cNvSpPr>
          <p:nvPr userDrawn="1"/>
        </p:nvSpPr>
        <p:spPr>
          <a:xfrm>
            <a:off x="964800" y="3772800"/>
            <a:ext cx="5515348" cy="1289185"/>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t">
            <a:noAutofit/>
          </a:bodyPr>
          <a:lstStyle>
            <a:lvl1pPr marL="0" marR="0" indent="0" algn="l" defTabSz="8255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CircularStd-Bold"/>
                <a:ea typeface="+mn-ea"/>
                <a:cs typeface="CircularStd-Bold"/>
                <a:sym typeface="Helvetica Neue Medium"/>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9pPr>
          </a:lstStyle>
          <a:p>
            <a:r>
              <a:rPr lang="en-GB" b="1">
                <a:latin typeface="Arial"/>
                <a:cs typeface="Arial"/>
              </a:rPr>
              <a:t>Thank you.</a:t>
            </a:r>
          </a:p>
        </p:txBody>
      </p:sp>
      <p:sp>
        <p:nvSpPr>
          <p:cNvPr id="8" name="Title Text"/>
          <p:cNvSpPr txBox="1">
            <a:spLocks/>
          </p:cNvSpPr>
          <p:nvPr userDrawn="1"/>
        </p:nvSpPr>
        <p:spPr>
          <a:xfrm>
            <a:off x="964799" y="5144400"/>
            <a:ext cx="11409353" cy="1289185"/>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t">
            <a:noAutofit/>
          </a:bodyPr>
          <a:lstStyle>
            <a:lvl1pPr marL="0" marR="0" indent="0" algn="l" defTabSz="8255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CircularStd-Bold"/>
                <a:ea typeface="+mn-ea"/>
                <a:cs typeface="CircularStd-Bold"/>
                <a:sym typeface="Helvetica Neue Medium"/>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9pPr>
          </a:lstStyle>
          <a:p>
            <a:r>
              <a:rPr lang="en-GB">
                <a:latin typeface="CircularStd-Book"/>
                <a:cs typeface="CircularStd-Book"/>
              </a:rPr>
              <a:t>For more information:</a:t>
            </a:r>
          </a:p>
        </p:txBody>
      </p:sp>
    </p:spTree>
    <p:extLst>
      <p:ext uri="{BB962C8B-B14F-4D97-AF65-F5344CB8AC3E}">
        <p14:creationId xmlns:p14="http://schemas.microsoft.com/office/powerpoint/2010/main" val="3505614707"/>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00CA8-D3A9-456A-B8D3-28352FA86F0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839E7EA-90DE-4C8B-B050-FEF4913DF41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1BA5EEE-B658-42E4-9B4A-E3BA6CF2AEE9}"/>
              </a:ext>
            </a:extLst>
          </p:cNvPr>
          <p:cNvSpPr>
            <a:spLocks noGrp="1"/>
          </p:cNvSpPr>
          <p:nvPr>
            <p:ph type="dt" sz="half" idx="10"/>
          </p:nvPr>
        </p:nvSpPr>
        <p:spPr/>
        <p:txBody>
          <a:bodyPr/>
          <a:lstStyle/>
          <a:p>
            <a:fld id="{C7CDF5EE-68C7-477D-84AD-9A65742D8DB5}" type="datetimeFigureOut">
              <a:rPr lang="en-GB" smtClean="0"/>
              <a:t>03/07/2025</a:t>
            </a:fld>
            <a:endParaRPr lang="en-GB"/>
          </a:p>
        </p:txBody>
      </p:sp>
      <p:sp>
        <p:nvSpPr>
          <p:cNvPr id="5" name="Footer Placeholder 4">
            <a:extLst>
              <a:ext uri="{FF2B5EF4-FFF2-40B4-BE49-F238E27FC236}">
                <a16:creationId xmlns:a16="http://schemas.microsoft.com/office/drawing/2014/main" id="{90AB64FF-3C82-4FC0-BC12-5FC42E0742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B56E3F5-699F-4246-B571-2F498F659B89}"/>
              </a:ext>
            </a:extLst>
          </p:cNvPr>
          <p:cNvSpPr>
            <a:spLocks noGrp="1"/>
          </p:cNvSpPr>
          <p:nvPr>
            <p:ph type="sldNum" sz="quarter" idx="12"/>
          </p:nvPr>
        </p:nvSpPr>
        <p:spPr/>
        <p:txBody>
          <a:bodyPr/>
          <a:lstStyle/>
          <a:p>
            <a:fld id="{880B5298-83E2-46F8-9F37-281A7353F912}" type="slidenum">
              <a:rPr lang="en-GB" smtClean="0"/>
              <a:t>‹#›</a:t>
            </a:fld>
            <a:endParaRPr lang="en-GB"/>
          </a:p>
        </p:txBody>
      </p:sp>
    </p:spTree>
    <p:extLst>
      <p:ext uri="{BB962C8B-B14F-4D97-AF65-F5344CB8AC3E}">
        <p14:creationId xmlns:p14="http://schemas.microsoft.com/office/powerpoint/2010/main" val="4591901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1" y="2244726"/>
            <a:ext cx="18288000" cy="4775200"/>
          </a:xfrm>
        </p:spPr>
        <p:txBody>
          <a:bodyPr anchor="b"/>
          <a:lstStyle>
            <a:lvl1pPr algn="ctr">
              <a:defRPr sz="11999" b="1" i="0">
                <a:latin typeface="Arial" panose="020B0604020202020204" pitchFamily="34" charset="0"/>
              </a:defRPr>
            </a:lvl1pPr>
          </a:lstStyle>
          <a:p>
            <a:r>
              <a:rPr lang="en-GB"/>
              <a:t>Click to edit Master title style</a:t>
            </a:r>
            <a:endParaRPr lang="en-US"/>
          </a:p>
        </p:txBody>
      </p:sp>
      <p:sp>
        <p:nvSpPr>
          <p:cNvPr id="3" name="Subtitle 2"/>
          <p:cNvSpPr>
            <a:spLocks noGrp="1"/>
          </p:cNvSpPr>
          <p:nvPr>
            <p:ph type="subTitle" idx="1"/>
          </p:nvPr>
        </p:nvSpPr>
        <p:spPr>
          <a:xfrm>
            <a:off x="3048001" y="7204076"/>
            <a:ext cx="18288000" cy="3311524"/>
          </a:xfrm>
        </p:spPr>
        <p:txBody>
          <a:bodyPr/>
          <a:lstStyle>
            <a:lvl1pPr marL="0" indent="0" algn="ctr">
              <a:buNone/>
              <a:defRPr sz="4800" b="1" i="0">
                <a:latin typeface="Arial" panose="020B0604020202020204" pitchFamily="34" charset="0"/>
              </a:defRPr>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r>
              <a:rPr lang="en-GB"/>
              <a:t>Click to edit Master subtitle style</a:t>
            </a:r>
            <a:endParaRPr lang="en-US"/>
          </a:p>
        </p:txBody>
      </p:sp>
      <p:sp>
        <p:nvSpPr>
          <p:cNvPr id="4" name="Date Placeholder 3"/>
          <p:cNvSpPr>
            <a:spLocks noGrp="1"/>
          </p:cNvSpPr>
          <p:nvPr>
            <p:ph type="dt" sz="half" idx="10"/>
          </p:nvPr>
        </p:nvSpPr>
        <p:spPr/>
        <p:txBody>
          <a:bodyPr/>
          <a:lstStyle>
            <a:lvl1pPr>
              <a:defRPr b="1" i="0">
                <a:latin typeface="Arial" panose="020B0604020202020204" pitchFamily="34" charset="0"/>
              </a:defRPr>
            </a:lvl1pPr>
          </a:lstStyle>
          <a:p>
            <a:fld id="{5F9D3BBF-DA9F-6F49-87D4-85CC27067750}" type="datetimeFigureOut">
              <a:rPr lang="en-US" smtClean="0"/>
              <a:pPr/>
              <a:t>7/3/2025</a:t>
            </a:fld>
            <a:endParaRPr lang="en-US"/>
          </a:p>
        </p:txBody>
      </p:sp>
      <p:sp>
        <p:nvSpPr>
          <p:cNvPr id="5" name="Footer Placeholder 4"/>
          <p:cNvSpPr>
            <a:spLocks noGrp="1"/>
          </p:cNvSpPr>
          <p:nvPr>
            <p:ph type="ftr" sz="quarter" idx="11"/>
          </p:nvPr>
        </p:nvSpPr>
        <p:spPr/>
        <p:txBody>
          <a:bodyPr/>
          <a:lstStyle>
            <a:lvl1pPr>
              <a:defRPr b="1" i="0">
                <a:latin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b="1" i="0">
                <a:latin typeface="Arial" panose="020B0604020202020204" pitchFamily="34" charset="0"/>
              </a:defRPr>
            </a:lvl1pPr>
          </a:lstStyle>
          <a:p>
            <a:fld id="{0CF562EF-14D6-D047-8699-99757825CB01}" type="slidenum">
              <a:rPr lang="en-US" smtClean="0"/>
              <a:pPr/>
              <a:t>‹#›</a:t>
            </a:fld>
            <a:endParaRPr lang="en-US"/>
          </a:p>
        </p:txBody>
      </p:sp>
    </p:spTree>
    <p:extLst>
      <p:ext uri="{BB962C8B-B14F-4D97-AF65-F5344CB8AC3E}">
        <p14:creationId xmlns:p14="http://schemas.microsoft.com/office/powerpoint/2010/main" val="2914014191"/>
      </p:ext>
    </p:extLst>
  </p:cSld>
  <p:clrMapOvr>
    <a:masterClrMapping/>
  </p:clrMapOvr>
  <p:extLst>
    <p:ext uri="{DCECCB84-F9BA-43D5-87BE-67443E8EF086}">
      <p15:sldGuideLst xmlns:p15="http://schemas.microsoft.com/office/powerpoint/2012/main">
        <p15:guide id="1" orient="horz" pos="4320">
          <p15:clr>
            <a:srgbClr val="FBAE40"/>
          </p15:clr>
        </p15:guide>
        <p15:guide id="2" pos="7679">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 descr="A picture containing font, diagram, graphics, graphic design&#10;&#10;Description automatically generated">
            <a:extLst>
              <a:ext uri="{FF2B5EF4-FFF2-40B4-BE49-F238E27FC236}">
                <a16:creationId xmlns:a16="http://schemas.microsoft.com/office/drawing/2014/main" id="{FCA90A04-3949-A738-662D-0FEAC8BC7E78}"/>
              </a:ext>
            </a:extLst>
          </p:cNvPr>
          <p:cNvPicPr>
            <a:picLocks noChangeAspect="1"/>
          </p:cNvPicPr>
          <p:nvPr userDrawn="1"/>
        </p:nvPicPr>
        <p:blipFill>
          <a:blip r:embed="rId2"/>
          <a:stretch>
            <a:fillRect/>
          </a:stretch>
        </p:blipFill>
        <p:spPr>
          <a:xfrm>
            <a:off x="0" y="446"/>
            <a:ext cx="24384800" cy="13715554"/>
          </a:xfrm>
          <a:prstGeom prst="rect">
            <a:avLst/>
          </a:prstGeom>
        </p:spPr>
      </p:pic>
    </p:spTree>
    <p:extLst>
      <p:ext uri="{BB962C8B-B14F-4D97-AF65-F5344CB8AC3E}">
        <p14:creationId xmlns:p14="http://schemas.microsoft.com/office/powerpoint/2010/main" val="3783719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ogos">
    <p:spTree>
      <p:nvGrpSpPr>
        <p:cNvPr id="1" name=""/>
        <p:cNvGrpSpPr/>
        <p:nvPr/>
      </p:nvGrpSpPr>
      <p:grpSpPr>
        <a:xfrm>
          <a:off x="0" y="0"/>
          <a:ext cx="0" cy="0"/>
          <a:chOff x="0" y="0"/>
          <a:chExt cx="0" cy="0"/>
        </a:xfrm>
      </p:grpSpPr>
      <p:pic>
        <p:nvPicPr>
          <p:cNvPr id="3" name="Picture 2" descr="Prosper_icon_set_Dr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24374131" cy="13716000"/>
          </a:xfrm>
          <a:prstGeom prst="rect">
            <a:avLst/>
          </a:prstGeom>
        </p:spPr>
      </p:pic>
      <p:pic>
        <p:nvPicPr>
          <p:cNvPr id="4" name="Picture 3"/>
          <p:cNvPicPr>
            <a:picLocks noChangeAspect="1"/>
          </p:cNvPicPr>
          <p:nvPr userDrawn="1"/>
        </p:nvPicPr>
        <p:blipFill>
          <a:blip r:embed="rId3"/>
          <a:stretch>
            <a:fillRect/>
          </a:stretch>
        </p:blipFill>
        <p:spPr>
          <a:xfrm>
            <a:off x="842400" y="914400"/>
            <a:ext cx="8359912" cy="1296000"/>
          </a:xfrm>
          <a:prstGeom prst="rect">
            <a:avLst/>
          </a:prstGeom>
        </p:spPr>
      </p:pic>
    </p:spTree>
    <p:extLst>
      <p:ext uri="{BB962C8B-B14F-4D97-AF65-F5344CB8AC3E}">
        <p14:creationId xmlns:p14="http://schemas.microsoft.com/office/powerpoint/2010/main" val="692620560"/>
      </p:ext>
    </p:extLst>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8" name="Picture 7" descr="A picture containing text, screenshot, graphics, graphic design&#10;&#10;Description automatically generated">
            <a:extLst>
              <a:ext uri="{FF2B5EF4-FFF2-40B4-BE49-F238E27FC236}">
                <a16:creationId xmlns:a16="http://schemas.microsoft.com/office/drawing/2014/main" id="{60091EFA-D985-AA2D-6528-DD76B98B31FD}"/>
              </a:ext>
            </a:extLst>
          </p:cNvPr>
          <p:cNvPicPr>
            <a:picLocks noChangeAspect="1"/>
          </p:cNvPicPr>
          <p:nvPr userDrawn="1"/>
        </p:nvPicPr>
        <p:blipFill>
          <a:blip r:embed="rId2"/>
          <a:stretch>
            <a:fillRect/>
          </a:stretch>
        </p:blipFill>
        <p:spPr>
          <a:xfrm>
            <a:off x="0" y="446"/>
            <a:ext cx="24384800" cy="13715554"/>
          </a:xfrm>
          <a:prstGeom prst="rect">
            <a:avLst/>
          </a:prstGeom>
        </p:spPr>
      </p:pic>
    </p:spTree>
    <p:extLst>
      <p:ext uri="{BB962C8B-B14F-4D97-AF65-F5344CB8AC3E}">
        <p14:creationId xmlns:p14="http://schemas.microsoft.com/office/powerpoint/2010/main" val="1843804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GB"/>
              <a:t>Click to edit Master title style</a:t>
            </a:r>
            <a:endParaRPr lang="en-US"/>
          </a:p>
        </p:txBody>
      </p:sp>
      <p:sp>
        <p:nvSpPr>
          <p:cNvPr id="3" name="Content Placeholder 2"/>
          <p:cNvSpPr>
            <a:spLocks noGrp="1"/>
          </p:cNvSpPr>
          <p:nvPr>
            <p:ph sz="half" idx="1"/>
          </p:nvPr>
        </p:nvSpPr>
        <p:spPr>
          <a:xfrm>
            <a:off x="1676400" y="3651250"/>
            <a:ext cx="10363200" cy="8702676"/>
          </a:xfrm>
        </p:spPr>
        <p:txBody>
          <a:bodyPr/>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12344400" y="3651250"/>
            <a:ext cx="10363200" cy="8702676"/>
          </a:xfrm>
        </p:spPr>
        <p:txBody>
          <a:bodyPr/>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lvl1pPr>
              <a:defRPr b="1" i="0">
                <a:latin typeface="Arial" panose="020B0604020202020204" pitchFamily="34" charset="0"/>
              </a:defRPr>
            </a:lvl1pPr>
          </a:lstStyle>
          <a:p>
            <a:fld id="{5F9D3BBF-DA9F-6F49-87D4-85CC27067750}" type="datetimeFigureOut">
              <a:rPr lang="en-US" smtClean="0"/>
              <a:pPr/>
              <a:t>7/3/2025</a:t>
            </a:fld>
            <a:endParaRPr lang="en-US"/>
          </a:p>
        </p:txBody>
      </p:sp>
      <p:sp>
        <p:nvSpPr>
          <p:cNvPr id="6" name="Footer Placeholder 5"/>
          <p:cNvSpPr>
            <a:spLocks noGrp="1"/>
          </p:cNvSpPr>
          <p:nvPr>
            <p:ph type="ftr" sz="quarter" idx="11"/>
          </p:nvPr>
        </p:nvSpPr>
        <p:spPr/>
        <p:txBody>
          <a:bodyPr/>
          <a:lstStyle>
            <a:lvl1pPr>
              <a:defRPr b="1" i="0">
                <a:latin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b="1" i="0">
                <a:latin typeface="Arial" panose="020B0604020202020204" pitchFamily="34" charset="0"/>
              </a:defRPr>
            </a:lvl1pPr>
          </a:lstStyle>
          <a:p>
            <a:fld id="{0CF562EF-14D6-D047-8699-99757825CB01}" type="slidenum">
              <a:rPr lang="en-US" smtClean="0"/>
              <a:pPr/>
              <a:t>‹#›</a:t>
            </a:fld>
            <a:endParaRPr lang="en-US"/>
          </a:p>
        </p:txBody>
      </p:sp>
    </p:spTree>
    <p:extLst>
      <p:ext uri="{BB962C8B-B14F-4D97-AF65-F5344CB8AC3E}">
        <p14:creationId xmlns:p14="http://schemas.microsoft.com/office/powerpoint/2010/main" val="28517209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7" y="730251"/>
            <a:ext cx="21031200" cy="2651126"/>
          </a:xfrm>
        </p:spPr>
        <p:txBody>
          <a:bodyPr/>
          <a:lstStyle>
            <a:lvl1pPr>
              <a:defRPr b="1" i="0">
                <a:latin typeface="Arial" panose="020B0604020202020204" pitchFamily="34" charset="0"/>
              </a:defRPr>
            </a:lvl1pPr>
          </a:lstStyle>
          <a:p>
            <a:r>
              <a:rPr lang="en-GB"/>
              <a:t>Click to edit Master title style</a:t>
            </a:r>
            <a:endParaRPr lang="en-US"/>
          </a:p>
        </p:txBody>
      </p:sp>
      <p:sp>
        <p:nvSpPr>
          <p:cNvPr id="3" name="Text Placeholder 2"/>
          <p:cNvSpPr>
            <a:spLocks noGrp="1"/>
          </p:cNvSpPr>
          <p:nvPr>
            <p:ph type="body" idx="1"/>
          </p:nvPr>
        </p:nvSpPr>
        <p:spPr>
          <a:xfrm>
            <a:off x="1679577" y="3362326"/>
            <a:ext cx="10315574" cy="1647824"/>
          </a:xfrm>
        </p:spPr>
        <p:txBody>
          <a:bodyPr anchor="b"/>
          <a:lstStyle>
            <a:lvl1pPr marL="0" indent="0">
              <a:buNone/>
              <a:defRPr sz="4800" b="1" i="0">
                <a:latin typeface="Arial" panose="020B0604020202020204" pitchFamily="34" charset="0"/>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GB"/>
              <a:t>Click to edit Master text styles</a:t>
            </a:r>
          </a:p>
        </p:txBody>
      </p:sp>
      <p:sp>
        <p:nvSpPr>
          <p:cNvPr id="4" name="Content Placeholder 3"/>
          <p:cNvSpPr>
            <a:spLocks noGrp="1"/>
          </p:cNvSpPr>
          <p:nvPr>
            <p:ph sz="half" idx="2"/>
          </p:nvPr>
        </p:nvSpPr>
        <p:spPr>
          <a:xfrm>
            <a:off x="1679577" y="5010150"/>
            <a:ext cx="10315574" cy="7369176"/>
          </a:xfrm>
        </p:spPr>
        <p:txBody>
          <a:bodyPr/>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12344401" y="3362326"/>
            <a:ext cx="10366376" cy="1647824"/>
          </a:xfrm>
        </p:spPr>
        <p:txBody>
          <a:bodyPr anchor="b"/>
          <a:lstStyle>
            <a:lvl1pPr marL="0" indent="0">
              <a:buNone/>
              <a:defRPr sz="4800" b="1" i="0">
                <a:latin typeface="Arial" panose="020B0604020202020204" pitchFamily="34" charset="0"/>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GB"/>
              <a:t>Click to edit Master text styles</a:t>
            </a:r>
          </a:p>
        </p:txBody>
      </p:sp>
      <p:sp>
        <p:nvSpPr>
          <p:cNvPr id="6" name="Content Placeholder 5"/>
          <p:cNvSpPr>
            <a:spLocks noGrp="1"/>
          </p:cNvSpPr>
          <p:nvPr>
            <p:ph sz="quarter" idx="4"/>
          </p:nvPr>
        </p:nvSpPr>
        <p:spPr>
          <a:xfrm>
            <a:off x="12344401" y="5010150"/>
            <a:ext cx="10366376" cy="7369176"/>
          </a:xfrm>
        </p:spPr>
        <p:txBody>
          <a:bodyPr/>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lvl1pPr>
              <a:defRPr b="1" i="0">
                <a:latin typeface="Arial" panose="020B0604020202020204" pitchFamily="34" charset="0"/>
              </a:defRPr>
            </a:lvl1pPr>
          </a:lstStyle>
          <a:p>
            <a:fld id="{5F9D3BBF-DA9F-6F49-87D4-85CC27067750}" type="datetimeFigureOut">
              <a:rPr lang="en-US" smtClean="0"/>
              <a:pPr/>
              <a:t>7/3/2025</a:t>
            </a:fld>
            <a:endParaRPr lang="en-US"/>
          </a:p>
        </p:txBody>
      </p:sp>
      <p:sp>
        <p:nvSpPr>
          <p:cNvPr id="8" name="Footer Placeholder 7"/>
          <p:cNvSpPr>
            <a:spLocks noGrp="1"/>
          </p:cNvSpPr>
          <p:nvPr>
            <p:ph type="ftr" sz="quarter" idx="11"/>
          </p:nvPr>
        </p:nvSpPr>
        <p:spPr/>
        <p:txBody>
          <a:bodyPr/>
          <a:lstStyle>
            <a:lvl1pPr>
              <a:defRPr b="1" i="0">
                <a:latin typeface="Arial" panose="020B0604020202020204" pitchFamily="34" charset="0"/>
              </a:defRPr>
            </a:lvl1pPr>
          </a:lstStyle>
          <a:p>
            <a:endParaRPr lang="en-US"/>
          </a:p>
        </p:txBody>
      </p:sp>
      <p:sp>
        <p:nvSpPr>
          <p:cNvPr id="9" name="Slide Number Placeholder 8"/>
          <p:cNvSpPr>
            <a:spLocks noGrp="1"/>
          </p:cNvSpPr>
          <p:nvPr>
            <p:ph type="sldNum" sz="quarter" idx="12"/>
          </p:nvPr>
        </p:nvSpPr>
        <p:spPr/>
        <p:txBody>
          <a:bodyPr/>
          <a:lstStyle>
            <a:lvl1pPr>
              <a:defRPr b="1" i="0">
                <a:latin typeface="Arial" panose="020B0604020202020204" pitchFamily="34" charset="0"/>
              </a:defRPr>
            </a:lvl1pPr>
          </a:lstStyle>
          <a:p>
            <a:fld id="{0CF562EF-14D6-D047-8699-99757825CB01}" type="slidenum">
              <a:rPr lang="en-US" smtClean="0"/>
              <a:pPr/>
              <a:t>‹#›</a:t>
            </a:fld>
            <a:endParaRPr lang="en-US"/>
          </a:p>
        </p:txBody>
      </p:sp>
    </p:spTree>
    <p:extLst>
      <p:ext uri="{BB962C8B-B14F-4D97-AF65-F5344CB8AC3E}">
        <p14:creationId xmlns:p14="http://schemas.microsoft.com/office/powerpoint/2010/main" val="14408964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GB"/>
              <a:t>Click to edit Master title style</a:t>
            </a:r>
            <a:endParaRPr lang="en-US"/>
          </a:p>
        </p:txBody>
      </p:sp>
      <p:sp>
        <p:nvSpPr>
          <p:cNvPr id="3" name="Date Placeholder 2"/>
          <p:cNvSpPr>
            <a:spLocks noGrp="1"/>
          </p:cNvSpPr>
          <p:nvPr>
            <p:ph type="dt" sz="half" idx="10"/>
          </p:nvPr>
        </p:nvSpPr>
        <p:spPr/>
        <p:txBody>
          <a:bodyPr/>
          <a:lstStyle>
            <a:lvl1pPr>
              <a:defRPr b="1" i="0">
                <a:latin typeface="Arial" panose="020B0604020202020204" pitchFamily="34" charset="0"/>
              </a:defRPr>
            </a:lvl1pPr>
          </a:lstStyle>
          <a:p>
            <a:fld id="{5F9D3BBF-DA9F-6F49-87D4-85CC27067750}" type="datetimeFigureOut">
              <a:rPr lang="en-US" smtClean="0"/>
              <a:pPr/>
              <a:t>7/3/2025</a:t>
            </a:fld>
            <a:endParaRPr lang="en-US"/>
          </a:p>
        </p:txBody>
      </p:sp>
      <p:sp>
        <p:nvSpPr>
          <p:cNvPr id="4" name="Footer Placeholder 3"/>
          <p:cNvSpPr>
            <a:spLocks noGrp="1"/>
          </p:cNvSpPr>
          <p:nvPr>
            <p:ph type="ftr" sz="quarter" idx="11"/>
          </p:nvPr>
        </p:nvSpPr>
        <p:spPr/>
        <p:txBody>
          <a:bodyPr/>
          <a:lstStyle>
            <a:lvl1pPr>
              <a:defRPr b="1" i="0">
                <a:latin typeface="Arial" panose="020B0604020202020204" pitchFamily="34" charset="0"/>
              </a:defRPr>
            </a:lvl1pPr>
          </a:lstStyle>
          <a:p>
            <a:endParaRPr lang="en-US"/>
          </a:p>
        </p:txBody>
      </p:sp>
      <p:sp>
        <p:nvSpPr>
          <p:cNvPr id="5" name="Slide Number Placeholder 4"/>
          <p:cNvSpPr>
            <a:spLocks noGrp="1"/>
          </p:cNvSpPr>
          <p:nvPr>
            <p:ph type="sldNum" sz="quarter" idx="12"/>
          </p:nvPr>
        </p:nvSpPr>
        <p:spPr/>
        <p:txBody>
          <a:bodyPr/>
          <a:lstStyle>
            <a:lvl1pPr>
              <a:defRPr b="1" i="0">
                <a:latin typeface="Arial" panose="020B0604020202020204" pitchFamily="34" charset="0"/>
              </a:defRPr>
            </a:lvl1pPr>
          </a:lstStyle>
          <a:p>
            <a:fld id="{0CF562EF-14D6-D047-8699-99757825CB01}" type="slidenum">
              <a:rPr lang="en-US" smtClean="0"/>
              <a:pPr/>
              <a:t>‹#›</a:t>
            </a:fld>
            <a:endParaRPr lang="en-US"/>
          </a:p>
        </p:txBody>
      </p:sp>
    </p:spTree>
    <p:extLst>
      <p:ext uri="{BB962C8B-B14F-4D97-AF65-F5344CB8AC3E}">
        <p14:creationId xmlns:p14="http://schemas.microsoft.com/office/powerpoint/2010/main" val="6017251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b="1" i="0">
                <a:latin typeface="Arial" panose="020B0604020202020204" pitchFamily="34" charset="0"/>
              </a:defRPr>
            </a:lvl1pPr>
          </a:lstStyle>
          <a:p>
            <a:fld id="{5F9D3BBF-DA9F-6F49-87D4-85CC27067750}" type="datetimeFigureOut">
              <a:rPr lang="en-US" smtClean="0"/>
              <a:pPr/>
              <a:t>7/3/2025</a:t>
            </a:fld>
            <a:endParaRPr lang="en-US"/>
          </a:p>
        </p:txBody>
      </p:sp>
      <p:sp>
        <p:nvSpPr>
          <p:cNvPr id="3" name="Footer Placeholder 2"/>
          <p:cNvSpPr>
            <a:spLocks noGrp="1"/>
          </p:cNvSpPr>
          <p:nvPr>
            <p:ph type="ftr" sz="quarter" idx="11"/>
          </p:nvPr>
        </p:nvSpPr>
        <p:spPr/>
        <p:txBody>
          <a:bodyPr/>
          <a:lstStyle>
            <a:lvl1pPr>
              <a:defRPr b="1" i="0">
                <a:latin typeface="Arial" panose="020B0604020202020204" pitchFamily="34" charset="0"/>
              </a:defRPr>
            </a:lvl1pPr>
          </a:lstStyle>
          <a:p>
            <a:endParaRPr lang="en-US"/>
          </a:p>
        </p:txBody>
      </p:sp>
      <p:sp>
        <p:nvSpPr>
          <p:cNvPr id="4" name="Slide Number Placeholder 3"/>
          <p:cNvSpPr>
            <a:spLocks noGrp="1"/>
          </p:cNvSpPr>
          <p:nvPr>
            <p:ph type="sldNum" sz="quarter" idx="12"/>
          </p:nvPr>
        </p:nvSpPr>
        <p:spPr/>
        <p:txBody>
          <a:bodyPr/>
          <a:lstStyle>
            <a:lvl1pPr>
              <a:defRPr b="1" i="0">
                <a:latin typeface="Arial" panose="020B0604020202020204" pitchFamily="34" charset="0"/>
              </a:defRPr>
            </a:lvl1pPr>
          </a:lstStyle>
          <a:p>
            <a:fld id="{0CF562EF-14D6-D047-8699-99757825CB01}" type="slidenum">
              <a:rPr lang="en-US" smtClean="0"/>
              <a:pPr/>
              <a:t>‹#›</a:t>
            </a:fld>
            <a:endParaRPr lang="en-US"/>
          </a:p>
        </p:txBody>
      </p:sp>
    </p:spTree>
    <p:extLst>
      <p:ext uri="{BB962C8B-B14F-4D97-AF65-F5344CB8AC3E}">
        <p14:creationId xmlns:p14="http://schemas.microsoft.com/office/powerpoint/2010/main" val="19684924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p:spPr>
        <p:txBody>
          <a:bodyPr anchor="b"/>
          <a:lstStyle>
            <a:lvl1pPr>
              <a:defRPr sz="6400" b="1" i="0">
                <a:latin typeface="Arial" panose="020B0604020202020204" pitchFamily="34" charset="0"/>
              </a:defRPr>
            </a:lvl1pPr>
          </a:lstStyle>
          <a:p>
            <a:r>
              <a:rPr lang="en-GB"/>
              <a:t>Click to edit Master title style</a:t>
            </a:r>
            <a:endParaRPr lang="en-US"/>
          </a:p>
        </p:txBody>
      </p:sp>
      <p:sp>
        <p:nvSpPr>
          <p:cNvPr id="3" name="Content Placeholder 2"/>
          <p:cNvSpPr>
            <a:spLocks noGrp="1"/>
          </p:cNvSpPr>
          <p:nvPr>
            <p:ph idx="1"/>
          </p:nvPr>
        </p:nvSpPr>
        <p:spPr>
          <a:xfrm>
            <a:off x="10366376" y="1974851"/>
            <a:ext cx="12344400" cy="9747250"/>
          </a:xfrm>
        </p:spPr>
        <p:txBody>
          <a:bodyPr/>
          <a:lstStyle>
            <a:lvl1pPr>
              <a:defRPr sz="6400" b="1" i="0">
                <a:latin typeface="Arial" panose="020B0604020202020204" pitchFamily="34" charset="0"/>
              </a:defRPr>
            </a:lvl1pPr>
            <a:lvl2pPr>
              <a:defRPr sz="5600" b="1" i="0">
                <a:latin typeface="Arial" panose="020B0604020202020204" pitchFamily="34" charset="0"/>
              </a:defRPr>
            </a:lvl2pPr>
            <a:lvl3pPr>
              <a:defRPr sz="4800" b="1" i="0">
                <a:latin typeface="Arial" panose="020B0604020202020204" pitchFamily="34" charset="0"/>
              </a:defRPr>
            </a:lvl3pPr>
            <a:lvl4pPr>
              <a:defRPr sz="4000" b="1" i="0">
                <a:latin typeface="Arial" panose="020B0604020202020204" pitchFamily="34" charset="0"/>
              </a:defRPr>
            </a:lvl4pPr>
            <a:lvl5pPr>
              <a:defRPr sz="4000" b="1" i="0">
                <a:latin typeface="Arial" panose="020B0604020202020204" pitchFamily="34" charset="0"/>
              </a:defRPr>
            </a:lvl5pPr>
            <a:lvl6pPr>
              <a:defRPr sz="4000"/>
            </a:lvl6pPr>
            <a:lvl7pPr>
              <a:defRPr sz="4000"/>
            </a:lvl7pPr>
            <a:lvl8pPr>
              <a:defRPr sz="4000"/>
            </a:lvl8pPr>
            <a:lvl9pPr>
              <a:defRPr sz="4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1679577" y="4114800"/>
            <a:ext cx="7864474" cy="7623176"/>
          </a:xfrm>
        </p:spPr>
        <p:txBody>
          <a:bodyPr/>
          <a:lstStyle>
            <a:lvl1pPr marL="0" indent="0">
              <a:buNone/>
              <a:defRPr sz="3200" b="1" i="0">
                <a:latin typeface="Arial" panose="020B0604020202020204" pitchFamily="34" charset="0"/>
              </a:defRPr>
            </a:lvl1pPr>
            <a:lvl2pPr marL="914354" indent="0">
              <a:buNone/>
              <a:defRPr sz="2800"/>
            </a:lvl2pPr>
            <a:lvl3pPr marL="1828709" indent="0">
              <a:buNone/>
              <a:defRPr sz="2400"/>
            </a:lvl3pPr>
            <a:lvl4pPr marL="2743063" indent="0">
              <a:buNone/>
              <a:defRPr sz="2000"/>
            </a:lvl4pPr>
            <a:lvl5pPr marL="3657417" indent="0">
              <a:buNone/>
              <a:defRPr sz="2000"/>
            </a:lvl5pPr>
            <a:lvl6pPr marL="4571771" indent="0">
              <a:buNone/>
              <a:defRPr sz="2000"/>
            </a:lvl6pPr>
            <a:lvl7pPr marL="5486126" indent="0">
              <a:buNone/>
              <a:defRPr sz="2000"/>
            </a:lvl7pPr>
            <a:lvl8pPr marL="6400480" indent="0">
              <a:buNone/>
              <a:defRPr sz="2000"/>
            </a:lvl8pPr>
            <a:lvl9pPr marL="7314834" indent="0">
              <a:buNone/>
              <a:defRPr sz="2000"/>
            </a:lvl9pPr>
          </a:lstStyle>
          <a:p>
            <a:pPr lvl="0"/>
            <a:r>
              <a:rPr lang="en-GB"/>
              <a:t>Click to edit Master text styles</a:t>
            </a:r>
          </a:p>
        </p:txBody>
      </p:sp>
      <p:sp>
        <p:nvSpPr>
          <p:cNvPr id="5" name="Date Placeholder 4"/>
          <p:cNvSpPr>
            <a:spLocks noGrp="1"/>
          </p:cNvSpPr>
          <p:nvPr>
            <p:ph type="dt" sz="half" idx="10"/>
          </p:nvPr>
        </p:nvSpPr>
        <p:spPr/>
        <p:txBody>
          <a:bodyPr/>
          <a:lstStyle>
            <a:lvl1pPr>
              <a:defRPr b="1" i="0">
                <a:latin typeface="Arial" panose="020B0604020202020204" pitchFamily="34" charset="0"/>
              </a:defRPr>
            </a:lvl1pPr>
          </a:lstStyle>
          <a:p>
            <a:fld id="{5F9D3BBF-DA9F-6F49-87D4-85CC27067750}" type="datetimeFigureOut">
              <a:rPr lang="en-US" smtClean="0"/>
              <a:pPr/>
              <a:t>7/3/2025</a:t>
            </a:fld>
            <a:endParaRPr lang="en-US"/>
          </a:p>
        </p:txBody>
      </p:sp>
      <p:sp>
        <p:nvSpPr>
          <p:cNvPr id="6" name="Footer Placeholder 5"/>
          <p:cNvSpPr>
            <a:spLocks noGrp="1"/>
          </p:cNvSpPr>
          <p:nvPr>
            <p:ph type="ftr" sz="quarter" idx="11"/>
          </p:nvPr>
        </p:nvSpPr>
        <p:spPr/>
        <p:txBody>
          <a:bodyPr/>
          <a:lstStyle>
            <a:lvl1pPr>
              <a:defRPr b="1" i="0">
                <a:latin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b="1" i="0">
                <a:latin typeface="Arial" panose="020B0604020202020204" pitchFamily="34" charset="0"/>
              </a:defRPr>
            </a:lvl1pPr>
          </a:lstStyle>
          <a:p>
            <a:fld id="{0CF562EF-14D6-D047-8699-99757825CB01}" type="slidenum">
              <a:rPr lang="en-US" smtClean="0"/>
              <a:pPr/>
              <a:t>‹#›</a:t>
            </a:fld>
            <a:endParaRPr lang="en-US"/>
          </a:p>
        </p:txBody>
      </p:sp>
    </p:spTree>
    <p:extLst>
      <p:ext uri="{BB962C8B-B14F-4D97-AF65-F5344CB8AC3E}">
        <p14:creationId xmlns:p14="http://schemas.microsoft.com/office/powerpoint/2010/main" val="22729993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p:spPr>
        <p:txBody>
          <a:bodyPr anchor="b"/>
          <a:lstStyle>
            <a:lvl1pPr>
              <a:defRPr sz="6400" b="1" i="0">
                <a:latin typeface="Arial" panose="020B0604020202020204" pitchFamily="34" charset="0"/>
              </a:defRPr>
            </a:lvl1pPr>
          </a:lstStyle>
          <a:p>
            <a:r>
              <a:rPr lang="en-GB"/>
              <a:t>Click to edit Master title style</a:t>
            </a:r>
            <a:endParaRPr lang="en-US"/>
          </a:p>
        </p:txBody>
      </p:sp>
      <p:sp>
        <p:nvSpPr>
          <p:cNvPr id="3" name="Picture Placeholder 2"/>
          <p:cNvSpPr>
            <a:spLocks noGrp="1" noChangeAspect="1"/>
          </p:cNvSpPr>
          <p:nvPr>
            <p:ph type="pic" idx="1"/>
          </p:nvPr>
        </p:nvSpPr>
        <p:spPr>
          <a:xfrm>
            <a:off x="10366376" y="1974851"/>
            <a:ext cx="12344400" cy="9747250"/>
          </a:xfrm>
        </p:spPr>
        <p:txBody>
          <a:bodyPr anchor="t"/>
          <a:lstStyle>
            <a:lvl1pPr marL="0" indent="0">
              <a:buNone/>
              <a:defRPr sz="6400" b="1" i="0">
                <a:latin typeface="Arial" panose="020B0604020202020204" pitchFamily="34" charset="0"/>
              </a:defRPr>
            </a:lvl1pPr>
            <a:lvl2pPr marL="914354" indent="0">
              <a:buNone/>
              <a:defRPr sz="5600"/>
            </a:lvl2pPr>
            <a:lvl3pPr marL="1828709" indent="0">
              <a:buNone/>
              <a:defRPr sz="4800"/>
            </a:lvl3pPr>
            <a:lvl4pPr marL="2743063" indent="0">
              <a:buNone/>
              <a:defRPr sz="4000"/>
            </a:lvl4pPr>
            <a:lvl5pPr marL="3657417" indent="0">
              <a:buNone/>
              <a:defRPr sz="4000"/>
            </a:lvl5pPr>
            <a:lvl6pPr marL="4571771" indent="0">
              <a:buNone/>
              <a:defRPr sz="4000"/>
            </a:lvl6pPr>
            <a:lvl7pPr marL="5486126" indent="0">
              <a:buNone/>
              <a:defRPr sz="4000"/>
            </a:lvl7pPr>
            <a:lvl8pPr marL="6400480" indent="0">
              <a:buNone/>
              <a:defRPr sz="4000"/>
            </a:lvl8pPr>
            <a:lvl9pPr marL="7314834" indent="0">
              <a:buNone/>
              <a:defRPr sz="4000"/>
            </a:lvl9pPr>
          </a:lstStyle>
          <a:p>
            <a:r>
              <a:rPr lang="en-GB"/>
              <a:t>Click icon to add picture</a:t>
            </a:r>
            <a:endParaRPr lang="en-US"/>
          </a:p>
        </p:txBody>
      </p:sp>
      <p:sp>
        <p:nvSpPr>
          <p:cNvPr id="4" name="Text Placeholder 3"/>
          <p:cNvSpPr>
            <a:spLocks noGrp="1"/>
          </p:cNvSpPr>
          <p:nvPr>
            <p:ph type="body" sz="half" idx="2"/>
          </p:nvPr>
        </p:nvSpPr>
        <p:spPr>
          <a:xfrm>
            <a:off x="1679577" y="4114800"/>
            <a:ext cx="7864474" cy="7623176"/>
          </a:xfrm>
        </p:spPr>
        <p:txBody>
          <a:bodyPr/>
          <a:lstStyle>
            <a:lvl1pPr marL="0" indent="0">
              <a:buNone/>
              <a:defRPr sz="3200" b="1" i="0">
                <a:latin typeface="Arial" panose="020B0604020202020204" pitchFamily="34" charset="0"/>
              </a:defRPr>
            </a:lvl1pPr>
            <a:lvl2pPr marL="914354" indent="0">
              <a:buNone/>
              <a:defRPr sz="2800"/>
            </a:lvl2pPr>
            <a:lvl3pPr marL="1828709" indent="0">
              <a:buNone/>
              <a:defRPr sz="2400"/>
            </a:lvl3pPr>
            <a:lvl4pPr marL="2743063" indent="0">
              <a:buNone/>
              <a:defRPr sz="2000"/>
            </a:lvl4pPr>
            <a:lvl5pPr marL="3657417" indent="0">
              <a:buNone/>
              <a:defRPr sz="2000"/>
            </a:lvl5pPr>
            <a:lvl6pPr marL="4571771" indent="0">
              <a:buNone/>
              <a:defRPr sz="2000"/>
            </a:lvl6pPr>
            <a:lvl7pPr marL="5486126" indent="0">
              <a:buNone/>
              <a:defRPr sz="2000"/>
            </a:lvl7pPr>
            <a:lvl8pPr marL="6400480" indent="0">
              <a:buNone/>
              <a:defRPr sz="2000"/>
            </a:lvl8pPr>
            <a:lvl9pPr marL="7314834" indent="0">
              <a:buNone/>
              <a:defRPr sz="2000"/>
            </a:lvl9pPr>
          </a:lstStyle>
          <a:p>
            <a:pPr lvl="0"/>
            <a:r>
              <a:rPr lang="en-GB"/>
              <a:t>Click to edit Master text styles</a:t>
            </a:r>
          </a:p>
        </p:txBody>
      </p:sp>
      <p:sp>
        <p:nvSpPr>
          <p:cNvPr id="5" name="Date Placeholder 4"/>
          <p:cNvSpPr>
            <a:spLocks noGrp="1"/>
          </p:cNvSpPr>
          <p:nvPr>
            <p:ph type="dt" sz="half" idx="10"/>
          </p:nvPr>
        </p:nvSpPr>
        <p:spPr/>
        <p:txBody>
          <a:bodyPr/>
          <a:lstStyle>
            <a:lvl1pPr>
              <a:defRPr b="1" i="0">
                <a:latin typeface="Arial" panose="020B0604020202020204" pitchFamily="34" charset="0"/>
              </a:defRPr>
            </a:lvl1pPr>
          </a:lstStyle>
          <a:p>
            <a:fld id="{5F9D3BBF-DA9F-6F49-87D4-85CC27067750}" type="datetimeFigureOut">
              <a:rPr lang="en-US" smtClean="0"/>
              <a:pPr/>
              <a:t>7/3/2025</a:t>
            </a:fld>
            <a:endParaRPr lang="en-US"/>
          </a:p>
        </p:txBody>
      </p:sp>
      <p:sp>
        <p:nvSpPr>
          <p:cNvPr id="6" name="Footer Placeholder 5"/>
          <p:cNvSpPr>
            <a:spLocks noGrp="1"/>
          </p:cNvSpPr>
          <p:nvPr>
            <p:ph type="ftr" sz="quarter" idx="11"/>
          </p:nvPr>
        </p:nvSpPr>
        <p:spPr/>
        <p:txBody>
          <a:bodyPr/>
          <a:lstStyle>
            <a:lvl1pPr>
              <a:defRPr b="1" i="0">
                <a:latin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b="1" i="0">
                <a:latin typeface="Arial" panose="020B0604020202020204" pitchFamily="34" charset="0"/>
              </a:defRPr>
            </a:lvl1pPr>
          </a:lstStyle>
          <a:p>
            <a:fld id="{0CF562EF-14D6-D047-8699-99757825CB01}" type="slidenum">
              <a:rPr lang="en-US" smtClean="0"/>
              <a:pPr/>
              <a:t>‹#›</a:t>
            </a:fld>
            <a:endParaRPr lang="en-US"/>
          </a:p>
        </p:txBody>
      </p:sp>
    </p:spTree>
    <p:extLst>
      <p:ext uri="{BB962C8B-B14F-4D97-AF65-F5344CB8AC3E}">
        <p14:creationId xmlns:p14="http://schemas.microsoft.com/office/powerpoint/2010/main" val="20032617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b="1" i="0">
                <a:latin typeface="Arial" panose="020B0604020202020204" pitchFamily="34" charset="0"/>
              </a:defRPr>
            </a:lvl1pPr>
          </a:lstStyle>
          <a:p>
            <a:fld id="{5F9D3BBF-DA9F-6F49-87D4-85CC27067750}" type="datetimeFigureOut">
              <a:rPr lang="en-US" smtClean="0"/>
              <a:pPr/>
              <a:t>7/3/2025</a:t>
            </a:fld>
            <a:endParaRPr lang="en-US"/>
          </a:p>
        </p:txBody>
      </p:sp>
      <p:sp>
        <p:nvSpPr>
          <p:cNvPr id="5" name="Footer Placeholder 4"/>
          <p:cNvSpPr>
            <a:spLocks noGrp="1"/>
          </p:cNvSpPr>
          <p:nvPr>
            <p:ph type="ftr" sz="quarter" idx="11"/>
          </p:nvPr>
        </p:nvSpPr>
        <p:spPr/>
        <p:txBody>
          <a:bodyPr/>
          <a:lstStyle>
            <a:lvl1pPr>
              <a:defRPr b="1" i="0">
                <a:latin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b="1" i="0">
                <a:latin typeface="Arial" panose="020B0604020202020204" pitchFamily="34" charset="0"/>
              </a:defRPr>
            </a:lvl1pPr>
          </a:lstStyle>
          <a:p>
            <a:fld id="{0CF562EF-14D6-D047-8699-99757825CB01}" type="slidenum">
              <a:rPr lang="en-US" smtClean="0"/>
              <a:pPr/>
              <a:t>‹#›</a:t>
            </a:fld>
            <a:endParaRPr lang="en-US"/>
          </a:p>
        </p:txBody>
      </p:sp>
    </p:spTree>
    <p:extLst>
      <p:ext uri="{BB962C8B-B14F-4D97-AF65-F5344CB8AC3E}">
        <p14:creationId xmlns:p14="http://schemas.microsoft.com/office/powerpoint/2010/main" val="6776660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p:spPr>
        <p:txBody>
          <a:bodyPr vert="eaVert"/>
          <a:lstStyle>
            <a:lvl1pPr>
              <a:defRPr b="1" i="0">
                <a:latin typeface="Arial" panose="020B0604020202020204" pitchFamily="34" charset="0"/>
              </a:defRPr>
            </a:lvl1pPr>
          </a:lstStyle>
          <a:p>
            <a:r>
              <a:rPr lang="en-GB"/>
              <a:t>Click to edit Master title style</a:t>
            </a:r>
            <a:endParaRPr lang="en-US"/>
          </a:p>
        </p:txBody>
      </p:sp>
      <p:sp>
        <p:nvSpPr>
          <p:cNvPr id="3" name="Vertical Text Placeholder 2"/>
          <p:cNvSpPr>
            <a:spLocks noGrp="1"/>
          </p:cNvSpPr>
          <p:nvPr>
            <p:ph type="body" orient="vert" idx="1"/>
          </p:nvPr>
        </p:nvSpPr>
        <p:spPr>
          <a:xfrm>
            <a:off x="1676400" y="730250"/>
            <a:ext cx="15468600" cy="11623676"/>
          </a:xfrm>
        </p:spPr>
        <p:txBody>
          <a:bodyPr vert="eaVert"/>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b="1" i="0">
                <a:latin typeface="Arial" panose="020B0604020202020204" pitchFamily="34" charset="0"/>
              </a:defRPr>
            </a:lvl1pPr>
          </a:lstStyle>
          <a:p>
            <a:fld id="{5F9D3BBF-DA9F-6F49-87D4-85CC27067750}" type="datetimeFigureOut">
              <a:rPr lang="en-US" smtClean="0"/>
              <a:pPr/>
              <a:t>7/3/2025</a:t>
            </a:fld>
            <a:endParaRPr lang="en-US"/>
          </a:p>
        </p:txBody>
      </p:sp>
      <p:sp>
        <p:nvSpPr>
          <p:cNvPr id="5" name="Footer Placeholder 4"/>
          <p:cNvSpPr>
            <a:spLocks noGrp="1"/>
          </p:cNvSpPr>
          <p:nvPr>
            <p:ph type="ftr" sz="quarter" idx="11"/>
          </p:nvPr>
        </p:nvSpPr>
        <p:spPr/>
        <p:txBody>
          <a:bodyPr/>
          <a:lstStyle>
            <a:lvl1pPr>
              <a:defRPr b="1" i="0">
                <a:latin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b="1" i="0">
                <a:latin typeface="Arial" panose="020B0604020202020204" pitchFamily="34" charset="0"/>
              </a:defRPr>
            </a:lvl1pPr>
          </a:lstStyle>
          <a:p>
            <a:fld id="{0CF562EF-14D6-D047-8699-99757825CB01}" type="slidenum">
              <a:rPr lang="en-US" smtClean="0"/>
              <a:pPr/>
              <a:t>‹#›</a:t>
            </a:fld>
            <a:endParaRPr lang="en-US"/>
          </a:p>
        </p:txBody>
      </p:sp>
    </p:spTree>
    <p:extLst>
      <p:ext uri="{BB962C8B-B14F-4D97-AF65-F5344CB8AC3E}">
        <p14:creationId xmlns:p14="http://schemas.microsoft.com/office/powerpoint/2010/main" val="37985475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00CA8-D3A9-456A-B8D3-28352FA86F0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839E7EA-90DE-4C8B-B050-FEF4913DF41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1BA5EEE-B658-42E4-9B4A-E3BA6CF2AEE9}"/>
              </a:ext>
            </a:extLst>
          </p:cNvPr>
          <p:cNvSpPr>
            <a:spLocks noGrp="1"/>
          </p:cNvSpPr>
          <p:nvPr>
            <p:ph type="dt" sz="half" idx="10"/>
          </p:nvPr>
        </p:nvSpPr>
        <p:spPr/>
        <p:txBody>
          <a:bodyPr/>
          <a:lstStyle/>
          <a:p>
            <a:fld id="{C7CDF5EE-68C7-477D-84AD-9A65742D8DB5}" type="datetimeFigureOut">
              <a:rPr lang="en-GB" smtClean="0"/>
              <a:pPr/>
              <a:t>03/07/2025</a:t>
            </a:fld>
            <a:endParaRPr lang="en-GB"/>
          </a:p>
        </p:txBody>
      </p:sp>
      <p:sp>
        <p:nvSpPr>
          <p:cNvPr id="5" name="Footer Placeholder 4">
            <a:extLst>
              <a:ext uri="{FF2B5EF4-FFF2-40B4-BE49-F238E27FC236}">
                <a16:creationId xmlns:a16="http://schemas.microsoft.com/office/drawing/2014/main" id="{90AB64FF-3C82-4FC0-BC12-5FC42E0742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B56E3F5-699F-4246-B571-2F498F659B89}"/>
              </a:ext>
            </a:extLst>
          </p:cNvPr>
          <p:cNvSpPr>
            <a:spLocks noGrp="1"/>
          </p:cNvSpPr>
          <p:nvPr>
            <p:ph type="sldNum" sz="quarter" idx="12"/>
          </p:nvPr>
        </p:nvSpPr>
        <p:spPr/>
        <p:txBody>
          <a:bodyPr/>
          <a:lstStyle/>
          <a:p>
            <a:fld id="{880B5298-83E2-46F8-9F37-281A7353F912}" type="slidenum">
              <a:rPr lang="en-GB" smtClean="0"/>
              <a:pPr/>
              <a:t>‹#›</a:t>
            </a:fld>
            <a:endParaRPr lang="en-GB"/>
          </a:p>
        </p:txBody>
      </p:sp>
    </p:spTree>
    <p:extLst>
      <p:ext uri="{BB962C8B-B14F-4D97-AF65-F5344CB8AC3E}">
        <p14:creationId xmlns:p14="http://schemas.microsoft.com/office/powerpoint/2010/main" val="40315208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_pag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779163" y="10501200"/>
            <a:ext cx="5548703" cy="2592000"/>
          </a:xfrm>
          <a:prstGeom prst="rect">
            <a:avLst/>
          </a:prstGeom>
        </p:spPr>
      </p:pic>
      <p:sp>
        <p:nvSpPr>
          <p:cNvPr id="11" name="Title Text"/>
          <p:cNvSpPr txBox="1">
            <a:spLocks noGrp="1"/>
          </p:cNvSpPr>
          <p:nvPr>
            <p:ph type="title" hasCustomPrompt="1"/>
          </p:nvPr>
        </p:nvSpPr>
        <p:spPr>
          <a:xfrm>
            <a:off x="964800" y="3758400"/>
            <a:ext cx="22453200" cy="2225024"/>
          </a:xfrm>
          <a:prstGeom prst="rect">
            <a:avLst/>
          </a:prstGeom>
        </p:spPr>
        <p:txBody>
          <a:bodyPr anchor="t"/>
          <a:lstStyle>
            <a:lvl1pPr>
              <a:defRPr baseline="0"/>
            </a:lvl1pPr>
          </a:lstStyle>
          <a:p>
            <a:r>
              <a:rPr lang="en-GB"/>
              <a:t>Title of the document here.</a:t>
            </a:r>
            <a:br>
              <a:rPr lang="en-GB"/>
            </a:br>
            <a:r>
              <a:rPr lang="en-GB"/>
              <a:t>May run onto two lines.</a:t>
            </a:r>
            <a:endParaRPr/>
          </a:p>
        </p:txBody>
      </p:sp>
      <p:sp>
        <p:nvSpPr>
          <p:cNvPr id="12" name="Body Level One…"/>
          <p:cNvSpPr txBox="1">
            <a:spLocks noGrp="1"/>
          </p:cNvSpPr>
          <p:nvPr>
            <p:ph type="body" sz="quarter" idx="1" hasCustomPrompt="1"/>
          </p:nvPr>
        </p:nvSpPr>
        <p:spPr>
          <a:xfrm>
            <a:off x="964800" y="6958799"/>
            <a:ext cx="22453200" cy="2338527"/>
          </a:xfrm>
          <a:prstGeom prst="rect">
            <a:avLst/>
          </a:prstGeom>
        </p:spPr>
        <p:txBody>
          <a:bodyPr anchor="t"/>
          <a:lstStyle>
            <a:lvl1pPr marL="0" indent="0" algn="l">
              <a:spcBef>
                <a:spcPts val="0"/>
              </a:spcBef>
              <a:buSzTx/>
              <a:buNone/>
              <a:defRPr sz="8000" baseline="0"/>
            </a:lvl1pPr>
            <a:lvl2pPr marL="0" indent="0" algn="l">
              <a:spcBef>
                <a:spcPts val="0"/>
              </a:spcBef>
              <a:buSzTx/>
              <a:buNone/>
              <a:defRPr sz="5400"/>
            </a:lvl2pPr>
            <a:lvl3pPr marL="0" indent="0" algn="l">
              <a:spcBef>
                <a:spcPts val="0"/>
              </a:spcBef>
              <a:buSzTx/>
              <a:buNone/>
              <a:defRPr sz="5400"/>
            </a:lvl3pPr>
            <a:lvl4pPr marL="0" indent="0" algn="l">
              <a:spcBef>
                <a:spcPts val="0"/>
              </a:spcBef>
              <a:buSzTx/>
              <a:buNone/>
              <a:defRPr sz="5400"/>
            </a:lvl4pPr>
            <a:lvl5pPr marL="0" indent="0" algn="l">
              <a:spcBef>
                <a:spcPts val="0"/>
              </a:spcBef>
              <a:buSzTx/>
              <a:buNone/>
              <a:defRPr sz="5400"/>
            </a:lvl5pPr>
          </a:lstStyle>
          <a:p>
            <a:r>
              <a:rPr lang="en-GB"/>
              <a:t>Subtitle here, on one line</a:t>
            </a:r>
            <a:br>
              <a:rPr lang="en-GB"/>
            </a:br>
            <a:r>
              <a:rPr lang="en-GB"/>
              <a:t>or two lines.</a:t>
            </a:r>
            <a:endParaRPr/>
          </a:p>
        </p:txBody>
      </p:sp>
      <p:pic>
        <p:nvPicPr>
          <p:cNvPr id="4" name="Picture 3"/>
          <p:cNvPicPr>
            <a:picLocks noChangeAspect="1"/>
          </p:cNvPicPr>
          <p:nvPr userDrawn="1"/>
        </p:nvPicPr>
        <p:blipFill>
          <a:blip r:embed="rId3"/>
          <a:stretch>
            <a:fillRect/>
          </a:stretch>
        </p:blipFill>
        <p:spPr>
          <a:xfrm>
            <a:off x="842400" y="914400"/>
            <a:ext cx="8359912" cy="1296000"/>
          </a:xfrm>
          <a:prstGeom prst="rect">
            <a:avLst/>
          </a:prstGeom>
        </p:spPr>
      </p:pic>
      <p:sp>
        <p:nvSpPr>
          <p:cNvPr id="5" name="Text Placeholder 4"/>
          <p:cNvSpPr>
            <a:spLocks noGrp="1"/>
          </p:cNvSpPr>
          <p:nvPr>
            <p:ph type="body" sz="quarter" idx="10" hasCustomPrompt="1"/>
          </p:nvPr>
        </p:nvSpPr>
        <p:spPr>
          <a:xfrm>
            <a:off x="964800" y="11962801"/>
            <a:ext cx="10046153" cy="770142"/>
          </a:xfrm>
        </p:spPr>
        <p:txBody>
          <a:bodyPr vert="horz"/>
          <a:lstStyle>
            <a:lvl1pPr marL="0" indent="0">
              <a:buFontTx/>
              <a:buNone/>
              <a:defRPr sz="5000" b="0" baseline="0">
                <a:latin typeface="CircularStd-Book"/>
                <a:cs typeface="CircularStd-Book"/>
              </a:defRPr>
            </a:lvl1pPr>
            <a:lvl2pPr>
              <a:defRPr sz="5000"/>
            </a:lvl2pPr>
            <a:lvl3pPr>
              <a:defRPr sz="5000"/>
            </a:lvl3pPr>
            <a:lvl4pPr>
              <a:defRPr sz="5000"/>
            </a:lvl4pPr>
            <a:lvl5pPr>
              <a:defRPr sz="5000"/>
            </a:lvl5pPr>
          </a:lstStyle>
          <a:p>
            <a:pPr lvl="0"/>
            <a:r>
              <a:rPr lang="en-GB"/>
              <a:t>Name of speaker. 00 Month 2020</a:t>
            </a:r>
            <a:endParaRPr lang="en-US"/>
          </a:p>
        </p:txBody>
      </p:sp>
    </p:spTree>
    <p:extLst>
      <p:ext uri="{BB962C8B-B14F-4D97-AF65-F5344CB8AC3E}">
        <p14:creationId xmlns:p14="http://schemas.microsoft.com/office/powerpoint/2010/main" val="578053917"/>
      </p:ext>
    </p:extLst>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Large_text_Bullets_V2">
    <p:spTree>
      <p:nvGrpSpPr>
        <p:cNvPr id="1" name=""/>
        <p:cNvGrpSpPr/>
        <p:nvPr/>
      </p:nvGrpSpPr>
      <p:grpSpPr>
        <a:xfrm>
          <a:off x="0" y="0"/>
          <a:ext cx="0" cy="0"/>
          <a:chOff x="0" y="0"/>
          <a:chExt cx="0" cy="0"/>
        </a:xfrm>
      </p:grpSpPr>
      <p:sp>
        <p:nvSpPr>
          <p:cNvPr id="11" name="Title Text"/>
          <p:cNvSpPr txBox="1">
            <a:spLocks noGrp="1"/>
          </p:cNvSpPr>
          <p:nvPr>
            <p:ph type="title" hasCustomPrompt="1"/>
          </p:nvPr>
        </p:nvSpPr>
        <p:spPr>
          <a:xfrm>
            <a:off x="964800" y="1015201"/>
            <a:ext cx="22453200" cy="971270"/>
          </a:xfrm>
          <a:prstGeom prst="rect">
            <a:avLst/>
          </a:prstGeom>
        </p:spPr>
        <p:txBody>
          <a:bodyPr anchor="t"/>
          <a:lstStyle>
            <a:lvl1pPr>
              <a:defRPr sz="6000" baseline="0"/>
            </a:lvl1pPr>
          </a:lstStyle>
          <a:p>
            <a:r>
              <a:rPr lang="en-GB"/>
              <a:t>Intro text or opening point here.</a:t>
            </a:r>
            <a:endParaRPr/>
          </a:p>
        </p:txBody>
      </p:sp>
      <p:sp>
        <p:nvSpPr>
          <p:cNvPr id="12" name="Body Level One…"/>
          <p:cNvSpPr txBox="1">
            <a:spLocks noGrp="1"/>
          </p:cNvSpPr>
          <p:nvPr>
            <p:ph type="body" sz="quarter" idx="1" hasCustomPrompt="1"/>
          </p:nvPr>
        </p:nvSpPr>
        <p:spPr>
          <a:xfrm>
            <a:off x="964800" y="2754000"/>
            <a:ext cx="18619200" cy="7146000"/>
          </a:xfrm>
          <a:prstGeom prst="rect">
            <a:avLst/>
          </a:prstGeom>
        </p:spPr>
        <p:txBody>
          <a:bodyPr anchor="t"/>
          <a:lstStyle>
            <a:lvl1pPr marL="359982" indent="-359982" algn="l">
              <a:lnSpc>
                <a:spcPct val="93000"/>
              </a:lnSpc>
              <a:spcBef>
                <a:spcPts val="0"/>
              </a:spcBef>
              <a:buSzPct val="75000"/>
              <a:buFontTx/>
              <a:buBlip>
                <a:blip r:embed="rId2"/>
              </a:buBlip>
              <a:defRPr sz="6000" baseline="0"/>
            </a:lvl1pPr>
            <a:lvl2pPr marL="0" indent="0" algn="l">
              <a:spcBef>
                <a:spcPts val="0"/>
              </a:spcBef>
              <a:buSzTx/>
              <a:buNone/>
              <a:defRPr sz="5400"/>
            </a:lvl2pPr>
            <a:lvl3pPr marL="0" indent="0" algn="l">
              <a:spcBef>
                <a:spcPts val="0"/>
              </a:spcBef>
              <a:buSzTx/>
              <a:buNone/>
              <a:defRPr sz="5400"/>
            </a:lvl3pPr>
            <a:lvl4pPr marL="0" indent="0" algn="l">
              <a:spcBef>
                <a:spcPts val="0"/>
              </a:spcBef>
              <a:buSzTx/>
              <a:buNone/>
              <a:defRPr sz="5400"/>
            </a:lvl4pPr>
            <a:lvl5pPr marL="0" indent="0" algn="l">
              <a:spcBef>
                <a:spcPts val="0"/>
              </a:spcBef>
              <a:buSzTx/>
              <a:buNone/>
              <a:defRPr sz="5400"/>
            </a:lvl5pPr>
          </a:lstStyle>
          <a:p>
            <a:r>
              <a:rPr lang="en-US" sz="6000" u="none" baseline="0">
                <a:solidFill>
                  <a:srgbClr val="000000"/>
                </a:solidFill>
                <a:latin typeface="CircularStd-Book"/>
              </a:rPr>
              <a:t>Bullet point one</a:t>
            </a:r>
          </a:p>
          <a:p>
            <a:r>
              <a:rPr lang="en-US" sz="6000" u="none" baseline="0">
                <a:solidFill>
                  <a:srgbClr val="000000"/>
                </a:solidFill>
                <a:latin typeface="CircularStd-Book"/>
              </a:rPr>
              <a:t>Bullet point two</a:t>
            </a:r>
          </a:p>
          <a:p>
            <a:r>
              <a:rPr lang="en-US" sz="6000" u="none" baseline="0">
                <a:solidFill>
                  <a:srgbClr val="000000"/>
                </a:solidFill>
                <a:latin typeface="CircularStd-Book"/>
              </a:rPr>
              <a:t>Bullet point three</a:t>
            </a:r>
          </a:p>
          <a:p>
            <a:r>
              <a:rPr lang="en-US" sz="6000" u="none" baseline="0">
                <a:solidFill>
                  <a:srgbClr val="000000"/>
                </a:solidFill>
                <a:latin typeface="CircularStd-Book"/>
              </a:rPr>
              <a:t>and so on…</a:t>
            </a:r>
            <a:endParaRPr/>
          </a:p>
        </p:txBody>
      </p:sp>
      <p:pic>
        <p:nvPicPr>
          <p:cNvPr id="14" name="Picture 13"/>
          <p:cNvPicPr>
            <a:picLocks noChangeAspect="1"/>
          </p:cNvPicPr>
          <p:nvPr userDrawn="1"/>
        </p:nvPicPr>
        <p:blipFill>
          <a:blip r:embed="rId3"/>
          <a:stretch>
            <a:fillRect/>
          </a:stretch>
        </p:blipFill>
        <p:spPr>
          <a:xfrm>
            <a:off x="842403" y="11880000"/>
            <a:ext cx="7431034" cy="1152000"/>
          </a:xfrm>
          <a:prstGeom prst="rect">
            <a:avLst/>
          </a:prstGeom>
        </p:spPr>
      </p:pic>
      <p:sp>
        <p:nvSpPr>
          <p:cNvPr id="3" name="Text Placeholder 2"/>
          <p:cNvSpPr>
            <a:spLocks noGrp="1"/>
          </p:cNvSpPr>
          <p:nvPr>
            <p:ph type="body" sz="quarter" idx="10" hasCustomPrompt="1"/>
          </p:nvPr>
        </p:nvSpPr>
        <p:spPr>
          <a:xfrm>
            <a:off x="965200" y="9899651"/>
            <a:ext cx="7810500" cy="1090614"/>
          </a:xfrm>
        </p:spPr>
        <p:txBody>
          <a:bodyPr vert="horz"/>
          <a:lstStyle>
            <a:lvl1pPr marL="0" indent="0">
              <a:lnSpc>
                <a:spcPct val="90000"/>
              </a:lnSpc>
              <a:spcBef>
                <a:spcPts val="0"/>
              </a:spcBef>
              <a:buFontTx/>
              <a:buNone/>
              <a:defRPr sz="3000" baseline="0"/>
            </a:lvl1pPr>
          </a:lstStyle>
          <a:p>
            <a:pPr lvl="0"/>
            <a:r>
              <a:rPr lang="en-GB"/>
              <a:t>References or footnotes here.</a:t>
            </a:r>
            <a:br>
              <a:rPr lang="en-GB"/>
            </a:br>
            <a:r>
              <a:rPr lang="en-GB"/>
              <a:t>Can also be repurposed for captions.</a:t>
            </a:r>
            <a:endParaRPr lang="en-US"/>
          </a:p>
        </p:txBody>
      </p:sp>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7779165" y="10501200"/>
            <a:ext cx="5548704" cy="2592000"/>
          </a:xfrm>
          <a:prstGeom prst="rect">
            <a:avLst/>
          </a:prstGeom>
        </p:spPr>
      </p:pic>
    </p:spTree>
    <p:extLst>
      <p:ext uri="{BB962C8B-B14F-4D97-AF65-F5344CB8AC3E}">
        <p14:creationId xmlns:p14="http://schemas.microsoft.com/office/powerpoint/2010/main" val="1175580444"/>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Section_title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17377200" y="10501200"/>
            <a:ext cx="6384236" cy="2592000"/>
          </a:xfrm>
          <a:prstGeom prst="rect">
            <a:avLst/>
          </a:prstGeom>
        </p:spPr>
      </p:pic>
      <p:sp>
        <p:nvSpPr>
          <p:cNvPr id="11" name="Title Text"/>
          <p:cNvSpPr txBox="1">
            <a:spLocks noGrp="1"/>
          </p:cNvSpPr>
          <p:nvPr>
            <p:ph type="title" hasCustomPrompt="1"/>
          </p:nvPr>
        </p:nvSpPr>
        <p:spPr>
          <a:xfrm>
            <a:off x="964800" y="1015200"/>
            <a:ext cx="22453200" cy="2225024"/>
          </a:xfrm>
          <a:prstGeom prst="rect">
            <a:avLst/>
          </a:prstGeom>
        </p:spPr>
        <p:txBody>
          <a:bodyPr anchor="t"/>
          <a:lstStyle>
            <a:lvl1pPr>
              <a:defRPr baseline="0"/>
            </a:lvl1pPr>
          </a:lstStyle>
          <a:p>
            <a:r>
              <a:rPr lang="en-GB"/>
              <a:t>Section name here.</a:t>
            </a:r>
            <a:br>
              <a:rPr lang="en-GB"/>
            </a:br>
            <a:r>
              <a:rPr lang="en-GB"/>
              <a:t>May run onto two lines.</a:t>
            </a:r>
            <a:endParaRPr/>
          </a:p>
        </p:txBody>
      </p:sp>
      <p:sp>
        <p:nvSpPr>
          <p:cNvPr id="12" name="Body Level One…"/>
          <p:cNvSpPr txBox="1">
            <a:spLocks noGrp="1"/>
          </p:cNvSpPr>
          <p:nvPr>
            <p:ph type="body" sz="quarter" idx="1" hasCustomPrompt="1"/>
          </p:nvPr>
        </p:nvSpPr>
        <p:spPr>
          <a:xfrm>
            <a:off x="964800" y="4089600"/>
            <a:ext cx="22453200" cy="2338528"/>
          </a:xfrm>
          <a:prstGeom prst="rect">
            <a:avLst/>
          </a:prstGeom>
        </p:spPr>
        <p:txBody>
          <a:bodyPr anchor="t"/>
          <a:lstStyle>
            <a:lvl1pPr marL="0" indent="0" algn="l">
              <a:spcBef>
                <a:spcPts val="0"/>
              </a:spcBef>
              <a:buSzTx/>
              <a:buNone/>
              <a:defRPr sz="8000" baseline="0"/>
            </a:lvl1pPr>
            <a:lvl2pPr marL="0" indent="0" algn="l">
              <a:spcBef>
                <a:spcPts val="0"/>
              </a:spcBef>
              <a:buSzTx/>
              <a:buNone/>
              <a:defRPr sz="5400"/>
            </a:lvl2pPr>
            <a:lvl3pPr marL="0" indent="0" algn="l">
              <a:spcBef>
                <a:spcPts val="0"/>
              </a:spcBef>
              <a:buSzTx/>
              <a:buNone/>
              <a:defRPr sz="5400"/>
            </a:lvl3pPr>
            <a:lvl4pPr marL="0" indent="0" algn="l">
              <a:spcBef>
                <a:spcPts val="0"/>
              </a:spcBef>
              <a:buSzTx/>
              <a:buNone/>
              <a:defRPr sz="5400"/>
            </a:lvl4pPr>
            <a:lvl5pPr marL="0" indent="0" algn="l">
              <a:spcBef>
                <a:spcPts val="0"/>
              </a:spcBef>
              <a:buSzTx/>
              <a:buNone/>
              <a:defRPr sz="5400"/>
            </a:lvl5pPr>
          </a:lstStyle>
          <a:p>
            <a:r>
              <a:rPr lang="en-GB"/>
              <a:t>Subtitle here.</a:t>
            </a:r>
            <a:endParaRPr/>
          </a:p>
        </p:txBody>
      </p:sp>
      <p:pic>
        <p:nvPicPr>
          <p:cNvPr id="4" name="Picture 3"/>
          <p:cNvPicPr>
            <a:picLocks noChangeAspect="1"/>
          </p:cNvPicPr>
          <p:nvPr userDrawn="1"/>
        </p:nvPicPr>
        <p:blipFill>
          <a:blip r:embed="rId3"/>
          <a:stretch>
            <a:fillRect/>
          </a:stretch>
        </p:blipFill>
        <p:spPr>
          <a:xfrm>
            <a:off x="842403" y="11880000"/>
            <a:ext cx="7431034" cy="1152000"/>
          </a:xfrm>
          <a:prstGeom prst="rect">
            <a:avLst/>
          </a:prstGeom>
        </p:spPr>
      </p:pic>
    </p:spTree>
    <p:extLst>
      <p:ext uri="{BB962C8B-B14F-4D97-AF65-F5344CB8AC3E}">
        <p14:creationId xmlns:p14="http://schemas.microsoft.com/office/powerpoint/2010/main" val="2144213867"/>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_title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17377200" y="10501200"/>
            <a:ext cx="6384236" cy="2592000"/>
          </a:xfrm>
          <a:prstGeom prst="rect">
            <a:avLst/>
          </a:prstGeom>
        </p:spPr>
      </p:pic>
      <p:sp>
        <p:nvSpPr>
          <p:cNvPr id="11" name="Title Text"/>
          <p:cNvSpPr txBox="1">
            <a:spLocks noGrp="1"/>
          </p:cNvSpPr>
          <p:nvPr>
            <p:ph type="title" hasCustomPrompt="1"/>
          </p:nvPr>
        </p:nvSpPr>
        <p:spPr>
          <a:xfrm>
            <a:off x="964800" y="1015200"/>
            <a:ext cx="22453200" cy="2225024"/>
          </a:xfrm>
          <a:prstGeom prst="rect">
            <a:avLst/>
          </a:prstGeom>
        </p:spPr>
        <p:txBody>
          <a:bodyPr anchor="t"/>
          <a:lstStyle>
            <a:lvl1pPr>
              <a:defRPr baseline="0"/>
            </a:lvl1pPr>
          </a:lstStyle>
          <a:p>
            <a:r>
              <a:rPr lang="en-GB"/>
              <a:t>Section name here.</a:t>
            </a:r>
            <a:br>
              <a:rPr lang="en-GB"/>
            </a:br>
            <a:r>
              <a:rPr lang="en-GB"/>
              <a:t>May run onto two lines.</a:t>
            </a:r>
            <a:endParaRPr/>
          </a:p>
        </p:txBody>
      </p:sp>
      <p:sp>
        <p:nvSpPr>
          <p:cNvPr id="12" name="Body Level One…"/>
          <p:cNvSpPr txBox="1">
            <a:spLocks noGrp="1"/>
          </p:cNvSpPr>
          <p:nvPr>
            <p:ph type="body" sz="quarter" idx="1" hasCustomPrompt="1"/>
          </p:nvPr>
        </p:nvSpPr>
        <p:spPr>
          <a:xfrm>
            <a:off x="964800" y="4089600"/>
            <a:ext cx="22453200" cy="2338527"/>
          </a:xfrm>
          <a:prstGeom prst="rect">
            <a:avLst/>
          </a:prstGeom>
        </p:spPr>
        <p:txBody>
          <a:bodyPr anchor="t"/>
          <a:lstStyle>
            <a:lvl1pPr marL="0" indent="0" algn="l">
              <a:spcBef>
                <a:spcPts val="0"/>
              </a:spcBef>
              <a:buSzTx/>
              <a:buNone/>
              <a:defRPr sz="8000" baseline="0"/>
            </a:lvl1pPr>
            <a:lvl2pPr marL="0" indent="0" algn="l">
              <a:spcBef>
                <a:spcPts val="0"/>
              </a:spcBef>
              <a:buSzTx/>
              <a:buNone/>
              <a:defRPr sz="5400"/>
            </a:lvl2pPr>
            <a:lvl3pPr marL="0" indent="0" algn="l">
              <a:spcBef>
                <a:spcPts val="0"/>
              </a:spcBef>
              <a:buSzTx/>
              <a:buNone/>
              <a:defRPr sz="5400"/>
            </a:lvl3pPr>
            <a:lvl4pPr marL="0" indent="0" algn="l">
              <a:spcBef>
                <a:spcPts val="0"/>
              </a:spcBef>
              <a:buSzTx/>
              <a:buNone/>
              <a:defRPr sz="5400"/>
            </a:lvl4pPr>
            <a:lvl5pPr marL="0" indent="0" algn="l">
              <a:spcBef>
                <a:spcPts val="0"/>
              </a:spcBef>
              <a:buSzTx/>
              <a:buNone/>
              <a:defRPr sz="5400"/>
            </a:lvl5pPr>
          </a:lstStyle>
          <a:p>
            <a:r>
              <a:rPr lang="en-GB"/>
              <a:t>Subtitle here.</a:t>
            </a:r>
            <a:endParaRPr/>
          </a:p>
        </p:txBody>
      </p:sp>
      <p:pic>
        <p:nvPicPr>
          <p:cNvPr id="4" name="Picture 3"/>
          <p:cNvPicPr>
            <a:picLocks noChangeAspect="1"/>
          </p:cNvPicPr>
          <p:nvPr userDrawn="1"/>
        </p:nvPicPr>
        <p:blipFill>
          <a:blip r:embed="rId3"/>
          <a:stretch>
            <a:fillRect/>
          </a:stretch>
        </p:blipFill>
        <p:spPr>
          <a:xfrm>
            <a:off x="842401" y="11880000"/>
            <a:ext cx="7431033" cy="1152000"/>
          </a:xfrm>
          <a:prstGeom prst="rect">
            <a:avLst/>
          </a:prstGeom>
        </p:spPr>
      </p:pic>
    </p:spTree>
    <p:extLst>
      <p:ext uri="{BB962C8B-B14F-4D97-AF65-F5344CB8AC3E}">
        <p14:creationId xmlns:p14="http://schemas.microsoft.com/office/powerpoint/2010/main" val="2630939057"/>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BoilerplateV1">
    <p:spTree>
      <p:nvGrpSpPr>
        <p:cNvPr id="1" name=""/>
        <p:cNvGrpSpPr/>
        <p:nvPr/>
      </p:nvGrpSpPr>
      <p:grpSpPr>
        <a:xfrm>
          <a:off x="0" y="0"/>
          <a:ext cx="0" cy="0"/>
          <a:chOff x="0" y="0"/>
          <a:chExt cx="0" cy="0"/>
        </a:xfrm>
      </p:grpSpPr>
      <p:sp>
        <p:nvSpPr>
          <p:cNvPr id="11" name="Title Text"/>
          <p:cNvSpPr txBox="1">
            <a:spLocks noGrp="1"/>
          </p:cNvSpPr>
          <p:nvPr>
            <p:ph type="title" hasCustomPrompt="1"/>
          </p:nvPr>
        </p:nvSpPr>
        <p:spPr>
          <a:xfrm>
            <a:off x="964800" y="1015200"/>
            <a:ext cx="22453200" cy="971269"/>
          </a:xfrm>
          <a:prstGeom prst="rect">
            <a:avLst/>
          </a:prstGeom>
        </p:spPr>
        <p:txBody>
          <a:bodyPr anchor="t"/>
          <a:lstStyle>
            <a:lvl1pPr>
              <a:defRPr sz="6000" baseline="0"/>
            </a:lvl1pPr>
          </a:lstStyle>
          <a:p>
            <a:r>
              <a:rPr lang="en-GB"/>
              <a:t>Page title</a:t>
            </a:r>
            <a:endParaRPr/>
          </a:p>
        </p:txBody>
      </p:sp>
      <p:sp>
        <p:nvSpPr>
          <p:cNvPr id="12" name="Body Level One…"/>
          <p:cNvSpPr txBox="1">
            <a:spLocks noGrp="1"/>
          </p:cNvSpPr>
          <p:nvPr>
            <p:ph type="body" sz="quarter" idx="1" hasCustomPrompt="1"/>
          </p:nvPr>
        </p:nvSpPr>
        <p:spPr>
          <a:xfrm>
            <a:off x="964800" y="2754000"/>
            <a:ext cx="18619200" cy="7146000"/>
          </a:xfrm>
          <a:prstGeom prst="rect">
            <a:avLst/>
          </a:prstGeom>
        </p:spPr>
        <p:txBody>
          <a:bodyPr anchor="t"/>
          <a:lstStyle>
            <a:lvl1pPr marL="0" indent="0" algn="l">
              <a:lnSpc>
                <a:spcPct val="90000"/>
              </a:lnSpc>
              <a:spcBef>
                <a:spcPts val="0"/>
              </a:spcBef>
              <a:buSzTx/>
              <a:buNone/>
              <a:defRPr sz="6000" baseline="0"/>
            </a:lvl1pPr>
            <a:lvl2pPr marL="0" indent="0" algn="l">
              <a:spcBef>
                <a:spcPts val="0"/>
              </a:spcBef>
              <a:buSzTx/>
              <a:buNone/>
              <a:defRPr sz="5400"/>
            </a:lvl2pPr>
            <a:lvl3pPr marL="0" indent="0" algn="l">
              <a:spcBef>
                <a:spcPts val="0"/>
              </a:spcBef>
              <a:buSzTx/>
              <a:buNone/>
              <a:defRPr sz="5400"/>
            </a:lvl3pPr>
            <a:lvl4pPr marL="0" indent="0" algn="l">
              <a:spcBef>
                <a:spcPts val="0"/>
              </a:spcBef>
              <a:buSzTx/>
              <a:buNone/>
              <a:defRPr sz="5400"/>
            </a:lvl4pPr>
            <a:lvl5pPr marL="0" indent="0" algn="l">
              <a:spcBef>
                <a:spcPts val="0"/>
              </a:spcBef>
              <a:buSzTx/>
              <a:buNone/>
              <a:defRPr sz="5400"/>
            </a:lvl5pPr>
          </a:lstStyle>
          <a:p>
            <a:r>
              <a:rPr lang="en-US" sz="6000" u="none" baseline="0">
                <a:solidFill>
                  <a:srgbClr val="000000"/>
                </a:solidFill>
                <a:latin typeface="CircularStd-Book"/>
              </a:rPr>
              <a:t>Large style text goes in here.</a:t>
            </a:r>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794966" y="10501200"/>
            <a:ext cx="5548703" cy="2592000"/>
          </a:xfrm>
          <a:prstGeom prst="rect">
            <a:avLst/>
          </a:prstGeom>
        </p:spPr>
      </p:pic>
      <p:pic>
        <p:nvPicPr>
          <p:cNvPr id="14" name="Picture 13"/>
          <p:cNvPicPr>
            <a:picLocks noChangeAspect="1"/>
          </p:cNvPicPr>
          <p:nvPr userDrawn="1"/>
        </p:nvPicPr>
        <p:blipFill>
          <a:blip r:embed="rId3"/>
          <a:stretch>
            <a:fillRect/>
          </a:stretch>
        </p:blipFill>
        <p:spPr>
          <a:xfrm>
            <a:off x="842401" y="11880000"/>
            <a:ext cx="7431033" cy="1152000"/>
          </a:xfrm>
          <a:prstGeom prst="rect">
            <a:avLst/>
          </a:prstGeom>
        </p:spPr>
      </p:pic>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oilerplateV2">
    <p:spTree>
      <p:nvGrpSpPr>
        <p:cNvPr id="1" name=""/>
        <p:cNvGrpSpPr/>
        <p:nvPr/>
      </p:nvGrpSpPr>
      <p:grpSpPr>
        <a:xfrm>
          <a:off x="0" y="0"/>
          <a:ext cx="0" cy="0"/>
          <a:chOff x="0" y="0"/>
          <a:chExt cx="0" cy="0"/>
        </a:xfrm>
      </p:grpSpPr>
      <p:sp>
        <p:nvSpPr>
          <p:cNvPr id="11" name="Title Text"/>
          <p:cNvSpPr txBox="1">
            <a:spLocks noGrp="1"/>
          </p:cNvSpPr>
          <p:nvPr>
            <p:ph type="title" hasCustomPrompt="1"/>
          </p:nvPr>
        </p:nvSpPr>
        <p:spPr>
          <a:xfrm>
            <a:off x="964800" y="1015200"/>
            <a:ext cx="22453200" cy="971269"/>
          </a:xfrm>
          <a:prstGeom prst="rect">
            <a:avLst/>
          </a:prstGeom>
        </p:spPr>
        <p:txBody>
          <a:bodyPr anchor="t"/>
          <a:lstStyle>
            <a:lvl1pPr>
              <a:defRPr sz="6000" baseline="0"/>
            </a:lvl1pPr>
          </a:lstStyle>
          <a:p>
            <a:r>
              <a:rPr lang="en-GB"/>
              <a:t>Page title</a:t>
            </a:r>
            <a:endParaRPr/>
          </a:p>
        </p:txBody>
      </p:sp>
      <p:sp>
        <p:nvSpPr>
          <p:cNvPr id="12" name="Body Level One…"/>
          <p:cNvSpPr txBox="1">
            <a:spLocks noGrp="1"/>
          </p:cNvSpPr>
          <p:nvPr>
            <p:ph type="body" sz="quarter" idx="1" hasCustomPrompt="1"/>
          </p:nvPr>
        </p:nvSpPr>
        <p:spPr>
          <a:xfrm>
            <a:off x="964800" y="2754000"/>
            <a:ext cx="18619200" cy="7146000"/>
          </a:xfrm>
          <a:prstGeom prst="rect">
            <a:avLst/>
          </a:prstGeom>
        </p:spPr>
        <p:txBody>
          <a:bodyPr anchor="t"/>
          <a:lstStyle>
            <a:lvl1pPr marL="0" indent="0" algn="l">
              <a:lnSpc>
                <a:spcPct val="90000"/>
              </a:lnSpc>
              <a:spcBef>
                <a:spcPts val="0"/>
              </a:spcBef>
              <a:buSzTx/>
              <a:buNone/>
              <a:defRPr sz="6000" baseline="0"/>
            </a:lvl1pPr>
            <a:lvl2pPr marL="0" indent="0" algn="l">
              <a:spcBef>
                <a:spcPts val="0"/>
              </a:spcBef>
              <a:buSzTx/>
              <a:buNone/>
              <a:defRPr sz="5400"/>
            </a:lvl2pPr>
            <a:lvl3pPr marL="0" indent="0" algn="l">
              <a:spcBef>
                <a:spcPts val="0"/>
              </a:spcBef>
              <a:buSzTx/>
              <a:buNone/>
              <a:defRPr sz="5400"/>
            </a:lvl3pPr>
            <a:lvl4pPr marL="0" indent="0" algn="l">
              <a:spcBef>
                <a:spcPts val="0"/>
              </a:spcBef>
              <a:buSzTx/>
              <a:buNone/>
              <a:defRPr sz="5400"/>
            </a:lvl4pPr>
            <a:lvl5pPr marL="0" indent="0" algn="l">
              <a:spcBef>
                <a:spcPts val="0"/>
              </a:spcBef>
              <a:buSzTx/>
              <a:buNone/>
              <a:defRPr sz="5400"/>
            </a:lvl5pPr>
          </a:lstStyle>
          <a:p>
            <a:r>
              <a:rPr lang="en-US" sz="6000" u="none" baseline="0">
                <a:solidFill>
                  <a:srgbClr val="000000"/>
                </a:solidFill>
                <a:latin typeface="CircularStd-Book"/>
              </a:rPr>
              <a:t>Large style text goes in here.</a:t>
            </a:r>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808837" y="10501200"/>
            <a:ext cx="5520960" cy="2592000"/>
          </a:xfrm>
          <a:prstGeom prst="rect">
            <a:avLst/>
          </a:prstGeom>
        </p:spPr>
      </p:pic>
      <p:pic>
        <p:nvPicPr>
          <p:cNvPr id="14" name="Picture 13"/>
          <p:cNvPicPr>
            <a:picLocks noChangeAspect="1"/>
          </p:cNvPicPr>
          <p:nvPr userDrawn="1"/>
        </p:nvPicPr>
        <p:blipFill>
          <a:blip r:embed="rId3"/>
          <a:stretch>
            <a:fillRect/>
          </a:stretch>
        </p:blipFill>
        <p:spPr>
          <a:xfrm>
            <a:off x="842401" y="11880000"/>
            <a:ext cx="7431033" cy="1152000"/>
          </a:xfrm>
          <a:prstGeom prst="rect">
            <a:avLst/>
          </a:prstGeom>
        </p:spPr>
      </p:pic>
    </p:spTree>
    <p:extLst>
      <p:ext uri="{BB962C8B-B14F-4D97-AF65-F5344CB8AC3E}">
        <p14:creationId xmlns:p14="http://schemas.microsoft.com/office/powerpoint/2010/main" val="341767987"/>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ilerplateV3">
    <p:spTree>
      <p:nvGrpSpPr>
        <p:cNvPr id="1" name=""/>
        <p:cNvGrpSpPr/>
        <p:nvPr/>
      </p:nvGrpSpPr>
      <p:grpSpPr>
        <a:xfrm>
          <a:off x="0" y="0"/>
          <a:ext cx="0" cy="0"/>
          <a:chOff x="0" y="0"/>
          <a:chExt cx="0" cy="0"/>
        </a:xfrm>
      </p:grpSpPr>
      <p:sp>
        <p:nvSpPr>
          <p:cNvPr id="11" name="Title Text"/>
          <p:cNvSpPr txBox="1">
            <a:spLocks noGrp="1"/>
          </p:cNvSpPr>
          <p:nvPr>
            <p:ph type="title" hasCustomPrompt="1"/>
          </p:nvPr>
        </p:nvSpPr>
        <p:spPr>
          <a:xfrm>
            <a:off x="964800" y="1015200"/>
            <a:ext cx="22453200" cy="971269"/>
          </a:xfrm>
          <a:prstGeom prst="rect">
            <a:avLst/>
          </a:prstGeom>
        </p:spPr>
        <p:txBody>
          <a:bodyPr anchor="t"/>
          <a:lstStyle>
            <a:lvl1pPr>
              <a:defRPr sz="6000" baseline="0"/>
            </a:lvl1pPr>
          </a:lstStyle>
          <a:p>
            <a:r>
              <a:rPr lang="en-GB"/>
              <a:t>Page title</a:t>
            </a:r>
            <a:endParaRPr/>
          </a:p>
        </p:txBody>
      </p:sp>
      <p:sp>
        <p:nvSpPr>
          <p:cNvPr id="12" name="Body Level One…"/>
          <p:cNvSpPr txBox="1">
            <a:spLocks noGrp="1"/>
          </p:cNvSpPr>
          <p:nvPr>
            <p:ph type="body" sz="quarter" idx="1" hasCustomPrompt="1"/>
          </p:nvPr>
        </p:nvSpPr>
        <p:spPr>
          <a:xfrm>
            <a:off x="964800" y="2754000"/>
            <a:ext cx="18619200" cy="7146000"/>
          </a:xfrm>
          <a:prstGeom prst="rect">
            <a:avLst/>
          </a:prstGeom>
        </p:spPr>
        <p:txBody>
          <a:bodyPr anchor="t"/>
          <a:lstStyle>
            <a:lvl1pPr marL="0" indent="0" algn="l">
              <a:lnSpc>
                <a:spcPct val="90000"/>
              </a:lnSpc>
              <a:spcBef>
                <a:spcPts val="0"/>
              </a:spcBef>
              <a:buSzTx/>
              <a:buNone/>
              <a:defRPr sz="6000" baseline="0"/>
            </a:lvl1pPr>
            <a:lvl2pPr marL="0" indent="0" algn="l">
              <a:spcBef>
                <a:spcPts val="0"/>
              </a:spcBef>
              <a:buSzTx/>
              <a:buNone/>
              <a:defRPr sz="5400"/>
            </a:lvl2pPr>
            <a:lvl3pPr marL="0" indent="0" algn="l">
              <a:spcBef>
                <a:spcPts val="0"/>
              </a:spcBef>
              <a:buSzTx/>
              <a:buNone/>
              <a:defRPr sz="5400"/>
            </a:lvl3pPr>
            <a:lvl4pPr marL="0" indent="0" algn="l">
              <a:spcBef>
                <a:spcPts val="0"/>
              </a:spcBef>
              <a:buSzTx/>
              <a:buNone/>
              <a:defRPr sz="5400"/>
            </a:lvl4pPr>
            <a:lvl5pPr marL="0" indent="0" algn="l">
              <a:spcBef>
                <a:spcPts val="0"/>
              </a:spcBef>
              <a:buSzTx/>
              <a:buNone/>
              <a:defRPr sz="5400"/>
            </a:lvl5pPr>
          </a:lstStyle>
          <a:p>
            <a:r>
              <a:rPr lang="en-US" sz="6000" u="none" baseline="0">
                <a:solidFill>
                  <a:srgbClr val="000000"/>
                </a:solidFill>
                <a:latin typeface="CircularStd-Book"/>
              </a:rPr>
              <a:t>Large style text goes in here.</a:t>
            </a:r>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808837" y="10501200"/>
            <a:ext cx="5520960" cy="2592000"/>
          </a:xfrm>
          <a:prstGeom prst="rect">
            <a:avLst/>
          </a:prstGeom>
        </p:spPr>
      </p:pic>
      <p:pic>
        <p:nvPicPr>
          <p:cNvPr id="14" name="Picture 13"/>
          <p:cNvPicPr>
            <a:picLocks noChangeAspect="1"/>
          </p:cNvPicPr>
          <p:nvPr userDrawn="1"/>
        </p:nvPicPr>
        <p:blipFill>
          <a:blip r:embed="rId3"/>
          <a:stretch>
            <a:fillRect/>
          </a:stretch>
        </p:blipFill>
        <p:spPr>
          <a:xfrm>
            <a:off x="842401" y="11880000"/>
            <a:ext cx="7431033" cy="1152000"/>
          </a:xfrm>
          <a:prstGeom prst="rect">
            <a:avLst/>
          </a:prstGeom>
        </p:spPr>
      </p:pic>
    </p:spTree>
    <p:extLst>
      <p:ext uri="{BB962C8B-B14F-4D97-AF65-F5344CB8AC3E}">
        <p14:creationId xmlns:p14="http://schemas.microsoft.com/office/powerpoint/2010/main" val="2560091312"/>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ilerplateV4">
    <p:spTree>
      <p:nvGrpSpPr>
        <p:cNvPr id="1" name=""/>
        <p:cNvGrpSpPr/>
        <p:nvPr/>
      </p:nvGrpSpPr>
      <p:grpSpPr>
        <a:xfrm>
          <a:off x="0" y="0"/>
          <a:ext cx="0" cy="0"/>
          <a:chOff x="0" y="0"/>
          <a:chExt cx="0" cy="0"/>
        </a:xfrm>
      </p:grpSpPr>
      <p:sp>
        <p:nvSpPr>
          <p:cNvPr id="11" name="Title Text"/>
          <p:cNvSpPr txBox="1">
            <a:spLocks noGrp="1"/>
          </p:cNvSpPr>
          <p:nvPr>
            <p:ph type="title" hasCustomPrompt="1"/>
          </p:nvPr>
        </p:nvSpPr>
        <p:spPr>
          <a:xfrm>
            <a:off x="964800" y="1015200"/>
            <a:ext cx="22453200" cy="971269"/>
          </a:xfrm>
          <a:prstGeom prst="rect">
            <a:avLst/>
          </a:prstGeom>
        </p:spPr>
        <p:txBody>
          <a:bodyPr anchor="t"/>
          <a:lstStyle>
            <a:lvl1pPr>
              <a:defRPr sz="6000" baseline="0"/>
            </a:lvl1pPr>
          </a:lstStyle>
          <a:p>
            <a:r>
              <a:rPr lang="en-GB"/>
              <a:t>Page title</a:t>
            </a:r>
            <a:endParaRPr/>
          </a:p>
        </p:txBody>
      </p:sp>
      <p:sp>
        <p:nvSpPr>
          <p:cNvPr id="12" name="Body Level One…"/>
          <p:cNvSpPr txBox="1">
            <a:spLocks noGrp="1"/>
          </p:cNvSpPr>
          <p:nvPr>
            <p:ph type="body" sz="quarter" idx="1" hasCustomPrompt="1"/>
          </p:nvPr>
        </p:nvSpPr>
        <p:spPr>
          <a:xfrm>
            <a:off x="964800" y="2754000"/>
            <a:ext cx="18619200" cy="7146000"/>
          </a:xfrm>
          <a:prstGeom prst="rect">
            <a:avLst/>
          </a:prstGeom>
        </p:spPr>
        <p:txBody>
          <a:bodyPr anchor="t"/>
          <a:lstStyle>
            <a:lvl1pPr marL="0" indent="0" algn="l">
              <a:lnSpc>
                <a:spcPct val="90000"/>
              </a:lnSpc>
              <a:spcBef>
                <a:spcPts val="0"/>
              </a:spcBef>
              <a:buSzTx/>
              <a:buNone/>
              <a:defRPr sz="6000" baseline="0"/>
            </a:lvl1pPr>
            <a:lvl2pPr marL="0" indent="0" algn="l">
              <a:spcBef>
                <a:spcPts val="0"/>
              </a:spcBef>
              <a:buSzTx/>
              <a:buNone/>
              <a:defRPr sz="5400"/>
            </a:lvl2pPr>
            <a:lvl3pPr marL="0" indent="0" algn="l">
              <a:spcBef>
                <a:spcPts val="0"/>
              </a:spcBef>
              <a:buSzTx/>
              <a:buNone/>
              <a:defRPr sz="5400"/>
            </a:lvl3pPr>
            <a:lvl4pPr marL="0" indent="0" algn="l">
              <a:spcBef>
                <a:spcPts val="0"/>
              </a:spcBef>
              <a:buSzTx/>
              <a:buNone/>
              <a:defRPr sz="5400"/>
            </a:lvl4pPr>
            <a:lvl5pPr marL="0" indent="0" algn="l">
              <a:spcBef>
                <a:spcPts val="0"/>
              </a:spcBef>
              <a:buSzTx/>
              <a:buNone/>
              <a:defRPr sz="5400"/>
            </a:lvl5pPr>
          </a:lstStyle>
          <a:p>
            <a:r>
              <a:rPr lang="en-US" sz="6000" u="none" baseline="0">
                <a:solidFill>
                  <a:srgbClr val="000000"/>
                </a:solidFill>
                <a:latin typeface="CircularStd-Book"/>
              </a:rPr>
              <a:t>Large style text goes in here.</a:t>
            </a:r>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808837" y="10501200"/>
            <a:ext cx="5520960" cy="2592000"/>
          </a:xfrm>
          <a:prstGeom prst="rect">
            <a:avLst/>
          </a:prstGeom>
        </p:spPr>
      </p:pic>
      <p:pic>
        <p:nvPicPr>
          <p:cNvPr id="14" name="Picture 13"/>
          <p:cNvPicPr>
            <a:picLocks noChangeAspect="1"/>
          </p:cNvPicPr>
          <p:nvPr userDrawn="1"/>
        </p:nvPicPr>
        <p:blipFill>
          <a:blip r:embed="rId3"/>
          <a:stretch>
            <a:fillRect/>
          </a:stretch>
        </p:blipFill>
        <p:spPr>
          <a:xfrm>
            <a:off x="842401" y="11880000"/>
            <a:ext cx="7431033" cy="1152000"/>
          </a:xfrm>
          <a:prstGeom prst="rect">
            <a:avLst/>
          </a:prstGeom>
        </p:spPr>
      </p:pic>
    </p:spTree>
    <p:extLst>
      <p:ext uri="{BB962C8B-B14F-4D97-AF65-F5344CB8AC3E}">
        <p14:creationId xmlns:p14="http://schemas.microsoft.com/office/powerpoint/2010/main" val="3303643796"/>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creation">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tretch>
            <a:fillRect/>
          </a:stretch>
        </p:blipFill>
        <p:spPr>
          <a:xfrm>
            <a:off x="842401" y="11880000"/>
            <a:ext cx="7431033" cy="1152000"/>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79163" y="10501200"/>
            <a:ext cx="5548703" cy="2592000"/>
          </a:xfrm>
          <a:prstGeom prst="rect">
            <a:avLst/>
          </a:prstGeom>
        </p:spPr>
      </p:pic>
      <p:sp>
        <p:nvSpPr>
          <p:cNvPr id="7" name="Title Text">
            <a:extLst>
              <a:ext uri="{FF2B5EF4-FFF2-40B4-BE49-F238E27FC236}">
                <a16:creationId xmlns:a16="http://schemas.microsoft.com/office/drawing/2014/main" id="{D67168F6-0158-814F-94AD-8F9FBFA9B872}"/>
              </a:ext>
            </a:extLst>
          </p:cNvPr>
          <p:cNvSpPr txBox="1">
            <a:spLocks/>
          </p:cNvSpPr>
          <p:nvPr userDrawn="1"/>
        </p:nvSpPr>
        <p:spPr>
          <a:xfrm>
            <a:off x="965400" y="1015200"/>
            <a:ext cx="22453200" cy="3219916"/>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t">
            <a:noAutofit/>
          </a:bodyPr>
          <a:lstStyle>
            <a:lvl1pPr marL="0" marR="0" indent="0" algn="l" defTabSz="825500" rtl="0" latinLnBrk="0">
              <a:lnSpc>
                <a:spcPct val="100000"/>
              </a:lnSpc>
              <a:spcBef>
                <a:spcPts val="0"/>
              </a:spcBef>
              <a:spcAft>
                <a:spcPts val="0"/>
              </a:spcAft>
              <a:buClrTx/>
              <a:buSzTx/>
              <a:buFontTx/>
              <a:buNone/>
              <a:tabLst/>
              <a:defRPr sz="6000" b="1" i="0" u="none" strike="noStrike" cap="none" spc="0" baseline="0">
                <a:solidFill>
                  <a:srgbClr val="000000"/>
                </a:solidFill>
                <a:uFillTx/>
                <a:latin typeface="Arial"/>
                <a:ea typeface="+mn-ea"/>
                <a:cs typeface="Arial"/>
                <a:sym typeface="Helvetica Neue Medium"/>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9pPr>
          </a:lstStyle>
          <a:p>
            <a:pPr hangingPunct="1">
              <a:lnSpc>
                <a:spcPct val="90000"/>
              </a:lnSpc>
            </a:pPr>
            <a:r>
              <a:rPr lang="en-GB" sz="5000" u="none">
                <a:latin typeface="Arial" panose="020B0604020202020204" pitchFamily="34" charset="0"/>
                <a:cs typeface="Arial" panose="020B0604020202020204" pitchFamily="34" charset="0"/>
              </a:rPr>
              <a:t>Our Three Pillars:</a:t>
            </a:r>
          </a:p>
          <a:p>
            <a:pPr marL="0" marR="0" indent="0" algn="l" defTabSz="825500" rtl="0" eaLnBrk="1" fontAlgn="auto" latinLnBrk="0" hangingPunct="1">
              <a:lnSpc>
                <a:spcPct val="90000"/>
              </a:lnSpc>
              <a:spcBef>
                <a:spcPts val="0"/>
              </a:spcBef>
              <a:spcAft>
                <a:spcPts val="0"/>
              </a:spcAft>
              <a:buClrTx/>
              <a:buSzTx/>
              <a:buFontTx/>
              <a:buNone/>
              <a:tabLst/>
              <a:defRPr/>
            </a:pPr>
            <a:r>
              <a:rPr lang="en-GB" sz="5000" b="0" i="0" u="none" baseline="0">
                <a:uFill>
                  <a:solidFill>
                    <a:schemeClr val="accent1"/>
                  </a:solidFill>
                </a:uFill>
                <a:latin typeface="Arial" panose="020B0604020202020204" pitchFamily="34" charset="0"/>
                <a:cs typeface="Arial" panose="020B0604020202020204" pitchFamily="34" charset="0"/>
              </a:rPr>
              <a:t>–</a:t>
            </a:r>
            <a:r>
              <a:rPr lang="en-GB" sz="5000" b="1" i="0" u="none" baseline="0">
                <a:uFill>
                  <a:solidFill>
                    <a:schemeClr val="accent1"/>
                  </a:solidFill>
                </a:uFill>
                <a:latin typeface="Arial" panose="020B0604020202020204" pitchFamily="34" charset="0"/>
                <a:cs typeface="Arial" panose="020B0604020202020204" pitchFamily="34" charset="0"/>
              </a:rPr>
              <a:t>Co-creation with employers</a:t>
            </a:r>
          </a:p>
          <a:p>
            <a:pPr marL="0" marR="0" indent="0" algn="l" defTabSz="825500" rtl="0" eaLnBrk="1" fontAlgn="auto" latinLnBrk="0" hangingPunct="1">
              <a:lnSpc>
                <a:spcPct val="90000"/>
              </a:lnSpc>
              <a:spcBef>
                <a:spcPts val="0"/>
              </a:spcBef>
              <a:spcAft>
                <a:spcPts val="0"/>
              </a:spcAft>
              <a:buClrTx/>
              <a:buSzTx/>
              <a:buFontTx/>
              <a:buNone/>
              <a:tabLst/>
              <a:defRPr/>
            </a:pPr>
            <a:r>
              <a:rPr lang="en-GB" sz="5000" b="0" i="0" u="none">
                <a:solidFill>
                  <a:srgbClr val="575959"/>
                </a:solidFill>
                <a:latin typeface="Arial" panose="020B0604020202020204" pitchFamily="34" charset="0"/>
                <a:cs typeface="Arial" panose="020B0604020202020204" pitchFamily="34" charset="0"/>
              </a:rPr>
              <a:t>–Recognising the role of Principal Investigators</a:t>
            </a:r>
          </a:p>
          <a:p>
            <a:pPr marL="0" marR="0" indent="0" algn="l" defTabSz="825500" rtl="0" eaLnBrk="1" fontAlgn="auto" latinLnBrk="0" hangingPunct="1">
              <a:lnSpc>
                <a:spcPct val="90000"/>
              </a:lnSpc>
              <a:spcBef>
                <a:spcPts val="0"/>
              </a:spcBef>
              <a:spcAft>
                <a:spcPts val="0"/>
              </a:spcAft>
              <a:buClrTx/>
              <a:buSzTx/>
              <a:buFontTx/>
              <a:buNone/>
              <a:tabLst/>
              <a:defRPr/>
            </a:pPr>
            <a:r>
              <a:rPr lang="en-GB" sz="5000" b="0" i="0" u="none">
                <a:solidFill>
                  <a:srgbClr val="575959"/>
                </a:solidFill>
                <a:latin typeface="Arial" panose="020B0604020202020204" pitchFamily="34" charset="0"/>
                <a:cs typeface="Arial" panose="020B0604020202020204" pitchFamily="34" charset="0"/>
              </a:rPr>
              <a:t>–Democratising access</a:t>
            </a:r>
          </a:p>
        </p:txBody>
      </p:sp>
      <p:sp>
        <p:nvSpPr>
          <p:cNvPr id="8" name="Text Placeholder 4">
            <a:extLst>
              <a:ext uri="{FF2B5EF4-FFF2-40B4-BE49-F238E27FC236}">
                <a16:creationId xmlns:a16="http://schemas.microsoft.com/office/drawing/2014/main" id="{309587A8-6DD9-A743-B1EC-ED5349A6C870}"/>
              </a:ext>
            </a:extLst>
          </p:cNvPr>
          <p:cNvSpPr>
            <a:spLocks noGrp="1"/>
          </p:cNvSpPr>
          <p:nvPr>
            <p:ph type="body" sz="quarter" idx="10"/>
          </p:nvPr>
        </p:nvSpPr>
        <p:spPr>
          <a:xfrm>
            <a:off x="965400" y="5461200"/>
            <a:ext cx="19244242" cy="5040000"/>
          </a:xfrm>
        </p:spPr>
        <p:txBody>
          <a:bodyPr/>
          <a:lstStyle>
            <a:lvl1pPr marL="0" indent="0">
              <a:buNone/>
              <a:defRPr/>
            </a:lvl1pPr>
          </a:lstStyle>
          <a:p>
            <a:endParaRPr lang="en-US"/>
          </a:p>
        </p:txBody>
      </p:sp>
    </p:spTree>
    <p:extLst>
      <p:ext uri="{BB962C8B-B14F-4D97-AF65-F5344CB8AC3E}">
        <p14:creationId xmlns:p14="http://schemas.microsoft.com/office/powerpoint/2010/main" val="2849119102"/>
      </p:ext>
    </p:extLst>
  </p:cSld>
  <p:clrMapOvr>
    <a:masterClrMapping/>
  </p:clrMapOvr>
  <p:transition spd="med"/>
  <p:extLst>
    <p:ext uri="{DCECCB84-F9BA-43D5-87BE-67443E8EF086}">
      <p15:sldGuideLst xmlns:p15="http://schemas.microsoft.com/office/powerpoint/2012/main">
        <p15:guide id="1" orient="horz" pos="1735" userDrawn="1">
          <p15:clr>
            <a:srgbClr val="FBAE40"/>
          </p15:clr>
        </p15:guide>
        <p15:guide id="2" pos="768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theme" Target="../theme/theme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964800" y="1015200"/>
            <a:ext cx="22366990" cy="17460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t">
            <a:noAutofit/>
          </a:bodyPr>
          <a:lstStyle/>
          <a:p>
            <a:r>
              <a:t>Title Text</a:t>
            </a:r>
          </a:p>
        </p:txBody>
      </p:sp>
      <p:sp>
        <p:nvSpPr>
          <p:cNvPr id="3" name="Body Level One…"/>
          <p:cNvSpPr txBox="1">
            <a:spLocks noGrp="1"/>
          </p:cNvSpPr>
          <p:nvPr>
            <p:ph type="body" idx="1"/>
          </p:nvPr>
        </p:nvSpPr>
        <p:spPr>
          <a:xfrm>
            <a:off x="964800" y="2761200"/>
            <a:ext cx="21730100" cy="92964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t">
            <a:noAutofit/>
          </a:bodyPr>
          <a:lstStyle/>
          <a:p>
            <a:r>
              <a:t>Body Level One</a:t>
            </a:r>
          </a:p>
        </p:txBody>
      </p:sp>
    </p:spTree>
  </p:cSld>
  <p:clrMap bg1="lt1" tx1="dk1" bg2="lt2" tx2="dk2" accent1="accent1" accent2="accent2" accent3="accent3" accent4="accent4" accent5="accent5" accent6="accent6" hlink="hlink" folHlink="folHlink"/>
  <p:sldLayoutIdLst>
    <p:sldLayoutId id="2147483670" r:id="rId1"/>
    <p:sldLayoutId id="2147483671" r:id="rId2"/>
    <p:sldLayoutId id="2147483661" r:id="rId3"/>
    <p:sldLayoutId id="2147483662" r:id="rId4"/>
    <p:sldLayoutId id="2147483649" r:id="rId5"/>
    <p:sldLayoutId id="2147483672" r:id="rId6"/>
    <p:sldLayoutId id="2147483673" r:id="rId7"/>
    <p:sldLayoutId id="2147483674" r:id="rId8"/>
    <p:sldLayoutId id="2147483663" r:id="rId9"/>
    <p:sldLayoutId id="2147483675" r:id="rId10"/>
    <p:sldLayoutId id="2147483676" r:id="rId11"/>
    <p:sldLayoutId id="2147483664" r:id="rId12"/>
    <p:sldLayoutId id="2147483668" r:id="rId13"/>
    <p:sldLayoutId id="2147483665" r:id="rId14"/>
    <p:sldLayoutId id="2147483666" r:id="rId15"/>
    <p:sldLayoutId id="2147483669" r:id="rId16"/>
    <p:sldLayoutId id="2147483677" r:id="rId17"/>
  </p:sldLayoutIdLst>
  <p:transition spd="med"/>
  <p:txStyles>
    <p:titleStyle>
      <a:lvl1pPr marL="0" marR="0" indent="0" algn="l" defTabSz="825500" rtl="0" latinLnBrk="0">
        <a:lnSpc>
          <a:spcPct val="100000"/>
        </a:lnSpc>
        <a:spcBef>
          <a:spcPts val="0"/>
        </a:spcBef>
        <a:spcAft>
          <a:spcPts val="0"/>
        </a:spcAft>
        <a:buClrTx/>
        <a:buSzTx/>
        <a:buFontTx/>
        <a:buNone/>
        <a:tabLst/>
        <a:defRPr sz="8000" b="1" i="0" u="none" strike="noStrike" cap="none" spc="0" baseline="0">
          <a:solidFill>
            <a:srgbClr val="000000"/>
          </a:solidFill>
          <a:uFillTx/>
          <a:latin typeface="Arial"/>
          <a:ea typeface="+mn-ea"/>
          <a:cs typeface="Arial"/>
          <a:sym typeface="Helvetica Neue Medium"/>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9pPr>
    </p:titleStyle>
    <p:bodyStyle>
      <a:lvl1pPr marL="360000" marR="0" indent="-360000" algn="l" defTabSz="825500" latinLnBrk="0">
        <a:lnSpc>
          <a:spcPct val="100000"/>
        </a:lnSpc>
        <a:spcBef>
          <a:spcPts val="5900"/>
        </a:spcBef>
        <a:spcAft>
          <a:spcPts val="0"/>
        </a:spcAft>
        <a:buClr>
          <a:schemeClr val="tx1"/>
        </a:buClr>
        <a:buSzPct val="75000"/>
        <a:buFontTx/>
        <a:buBlip>
          <a:blip r:embed="rId19"/>
        </a:buBlip>
        <a:tabLst/>
        <a:defRPr sz="5200" b="0" i="0" u="none" strike="noStrike" cap="none" spc="0" baseline="0">
          <a:solidFill>
            <a:srgbClr val="000000"/>
          </a:solidFill>
          <a:uFillTx/>
          <a:latin typeface="Arial"/>
          <a:ea typeface="Helvetica Neue"/>
          <a:cs typeface="Arial"/>
          <a:sym typeface="Helvetica Neue"/>
        </a:defRPr>
      </a:lvl1pPr>
      <a:lvl2pPr marL="127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CircularStd-Bold"/>
          <a:ea typeface="Helvetica Neue"/>
          <a:cs typeface="CircularStd-Bold"/>
          <a:sym typeface="Helvetica Neue"/>
        </a:defRPr>
      </a:lvl2pPr>
      <a:lvl3pPr marL="190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CircularStd-Bold"/>
          <a:ea typeface="Helvetica Neue"/>
          <a:cs typeface="CircularStd-Bold"/>
          <a:sym typeface="Helvetica Neue"/>
        </a:defRPr>
      </a:lvl3pPr>
      <a:lvl4pPr marL="254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CircularStd-Bold"/>
          <a:ea typeface="Helvetica Neue"/>
          <a:cs typeface="CircularStd-Bold"/>
          <a:sym typeface="Helvetica Neue"/>
        </a:defRPr>
      </a:lvl4pPr>
      <a:lvl5pPr marL="317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CircularStd-Bold"/>
          <a:ea typeface="Helvetica Neue"/>
          <a:cs typeface="CircularStd-Bold"/>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p:bodyStyle>
    <p:otherStyle>
      <a:lvl1pPr marL="0" marR="0" indent="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1pPr>
      <a:lvl2pPr marL="0" marR="0" indent="2286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2pPr>
      <a:lvl3pPr marL="0" marR="0" indent="4572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3pPr>
      <a:lvl4pPr marL="0" marR="0" indent="6858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4pPr>
      <a:lvl5pPr marL="0" marR="0" indent="9144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5pPr>
      <a:lvl6pPr marL="0" marR="0" indent="11430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6pPr>
      <a:lvl7pPr marL="0" marR="0" indent="13716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7pPr>
      <a:lvl8pPr marL="0" marR="0" indent="16002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8pPr>
      <a:lvl9pPr marL="0" marR="0" indent="18288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6401" y="730251"/>
            <a:ext cx="21031200" cy="2651126"/>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1676401" y="3651250"/>
            <a:ext cx="21031200" cy="8702676"/>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1676401" y="12712701"/>
            <a:ext cx="5486400" cy="730250"/>
          </a:xfrm>
          <a:prstGeom prst="rect">
            <a:avLst/>
          </a:prstGeom>
        </p:spPr>
        <p:txBody>
          <a:bodyPr vert="horz" lIns="91440" tIns="45720" rIns="91440" bIns="45720" rtlCol="0" anchor="ctr"/>
          <a:lstStyle>
            <a:lvl1pPr algn="l">
              <a:defRPr sz="2400" b="1" i="0">
                <a:solidFill>
                  <a:schemeClr val="tx1">
                    <a:tint val="75000"/>
                  </a:schemeClr>
                </a:solidFill>
                <a:latin typeface="Arial" panose="020B0604020202020204" pitchFamily="34" charset="0"/>
              </a:defRPr>
            </a:lvl1pPr>
          </a:lstStyle>
          <a:p>
            <a:fld id="{5F9D3BBF-DA9F-6F49-87D4-85CC27067750}" type="datetimeFigureOut">
              <a:rPr lang="en-US" smtClean="0"/>
              <a:pPr/>
              <a:t>7/3/2025</a:t>
            </a:fld>
            <a:endParaRPr lang="en-US"/>
          </a:p>
        </p:txBody>
      </p:sp>
      <p:sp>
        <p:nvSpPr>
          <p:cNvPr id="5" name="Footer Placeholder 4"/>
          <p:cNvSpPr>
            <a:spLocks noGrp="1"/>
          </p:cNvSpPr>
          <p:nvPr>
            <p:ph type="ftr" sz="quarter" idx="3"/>
          </p:nvPr>
        </p:nvSpPr>
        <p:spPr>
          <a:xfrm>
            <a:off x="8077201" y="12712701"/>
            <a:ext cx="8229600" cy="730250"/>
          </a:xfrm>
          <a:prstGeom prst="rect">
            <a:avLst/>
          </a:prstGeom>
        </p:spPr>
        <p:txBody>
          <a:bodyPr vert="horz" lIns="91440" tIns="45720" rIns="91440" bIns="45720" rtlCol="0" anchor="ctr"/>
          <a:lstStyle>
            <a:lvl1pPr algn="ctr">
              <a:defRPr sz="2400" b="1" i="0">
                <a:solidFill>
                  <a:schemeClr val="tx1">
                    <a:tint val="75000"/>
                  </a:schemeClr>
                </a:solidFill>
                <a:latin typeface="Arial" panose="020B0604020202020204" pitchFamily="34" charset="0"/>
              </a:defRPr>
            </a:lvl1pPr>
          </a:lstStyle>
          <a:p>
            <a:endParaRPr lang="en-US"/>
          </a:p>
        </p:txBody>
      </p:sp>
      <p:sp>
        <p:nvSpPr>
          <p:cNvPr id="6" name="Slide Number Placeholder 5"/>
          <p:cNvSpPr>
            <a:spLocks noGrp="1"/>
          </p:cNvSpPr>
          <p:nvPr>
            <p:ph type="sldNum" sz="quarter" idx="4"/>
          </p:nvPr>
        </p:nvSpPr>
        <p:spPr>
          <a:xfrm>
            <a:off x="17221200" y="12712701"/>
            <a:ext cx="5486400" cy="730250"/>
          </a:xfrm>
          <a:prstGeom prst="rect">
            <a:avLst/>
          </a:prstGeom>
        </p:spPr>
        <p:txBody>
          <a:bodyPr vert="horz" lIns="91440" tIns="45720" rIns="91440" bIns="45720" rtlCol="0" anchor="ctr"/>
          <a:lstStyle>
            <a:lvl1pPr algn="r">
              <a:defRPr sz="2400" b="1" i="0">
                <a:solidFill>
                  <a:schemeClr val="tx1">
                    <a:tint val="75000"/>
                  </a:schemeClr>
                </a:solidFill>
                <a:latin typeface="Arial" panose="020B0604020202020204" pitchFamily="34" charset="0"/>
              </a:defRPr>
            </a:lvl1pPr>
          </a:lstStyle>
          <a:p>
            <a:fld id="{0CF562EF-14D6-D047-8699-99757825CB01}" type="slidenum">
              <a:rPr lang="en-US" smtClean="0"/>
              <a:pPr/>
              <a:t>‹#›</a:t>
            </a:fld>
            <a:endParaRPr lang="en-US"/>
          </a:p>
        </p:txBody>
      </p:sp>
    </p:spTree>
    <p:extLst>
      <p:ext uri="{BB962C8B-B14F-4D97-AF65-F5344CB8AC3E}">
        <p14:creationId xmlns:p14="http://schemas.microsoft.com/office/powerpoint/2010/main" val="4073867775"/>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Lst>
  <p:txStyles>
    <p:titleStyle>
      <a:lvl1pPr algn="l" defTabSz="1828709" rtl="0" eaLnBrk="1" latinLnBrk="0" hangingPunct="1">
        <a:lnSpc>
          <a:spcPct val="90000"/>
        </a:lnSpc>
        <a:spcBef>
          <a:spcPct val="0"/>
        </a:spcBef>
        <a:buNone/>
        <a:defRPr sz="8800" b="1" i="0" kern="1200">
          <a:solidFill>
            <a:schemeClr val="tx1"/>
          </a:solidFill>
          <a:latin typeface="Arial" panose="020B0604020202020204" pitchFamily="34" charset="0"/>
          <a:ea typeface="+mj-ea"/>
          <a:cs typeface="+mj-cs"/>
        </a:defRPr>
      </a:lvl1pPr>
    </p:titleStyle>
    <p:bodyStyle>
      <a:lvl1pPr marL="457177" indent="-457177" algn="l" defTabSz="1828709" rtl="0" eaLnBrk="1" latinLnBrk="0" hangingPunct="1">
        <a:lnSpc>
          <a:spcPct val="90000"/>
        </a:lnSpc>
        <a:spcBef>
          <a:spcPts val="2000"/>
        </a:spcBef>
        <a:buFont typeface="Arial" panose="020B0604020202020204" pitchFamily="34" charset="0"/>
        <a:buChar char="•"/>
        <a:defRPr sz="5600" b="1" i="0" kern="1200">
          <a:solidFill>
            <a:schemeClr val="tx1"/>
          </a:solidFill>
          <a:latin typeface="Arial" panose="020B0604020202020204" pitchFamily="34" charset="0"/>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b="1" i="0" kern="1200">
          <a:solidFill>
            <a:schemeClr val="tx1"/>
          </a:solidFill>
          <a:latin typeface="Arial" panose="020B0604020202020204" pitchFamily="34" charset="0"/>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b="1" i="0" kern="1200">
          <a:solidFill>
            <a:schemeClr val="tx1"/>
          </a:solidFill>
          <a:latin typeface="Arial" panose="020B0604020202020204" pitchFamily="34" charset="0"/>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b="1" i="0" kern="1200">
          <a:solidFill>
            <a:schemeClr val="tx1"/>
          </a:solidFill>
          <a:latin typeface="Arial" panose="020B0604020202020204" pitchFamily="34" charset="0"/>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b="1" i="0" kern="1200">
          <a:solidFill>
            <a:schemeClr val="tx1"/>
          </a:solidFill>
          <a:latin typeface="Arial" panose="020B0604020202020204" pitchFamily="34" charset="0"/>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709" rtl="0" eaLnBrk="1" latinLnBrk="0" hangingPunct="1">
        <a:defRPr sz="3600" kern="1200">
          <a:solidFill>
            <a:schemeClr val="tx1"/>
          </a:solidFill>
          <a:latin typeface="+mn-lt"/>
          <a:ea typeface="+mn-ea"/>
          <a:cs typeface="+mn-cs"/>
        </a:defRPr>
      </a:lvl1pPr>
      <a:lvl2pPr marL="914354" algn="l" defTabSz="1828709" rtl="0" eaLnBrk="1" latinLnBrk="0" hangingPunct="1">
        <a:defRPr sz="3600" kern="1200">
          <a:solidFill>
            <a:schemeClr val="tx1"/>
          </a:solidFill>
          <a:latin typeface="+mn-lt"/>
          <a:ea typeface="+mn-ea"/>
          <a:cs typeface="+mn-cs"/>
        </a:defRPr>
      </a:lvl2pPr>
      <a:lvl3pPr marL="1828709" algn="l" defTabSz="1828709" rtl="0" eaLnBrk="1" latinLnBrk="0" hangingPunct="1">
        <a:defRPr sz="3600" kern="1200">
          <a:solidFill>
            <a:schemeClr val="tx1"/>
          </a:solidFill>
          <a:latin typeface="+mn-lt"/>
          <a:ea typeface="+mn-ea"/>
          <a:cs typeface="+mn-cs"/>
        </a:defRPr>
      </a:lvl3pPr>
      <a:lvl4pPr marL="2743063" algn="l" defTabSz="1828709" rtl="0" eaLnBrk="1" latinLnBrk="0" hangingPunct="1">
        <a:defRPr sz="3600" kern="1200">
          <a:solidFill>
            <a:schemeClr val="tx1"/>
          </a:solidFill>
          <a:latin typeface="+mn-lt"/>
          <a:ea typeface="+mn-ea"/>
          <a:cs typeface="+mn-cs"/>
        </a:defRPr>
      </a:lvl4pPr>
      <a:lvl5pPr marL="3657417" algn="l" defTabSz="1828709" rtl="0" eaLnBrk="1" latinLnBrk="0" hangingPunct="1">
        <a:defRPr sz="3600" kern="1200">
          <a:solidFill>
            <a:schemeClr val="tx1"/>
          </a:solidFill>
          <a:latin typeface="+mn-lt"/>
          <a:ea typeface="+mn-ea"/>
          <a:cs typeface="+mn-cs"/>
        </a:defRPr>
      </a:lvl5pPr>
      <a:lvl6pPr marL="4571771" algn="l" defTabSz="1828709" rtl="0" eaLnBrk="1" latinLnBrk="0" hangingPunct="1">
        <a:defRPr sz="3600" kern="1200">
          <a:solidFill>
            <a:schemeClr val="tx1"/>
          </a:solidFill>
          <a:latin typeface="+mn-lt"/>
          <a:ea typeface="+mn-ea"/>
          <a:cs typeface="+mn-cs"/>
        </a:defRPr>
      </a:lvl6pPr>
      <a:lvl7pPr marL="5486126" algn="l" defTabSz="1828709" rtl="0" eaLnBrk="1" latinLnBrk="0" hangingPunct="1">
        <a:defRPr sz="3600" kern="1200">
          <a:solidFill>
            <a:schemeClr val="tx1"/>
          </a:solidFill>
          <a:latin typeface="+mn-lt"/>
          <a:ea typeface="+mn-ea"/>
          <a:cs typeface="+mn-cs"/>
        </a:defRPr>
      </a:lvl7pPr>
      <a:lvl8pPr marL="6400480" algn="l" defTabSz="1828709" rtl="0" eaLnBrk="1" latinLnBrk="0" hangingPunct="1">
        <a:defRPr sz="3600" kern="1200">
          <a:solidFill>
            <a:schemeClr val="tx1"/>
          </a:solidFill>
          <a:latin typeface="+mn-lt"/>
          <a:ea typeface="+mn-ea"/>
          <a:cs typeface="+mn-cs"/>
        </a:defRPr>
      </a:lvl8pPr>
      <a:lvl9pPr marL="7314834" algn="l" defTabSz="1828709"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3.png"/><Relationship Id="rId7"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9.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hyperlink" Target="mailto:prosper.postdoc@liverpool.ac.uk" TargetMode="External"/><Relationship Id="rId10" Type="http://schemas.openxmlformats.org/officeDocument/2006/relationships/hyperlink" Target="https://creativecommons.org/licenses/by-nc-sa/4.0/" TargetMode="External"/><Relationship Id="rId4" Type="http://schemas.openxmlformats.org/officeDocument/2006/relationships/image" Target="../media/image19.png"/><Relationship Id="rId9" Type="http://schemas.openxmlformats.org/officeDocument/2006/relationships/image" Target="../media/image24.jpeg"/></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7E4C096-5FEC-4A64-AB21-D15F761F01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0633" y="1160959"/>
            <a:ext cx="8749398" cy="1329735"/>
          </a:xfrm>
          <a:prstGeom prst="rect">
            <a:avLst/>
          </a:prstGeom>
        </p:spPr>
      </p:pic>
      <p:pic>
        <p:nvPicPr>
          <p:cNvPr id="9" name="Picture 8">
            <a:extLst>
              <a:ext uri="{FF2B5EF4-FFF2-40B4-BE49-F238E27FC236}">
                <a16:creationId xmlns:a16="http://schemas.microsoft.com/office/drawing/2014/main" id="{6D4F65DF-FA0E-4D67-8583-05250ACF0653}"/>
              </a:ext>
            </a:extLst>
          </p:cNvPr>
          <p:cNvPicPr>
            <a:picLocks noChangeAspect="1"/>
          </p:cNvPicPr>
          <p:nvPr/>
        </p:nvPicPr>
        <p:blipFill>
          <a:blip r:embed="rId4"/>
          <a:stretch>
            <a:fillRect/>
          </a:stretch>
        </p:blipFill>
        <p:spPr>
          <a:xfrm>
            <a:off x="18040182" y="447"/>
            <a:ext cx="5933304" cy="2853994"/>
          </a:xfrm>
          <a:prstGeom prst="rect">
            <a:avLst/>
          </a:prstGeom>
        </p:spPr>
      </p:pic>
      <p:sp>
        <p:nvSpPr>
          <p:cNvPr id="13" name="TextBox 12">
            <a:extLst>
              <a:ext uri="{FF2B5EF4-FFF2-40B4-BE49-F238E27FC236}">
                <a16:creationId xmlns:a16="http://schemas.microsoft.com/office/drawing/2014/main" id="{8D74006E-F178-47A3-88CF-98B6E167755D}"/>
              </a:ext>
            </a:extLst>
          </p:cNvPr>
          <p:cNvSpPr txBox="1"/>
          <p:nvPr/>
        </p:nvSpPr>
        <p:spPr>
          <a:xfrm>
            <a:off x="990633" y="5168805"/>
            <a:ext cx="22257267" cy="2862322"/>
          </a:xfrm>
          <a:prstGeom prst="rect">
            <a:avLst/>
          </a:prstGeom>
          <a:noFill/>
        </p:spPr>
        <p:txBody>
          <a:bodyPr wrap="square" lIns="91440" tIns="45720" rIns="91440" bIns="45720" rtlCol="0" anchor="t">
            <a:spAutoFit/>
          </a:bodyPr>
          <a:lstStyle/>
          <a:p>
            <a:pPr algn="l" defTabSz="1828709" hangingPunct="1"/>
            <a:r>
              <a:rPr lang="en-GB" sz="6000" b="0" kern="1200">
                <a:latin typeface="Arial"/>
                <a:ea typeface="+mn-ea"/>
                <a:cs typeface="Arial"/>
              </a:rPr>
              <a:t>Share your thoughts:</a:t>
            </a:r>
          </a:p>
          <a:p>
            <a:pPr algn="l" defTabSz="1828709" hangingPunct="1"/>
            <a:endParaRPr lang="en-GB" sz="6000" b="0" kern="1200">
              <a:latin typeface="Arial" panose="020B0604020202020204" pitchFamily="34" charset="0"/>
              <a:ea typeface="+mn-ea"/>
              <a:cs typeface="Arial" panose="020B0604020202020204" pitchFamily="34" charset="0"/>
            </a:endParaRPr>
          </a:p>
          <a:p>
            <a:pPr algn="l" defTabSz="1828709" hangingPunct="1"/>
            <a:r>
              <a:rPr lang="en-GB" sz="6000" b="0" kern="1200">
                <a:latin typeface="Arial"/>
                <a:ea typeface="+mn-ea"/>
                <a:cs typeface="Arial"/>
              </a:rPr>
              <a:t>Email </a:t>
            </a:r>
            <a:r>
              <a:rPr lang="en-GB" sz="6000" b="0" kern="1200">
                <a:latin typeface="Arial"/>
                <a:ea typeface="+mn-ea"/>
                <a:cs typeface="Arial"/>
                <a:hlinkClick r:id="rId5"/>
              </a:rPr>
              <a:t>prosper.postdoc@liverpool.ac.uk</a:t>
            </a:r>
            <a:r>
              <a:rPr lang="en-GB" sz="6000" b="0" kern="1200">
                <a:latin typeface="Arial"/>
                <a:ea typeface="+mn-ea"/>
                <a:cs typeface="Arial"/>
              </a:rPr>
              <a:t> </a:t>
            </a:r>
          </a:p>
        </p:txBody>
      </p:sp>
      <p:grpSp>
        <p:nvGrpSpPr>
          <p:cNvPr id="8" name="Group 7">
            <a:extLst>
              <a:ext uri="{FF2B5EF4-FFF2-40B4-BE49-F238E27FC236}">
                <a16:creationId xmlns:a16="http://schemas.microsoft.com/office/drawing/2014/main" id="{8C36C595-0118-4BAD-A088-8050473B8451}"/>
              </a:ext>
            </a:extLst>
          </p:cNvPr>
          <p:cNvGrpSpPr/>
          <p:nvPr/>
        </p:nvGrpSpPr>
        <p:grpSpPr>
          <a:xfrm>
            <a:off x="821693" y="10752412"/>
            <a:ext cx="15667824" cy="2368479"/>
            <a:chOff x="821693" y="10752412"/>
            <a:chExt cx="15667824" cy="2368479"/>
          </a:xfrm>
        </p:grpSpPr>
        <p:pic>
          <p:nvPicPr>
            <p:cNvPr id="10" name="Picture 9">
              <a:extLst>
                <a:ext uri="{FF2B5EF4-FFF2-40B4-BE49-F238E27FC236}">
                  <a16:creationId xmlns:a16="http://schemas.microsoft.com/office/drawing/2014/main" id="{4C714D52-4C98-493A-842B-BF6EC3727A4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820757" y="11495274"/>
              <a:ext cx="3668760" cy="1625617"/>
            </a:xfrm>
            <a:prstGeom prst="rect">
              <a:avLst/>
            </a:prstGeom>
          </p:spPr>
        </p:pic>
        <p:pic>
          <p:nvPicPr>
            <p:cNvPr id="11" name="Picture 10">
              <a:extLst>
                <a:ext uri="{FF2B5EF4-FFF2-40B4-BE49-F238E27FC236}">
                  <a16:creationId xmlns:a16="http://schemas.microsoft.com/office/drawing/2014/main" id="{5FD84586-EAEA-4410-BF3C-DC7993CB55D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38528" y="11713492"/>
              <a:ext cx="4703704" cy="1209051"/>
            </a:xfrm>
            <a:prstGeom prst="rect">
              <a:avLst/>
            </a:prstGeom>
          </p:spPr>
        </p:pic>
        <p:pic>
          <p:nvPicPr>
            <p:cNvPr id="12" name="Picture 11">
              <a:extLst>
                <a:ext uri="{FF2B5EF4-FFF2-40B4-BE49-F238E27FC236}">
                  <a16:creationId xmlns:a16="http://schemas.microsoft.com/office/drawing/2014/main" id="{7FA9433B-3F3E-4DB1-AEA8-617F0F224D9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662594" y="11713492"/>
              <a:ext cx="4154556" cy="1224951"/>
            </a:xfrm>
            <a:prstGeom prst="rect">
              <a:avLst/>
            </a:prstGeom>
          </p:spPr>
        </p:pic>
        <p:sp>
          <p:nvSpPr>
            <p:cNvPr id="14" name="TextBox 13">
              <a:extLst>
                <a:ext uri="{FF2B5EF4-FFF2-40B4-BE49-F238E27FC236}">
                  <a16:creationId xmlns:a16="http://schemas.microsoft.com/office/drawing/2014/main" id="{C7E486A0-72BF-4414-919E-589C6B828286}"/>
                </a:ext>
              </a:extLst>
            </p:cNvPr>
            <p:cNvSpPr txBox="1"/>
            <p:nvPr/>
          </p:nvSpPr>
          <p:spPr>
            <a:xfrm>
              <a:off x="821693" y="10752412"/>
              <a:ext cx="1925738"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2400" b="0" i="0" u="none" strike="noStrike" cap="none" spc="0" normalizeH="0" baseline="0">
                  <a:ln>
                    <a:noFill/>
                  </a:ln>
                  <a:solidFill>
                    <a:srgbClr val="000000"/>
                  </a:solidFill>
                  <a:effectLst/>
                  <a:uFillTx/>
                  <a:latin typeface="Helvetica Neue"/>
                  <a:ea typeface="Helvetica Neue"/>
                  <a:cs typeface="Helvetica Neue"/>
                  <a:sym typeface="Helvetica Neue"/>
                </a:rPr>
                <a:t>Led by</a:t>
              </a:r>
            </a:p>
          </p:txBody>
        </p:sp>
        <p:sp>
          <p:nvSpPr>
            <p:cNvPr id="15" name="TextBox 14">
              <a:extLst>
                <a:ext uri="{FF2B5EF4-FFF2-40B4-BE49-F238E27FC236}">
                  <a16:creationId xmlns:a16="http://schemas.microsoft.com/office/drawing/2014/main" id="{F0B161F7-EA1E-4303-A158-5DCF537EE31E}"/>
                </a:ext>
              </a:extLst>
            </p:cNvPr>
            <p:cNvSpPr txBox="1"/>
            <p:nvPr/>
          </p:nvSpPr>
          <p:spPr>
            <a:xfrm>
              <a:off x="13129369" y="10752412"/>
              <a:ext cx="3051536"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GB" sz="2400" b="0"/>
                <a:t>An Academy project</a:t>
              </a:r>
              <a:endParaRPr kumimoji="0" lang="en-GB" sz="2400" b="0" i="0" u="none" strike="noStrike" cap="none" spc="0" normalizeH="0" baseline="0">
                <a:ln>
                  <a:noFill/>
                </a:ln>
                <a:solidFill>
                  <a:srgbClr val="000000"/>
                </a:solidFill>
                <a:effectLst/>
                <a:uFillTx/>
                <a:latin typeface="Helvetica Neue"/>
                <a:ea typeface="Helvetica Neue"/>
                <a:cs typeface="Helvetica Neue"/>
                <a:sym typeface="Helvetica Neue"/>
              </a:endParaRPr>
            </a:p>
          </p:txBody>
        </p:sp>
        <p:sp>
          <p:nvSpPr>
            <p:cNvPr id="16" name="TextBox 15">
              <a:extLst>
                <a:ext uri="{FF2B5EF4-FFF2-40B4-BE49-F238E27FC236}">
                  <a16:creationId xmlns:a16="http://schemas.microsoft.com/office/drawing/2014/main" id="{541BB01E-988C-4E2E-9431-975799DD14DF}"/>
                </a:ext>
              </a:extLst>
            </p:cNvPr>
            <p:cNvSpPr txBox="1"/>
            <p:nvPr/>
          </p:nvSpPr>
          <p:spPr>
            <a:xfrm>
              <a:off x="7662594" y="10752412"/>
              <a:ext cx="1925738"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GB" sz="2400" b="0"/>
                <a:t>Supported</a:t>
              </a:r>
              <a:r>
                <a:rPr kumimoji="0" lang="en-GB" sz="2400" b="0" i="0" u="none" strike="noStrike" cap="none" spc="0" normalizeH="0" baseline="0">
                  <a:ln>
                    <a:noFill/>
                  </a:ln>
                  <a:solidFill>
                    <a:srgbClr val="000000"/>
                  </a:solidFill>
                  <a:effectLst/>
                  <a:uFillTx/>
                  <a:latin typeface="Helvetica Neue"/>
                  <a:ea typeface="Helvetica Neue"/>
                  <a:cs typeface="Helvetica Neue"/>
                  <a:sym typeface="Helvetica Neue"/>
                </a:rPr>
                <a:t> by</a:t>
              </a:r>
            </a:p>
          </p:txBody>
        </p:sp>
      </p:grpSp>
      <p:pic>
        <p:nvPicPr>
          <p:cNvPr id="3" name="Picture 2" descr="A qr code on a white background&#10;&#10;Description automatically generated">
            <a:extLst>
              <a:ext uri="{FF2B5EF4-FFF2-40B4-BE49-F238E27FC236}">
                <a16:creationId xmlns:a16="http://schemas.microsoft.com/office/drawing/2014/main" id="{C79C55E2-AAE0-4730-DD6E-6590E3F37FF2}"/>
              </a:ext>
            </a:extLst>
          </p:cNvPr>
          <p:cNvPicPr>
            <a:picLocks noChangeAspect="1"/>
          </p:cNvPicPr>
          <p:nvPr/>
        </p:nvPicPr>
        <p:blipFill>
          <a:blip r:embed="rId9"/>
          <a:stretch>
            <a:fillRect/>
          </a:stretch>
        </p:blipFill>
        <p:spPr>
          <a:xfrm>
            <a:off x="18341955" y="4291374"/>
            <a:ext cx="4905946" cy="4933160"/>
          </a:xfrm>
          <a:prstGeom prst="rect">
            <a:avLst/>
          </a:prstGeom>
        </p:spPr>
      </p:pic>
      <p:grpSp>
        <p:nvGrpSpPr>
          <p:cNvPr id="17" name="Group 16">
            <a:extLst>
              <a:ext uri="{FF2B5EF4-FFF2-40B4-BE49-F238E27FC236}">
                <a16:creationId xmlns:a16="http://schemas.microsoft.com/office/drawing/2014/main" id="{4BA4C266-B14E-55CB-AB26-6C342AAA16B9}"/>
              </a:ext>
            </a:extLst>
          </p:cNvPr>
          <p:cNvGrpSpPr/>
          <p:nvPr/>
        </p:nvGrpSpPr>
        <p:grpSpPr>
          <a:xfrm>
            <a:off x="17005283" y="10791418"/>
            <a:ext cx="6648963" cy="2213694"/>
            <a:chOff x="13816180" y="7213153"/>
            <a:chExt cx="10567820" cy="3553038"/>
          </a:xfrm>
        </p:grpSpPr>
        <p:sp>
          <p:nvSpPr>
            <p:cNvPr id="5" name="Rectangle 4">
              <a:extLst>
                <a:ext uri="{FF2B5EF4-FFF2-40B4-BE49-F238E27FC236}">
                  <a16:creationId xmlns:a16="http://schemas.microsoft.com/office/drawing/2014/main" id="{B021DF40-3A33-CD54-CCD6-5AED408A79CF}"/>
                </a:ext>
              </a:extLst>
            </p:cNvPr>
            <p:cNvSpPr/>
            <p:nvPr/>
          </p:nvSpPr>
          <p:spPr>
            <a:xfrm>
              <a:off x="13816180" y="8839631"/>
              <a:ext cx="10567820" cy="1926560"/>
            </a:xfrm>
            <a:prstGeom prst="rect">
              <a:avLst/>
            </a:prstGeom>
          </p:spPr>
          <p:txBody>
            <a:bodyPr wrap="square" lIns="91440" tIns="45720" rIns="91440" bIns="45720" anchor="t">
              <a:spAutoFit/>
            </a:bodyPr>
            <a:lstStyle/>
            <a:p>
              <a:pPr algn="l"/>
              <a:r>
                <a:rPr lang="en-GB" sz="1800" b="0">
                  <a:latin typeface="Arial"/>
                  <a:cs typeface="Arial"/>
                </a:rPr>
                <a:t>Except where otherwise noted, this work is licensed under the Creative Commons Attribution-NonCommercial-</a:t>
              </a:r>
              <a:r>
                <a:rPr lang="en-GB" sz="1800" b="0" err="1">
                  <a:latin typeface="Arial"/>
                  <a:cs typeface="Arial"/>
                </a:rPr>
                <a:t>ShareAlike</a:t>
              </a:r>
              <a:r>
                <a:rPr lang="en-GB" sz="1800" b="0">
                  <a:latin typeface="Arial"/>
                  <a:cs typeface="Arial"/>
                </a:rPr>
                <a:t> 4.0 International License. To view a copy of this license, </a:t>
              </a:r>
              <a:r>
                <a:rPr lang="en-GB" sz="1800" b="0" u="sng">
                  <a:latin typeface="Arial"/>
                  <a:cs typeface="Arial"/>
                  <a:hlinkClick r:id="rId10"/>
                </a:rPr>
                <a:t>https://creativecommons.org/licenses/by-nc-sa/4.0/</a:t>
              </a:r>
              <a:r>
                <a:rPr lang="en-GB" sz="1800" b="0">
                  <a:latin typeface="Arial"/>
                  <a:cs typeface="Arial"/>
                </a:rPr>
                <a:t> </a:t>
              </a:r>
              <a:endParaRPr lang="en-GB" sz="1800" b="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9FBB31B3-F030-C393-B781-22FB70E89FC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7003898" y="7213153"/>
              <a:ext cx="3417702" cy="1195774"/>
            </a:xfrm>
            <a:prstGeom prst="rect">
              <a:avLst/>
            </a:prstGeom>
          </p:spPr>
        </p:pic>
      </p:grpSp>
    </p:spTree>
    <p:extLst>
      <p:ext uri="{BB962C8B-B14F-4D97-AF65-F5344CB8AC3E}">
        <p14:creationId xmlns:p14="http://schemas.microsoft.com/office/powerpoint/2010/main" val="32399594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7E4C096-5FEC-4A64-AB21-D15F761F01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9904" y="1160585"/>
            <a:ext cx="8749968" cy="1329821"/>
          </a:xfrm>
          <a:prstGeom prst="rect">
            <a:avLst/>
          </a:prstGeom>
        </p:spPr>
      </p:pic>
      <p:pic>
        <p:nvPicPr>
          <p:cNvPr id="9" name="Picture 8">
            <a:extLst>
              <a:ext uri="{FF2B5EF4-FFF2-40B4-BE49-F238E27FC236}">
                <a16:creationId xmlns:a16="http://schemas.microsoft.com/office/drawing/2014/main" id="{6D4F65DF-FA0E-4D67-8583-05250ACF0653}"/>
              </a:ext>
            </a:extLst>
          </p:cNvPr>
          <p:cNvPicPr>
            <a:picLocks noChangeAspect="1"/>
          </p:cNvPicPr>
          <p:nvPr/>
        </p:nvPicPr>
        <p:blipFill>
          <a:blip r:embed="rId4"/>
          <a:stretch>
            <a:fillRect/>
          </a:stretch>
        </p:blipFill>
        <p:spPr>
          <a:xfrm>
            <a:off x="18040561" y="0"/>
            <a:ext cx="5933690" cy="2854180"/>
          </a:xfrm>
          <a:prstGeom prst="rect">
            <a:avLst/>
          </a:prstGeom>
        </p:spPr>
      </p:pic>
      <p:sp>
        <p:nvSpPr>
          <p:cNvPr id="13" name="TextBox 12">
            <a:extLst>
              <a:ext uri="{FF2B5EF4-FFF2-40B4-BE49-F238E27FC236}">
                <a16:creationId xmlns:a16="http://schemas.microsoft.com/office/drawing/2014/main" id="{8D74006E-F178-47A3-88CF-98B6E167755D}"/>
              </a:ext>
            </a:extLst>
          </p:cNvPr>
          <p:cNvSpPr txBox="1"/>
          <p:nvPr/>
        </p:nvSpPr>
        <p:spPr>
          <a:xfrm>
            <a:off x="821693" y="5146591"/>
            <a:ext cx="15469296" cy="1323439"/>
          </a:xfrm>
          <a:prstGeom prst="rect">
            <a:avLst/>
          </a:prstGeom>
          <a:noFill/>
        </p:spPr>
        <p:txBody>
          <a:bodyPr wrap="square" lIns="91440" tIns="45720" rIns="91440" bIns="45720" rtlCol="0" anchor="t">
            <a:spAutoFit/>
          </a:bodyPr>
          <a:lstStyle/>
          <a:p>
            <a:pPr algn="l"/>
            <a:r>
              <a:rPr lang="en-GB" sz="8000">
                <a:latin typeface="Arial"/>
                <a:cs typeface="Arial"/>
              </a:rPr>
              <a:t>Prosper Exchange - Launch </a:t>
            </a:r>
          </a:p>
        </p:txBody>
      </p:sp>
      <p:sp>
        <p:nvSpPr>
          <p:cNvPr id="14" name="TextBox 13">
            <a:extLst>
              <a:ext uri="{FF2B5EF4-FFF2-40B4-BE49-F238E27FC236}">
                <a16:creationId xmlns:a16="http://schemas.microsoft.com/office/drawing/2014/main" id="{2937ECBC-3977-4499-B38D-CE180DE8051B}"/>
              </a:ext>
            </a:extLst>
          </p:cNvPr>
          <p:cNvSpPr txBox="1"/>
          <p:nvPr/>
        </p:nvSpPr>
        <p:spPr>
          <a:xfrm>
            <a:off x="989904" y="7025982"/>
            <a:ext cx="19575011" cy="707886"/>
          </a:xfrm>
          <a:prstGeom prst="rect">
            <a:avLst/>
          </a:prstGeom>
          <a:noFill/>
        </p:spPr>
        <p:txBody>
          <a:bodyPr wrap="square" lIns="91440" tIns="45720" rIns="91440" bIns="45720" rtlCol="0" anchor="t">
            <a:spAutoFit/>
          </a:bodyPr>
          <a:lstStyle/>
          <a:p>
            <a:pPr algn="l"/>
            <a:r>
              <a:rPr lang="en-GB" sz="4000">
                <a:latin typeface="Arial" panose="020B0604020202020204" pitchFamily="34" charset="0"/>
                <a:cs typeface="Arial" panose="020B0604020202020204" pitchFamily="34" charset="0"/>
              </a:rPr>
              <a:t>26 June 2025</a:t>
            </a:r>
          </a:p>
        </p:txBody>
      </p:sp>
      <p:grpSp>
        <p:nvGrpSpPr>
          <p:cNvPr id="18" name="Group 17">
            <a:extLst>
              <a:ext uri="{FF2B5EF4-FFF2-40B4-BE49-F238E27FC236}">
                <a16:creationId xmlns:a16="http://schemas.microsoft.com/office/drawing/2014/main" id="{01B8A481-8236-4F93-931F-AE1A12902AB6}"/>
              </a:ext>
            </a:extLst>
          </p:cNvPr>
          <p:cNvGrpSpPr/>
          <p:nvPr/>
        </p:nvGrpSpPr>
        <p:grpSpPr>
          <a:xfrm>
            <a:off x="821693" y="10752412"/>
            <a:ext cx="15667824" cy="2368479"/>
            <a:chOff x="821693" y="10752412"/>
            <a:chExt cx="15667824" cy="2368479"/>
          </a:xfrm>
        </p:grpSpPr>
        <p:pic>
          <p:nvPicPr>
            <p:cNvPr id="4" name="Picture 3">
              <a:extLst>
                <a:ext uri="{FF2B5EF4-FFF2-40B4-BE49-F238E27FC236}">
                  <a16:creationId xmlns:a16="http://schemas.microsoft.com/office/drawing/2014/main" id="{6E993437-65DE-4C22-813D-C4ABD76F54E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820757" y="11495274"/>
              <a:ext cx="3668760" cy="1625617"/>
            </a:xfrm>
            <a:prstGeom prst="rect">
              <a:avLst/>
            </a:prstGeom>
          </p:spPr>
        </p:pic>
        <p:pic>
          <p:nvPicPr>
            <p:cNvPr id="10" name="Picture 9">
              <a:extLst>
                <a:ext uri="{FF2B5EF4-FFF2-40B4-BE49-F238E27FC236}">
                  <a16:creationId xmlns:a16="http://schemas.microsoft.com/office/drawing/2014/main" id="{BD7425C8-C2B2-4C4B-9EAE-BF90CD5F628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38528" y="11713492"/>
              <a:ext cx="4703704" cy="1209051"/>
            </a:xfrm>
            <a:prstGeom prst="rect">
              <a:avLst/>
            </a:prstGeom>
          </p:spPr>
        </p:pic>
        <p:pic>
          <p:nvPicPr>
            <p:cNvPr id="12" name="Picture 11">
              <a:extLst>
                <a:ext uri="{FF2B5EF4-FFF2-40B4-BE49-F238E27FC236}">
                  <a16:creationId xmlns:a16="http://schemas.microsoft.com/office/drawing/2014/main" id="{4F0F1739-33CB-4677-87C0-E45EA71156A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62594" y="11713492"/>
              <a:ext cx="4154556" cy="1224951"/>
            </a:xfrm>
            <a:prstGeom prst="rect">
              <a:avLst/>
            </a:prstGeom>
          </p:spPr>
        </p:pic>
        <p:sp>
          <p:nvSpPr>
            <p:cNvPr id="15" name="TextBox 14">
              <a:extLst>
                <a:ext uri="{FF2B5EF4-FFF2-40B4-BE49-F238E27FC236}">
                  <a16:creationId xmlns:a16="http://schemas.microsoft.com/office/drawing/2014/main" id="{C0BF740C-3B0F-440F-8EF1-2D982868B344}"/>
                </a:ext>
              </a:extLst>
            </p:cNvPr>
            <p:cNvSpPr txBox="1"/>
            <p:nvPr/>
          </p:nvSpPr>
          <p:spPr>
            <a:xfrm>
              <a:off x="821693" y="10752412"/>
              <a:ext cx="1925738"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2400" b="0" i="0" u="none" strike="noStrike" cap="none" spc="0" normalizeH="0" baseline="0">
                  <a:ln>
                    <a:noFill/>
                  </a:ln>
                  <a:solidFill>
                    <a:srgbClr val="000000"/>
                  </a:solidFill>
                  <a:effectLst/>
                  <a:uFillTx/>
                  <a:latin typeface="Helvetica Neue"/>
                  <a:ea typeface="Helvetica Neue"/>
                  <a:cs typeface="Helvetica Neue"/>
                  <a:sym typeface="Helvetica Neue"/>
                </a:rPr>
                <a:t>Led by</a:t>
              </a:r>
            </a:p>
          </p:txBody>
        </p:sp>
        <p:sp>
          <p:nvSpPr>
            <p:cNvPr id="16" name="TextBox 15">
              <a:extLst>
                <a:ext uri="{FF2B5EF4-FFF2-40B4-BE49-F238E27FC236}">
                  <a16:creationId xmlns:a16="http://schemas.microsoft.com/office/drawing/2014/main" id="{244031A0-1C73-49D0-B711-D41FA8A385D2}"/>
                </a:ext>
              </a:extLst>
            </p:cNvPr>
            <p:cNvSpPr txBox="1"/>
            <p:nvPr/>
          </p:nvSpPr>
          <p:spPr>
            <a:xfrm>
              <a:off x="13129369" y="10752412"/>
              <a:ext cx="3051536"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GB" sz="2400" b="0"/>
                <a:t>An Academy project</a:t>
              </a:r>
              <a:endParaRPr kumimoji="0" lang="en-GB" sz="2400" b="0" i="0" u="none" strike="noStrike" cap="none" spc="0" normalizeH="0" baseline="0">
                <a:ln>
                  <a:noFill/>
                </a:ln>
                <a:solidFill>
                  <a:srgbClr val="000000"/>
                </a:solidFill>
                <a:effectLst/>
                <a:uFillTx/>
                <a:latin typeface="Helvetica Neue"/>
                <a:ea typeface="Helvetica Neue"/>
                <a:cs typeface="Helvetica Neue"/>
                <a:sym typeface="Helvetica Neue"/>
              </a:endParaRPr>
            </a:p>
          </p:txBody>
        </p:sp>
        <p:sp>
          <p:nvSpPr>
            <p:cNvPr id="17" name="TextBox 16">
              <a:extLst>
                <a:ext uri="{FF2B5EF4-FFF2-40B4-BE49-F238E27FC236}">
                  <a16:creationId xmlns:a16="http://schemas.microsoft.com/office/drawing/2014/main" id="{A7A5B840-69E1-451A-AF55-BE3EAC1317DF}"/>
                </a:ext>
              </a:extLst>
            </p:cNvPr>
            <p:cNvSpPr txBox="1"/>
            <p:nvPr/>
          </p:nvSpPr>
          <p:spPr>
            <a:xfrm>
              <a:off x="7662594" y="10752412"/>
              <a:ext cx="1925738"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GB" sz="2400" b="0"/>
                <a:t>Supported</a:t>
              </a:r>
              <a:r>
                <a:rPr kumimoji="0" lang="en-GB" sz="2400" b="0" i="0" u="none" strike="noStrike" cap="none" spc="0" normalizeH="0" baseline="0">
                  <a:ln>
                    <a:noFill/>
                  </a:ln>
                  <a:solidFill>
                    <a:srgbClr val="000000"/>
                  </a:solidFill>
                  <a:effectLst/>
                  <a:uFillTx/>
                  <a:latin typeface="Helvetica Neue"/>
                  <a:ea typeface="Helvetica Neue"/>
                  <a:cs typeface="Helvetica Neue"/>
                  <a:sym typeface="Helvetica Neue"/>
                </a:rPr>
                <a:t> by</a:t>
              </a:r>
            </a:p>
          </p:txBody>
        </p:sp>
      </p:grpSp>
    </p:spTree>
    <p:extLst>
      <p:ext uri="{BB962C8B-B14F-4D97-AF65-F5344CB8AC3E}">
        <p14:creationId xmlns:p14="http://schemas.microsoft.com/office/powerpoint/2010/main" val="11546787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Session objectives</a:t>
            </a:r>
          </a:p>
        </p:txBody>
      </p:sp>
      <p:sp>
        <p:nvSpPr>
          <p:cNvPr id="3" name="Text Placeholder 2"/>
          <p:cNvSpPr>
            <a:spLocks noGrp="1"/>
          </p:cNvSpPr>
          <p:nvPr>
            <p:ph type="body" sz="quarter" idx="1"/>
          </p:nvPr>
        </p:nvSpPr>
        <p:spPr>
          <a:xfrm>
            <a:off x="964801" y="2798235"/>
            <a:ext cx="21746344" cy="7220950"/>
          </a:xfrm>
        </p:spPr>
        <p:txBody>
          <a:bodyPr/>
          <a:lstStyle/>
          <a:p>
            <a:pPr marL="359410" indent="-359410"/>
            <a:r>
              <a:rPr lang="en-US" sz="3600"/>
              <a:t>Learn more about the purpose of the Prosper Exchange and plans for pilot phase.</a:t>
            </a:r>
          </a:p>
          <a:p>
            <a:pPr marL="0" indent="0">
              <a:buNone/>
            </a:pPr>
            <a:endParaRPr lang="en-US" sz="3600"/>
          </a:p>
          <a:p>
            <a:pPr marL="359410" indent="-359410"/>
            <a:r>
              <a:rPr lang="en-US" sz="3600"/>
              <a:t>Understand how you can access support from the Prosper team in exchange for resources you can share to contribute to the future of Prosper.</a:t>
            </a:r>
          </a:p>
          <a:p>
            <a:pPr marL="0" indent="0">
              <a:buNone/>
            </a:pPr>
            <a:endParaRPr lang="en-US" sz="3600"/>
          </a:p>
          <a:p>
            <a:pPr marL="359410" indent="-359410"/>
            <a:r>
              <a:rPr lang="en-US" sz="3600"/>
              <a:t>Through discussions with peers, share practice around postdoc career development.</a:t>
            </a:r>
          </a:p>
          <a:p>
            <a:pPr marL="0" indent="0">
              <a:buNone/>
            </a:pPr>
            <a:endParaRPr lang="en-US" sz="3600"/>
          </a:p>
          <a:p>
            <a:pPr marL="359410" indent="-359410"/>
            <a:r>
              <a:rPr lang="en-US" sz="3600"/>
              <a:t>By engaging with the Prosper Exchange pilot and sharing your views, play an active role in shaping the future of Prosper. </a:t>
            </a:r>
          </a:p>
          <a:p>
            <a:pPr marL="0" indent="0">
              <a:buNone/>
            </a:pPr>
            <a:endParaRPr lang="en-US" sz="3600"/>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54C2BB25-678C-DAD9-8CA2-F2A9D3AB71F5}"/>
              </a:ext>
            </a:extLst>
          </p:cNvPr>
          <p:cNvSpPr>
            <a:spLocks noGrp="1"/>
          </p:cNvSpPr>
          <p:nvPr>
            <p:ph type="title"/>
          </p:nvPr>
        </p:nvSpPr>
        <p:spPr/>
        <p:txBody>
          <a:bodyPr/>
          <a:lstStyle/>
          <a:p>
            <a:r>
              <a:rPr lang="en-GB" sz="6000"/>
              <a:t>What is the Prosper Exchange?</a:t>
            </a:r>
          </a:p>
        </p:txBody>
      </p:sp>
      <p:sp>
        <p:nvSpPr>
          <p:cNvPr id="19" name="TextBox 18">
            <a:extLst>
              <a:ext uri="{FF2B5EF4-FFF2-40B4-BE49-F238E27FC236}">
                <a16:creationId xmlns:a16="http://schemas.microsoft.com/office/drawing/2014/main" id="{F58F79DC-422D-84F9-BB28-B9999AC57594}"/>
              </a:ext>
            </a:extLst>
          </p:cNvPr>
          <p:cNvSpPr txBox="1"/>
          <p:nvPr/>
        </p:nvSpPr>
        <p:spPr>
          <a:xfrm>
            <a:off x="919905" y="2273531"/>
            <a:ext cx="22498095" cy="1144095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p>
            <a:pPr marL="285750" indent="-285750" algn="l">
              <a:lnSpc>
                <a:spcPct val="93000"/>
              </a:lnSpc>
              <a:buClr>
                <a:schemeClr val="tx1"/>
              </a:buClr>
              <a:buSzPct val="75000"/>
              <a:buFontTx/>
              <a:buChar char="•"/>
            </a:pPr>
            <a:r>
              <a:rPr lang="en-GB" sz="3600" b="0">
                <a:latin typeface="Arial"/>
                <a:cs typeface="Arial"/>
              </a:rPr>
              <a:t>A framework for sustaining future impact of Prosper, through sharing practice. The Prosper Exchange aims to keep Prosper free-to-use and relevant.</a:t>
            </a:r>
          </a:p>
          <a:p>
            <a:pPr algn="l"/>
            <a:endParaRPr lang="en-GB" sz="3600" b="0">
              <a:latin typeface="Arial"/>
            </a:endParaRPr>
          </a:p>
          <a:p>
            <a:pPr marL="285750" indent="-285750" algn="l">
              <a:buFont typeface="Arial"/>
              <a:buChar char="•"/>
            </a:pPr>
            <a:r>
              <a:rPr lang="en-GB" sz="3600" b="0">
                <a:latin typeface="Arial"/>
              </a:rPr>
              <a:t>It presents an opportunity for us to </a:t>
            </a:r>
            <a:r>
              <a:rPr lang="en-US" sz="3600" b="0">
                <a:latin typeface="Arial"/>
              </a:rPr>
              <a:t>explore ways of working together and to share practice and resources through a vibrant community of practice.</a:t>
            </a:r>
            <a:endParaRPr lang="en-GB" sz="3600" b="0">
              <a:latin typeface="Arial"/>
            </a:endParaRPr>
          </a:p>
          <a:p>
            <a:pPr algn="l"/>
            <a:endParaRPr lang="en-GB" sz="3600" b="0">
              <a:latin typeface="Arial"/>
            </a:endParaRPr>
          </a:p>
          <a:p>
            <a:pPr marL="285750" indent="-285750" algn="l">
              <a:lnSpc>
                <a:spcPct val="93000"/>
              </a:lnSpc>
              <a:buClr>
                <a:schemeClr val="tx1"/>
              </a:buClr>
              <a:buSzPct val="75000"/>
              <a:buFontTx/>
              <a:buChar char="•"/>
            </a:pPr>
            <a:r>
              <a:rPr lang="en-GB" sz="3600" b="0">
                <a:latin typeface="Arial"/>
                <a:cs typeface="Arial"/>
              </a:rPr>
              <a:t>To access enhanced support from the Prosper team, you will need to engage with the Prosper Exchange but it does not change how you currently use what is available on the Portal.</a:t>
            </a:r>
          </a:p>
          <a:p>
            <a:pPr marL="285750" indent="-285750" algn="l">
              <a:buFont typeface="Arial,Sans-Serif"/>
              <a:buChar char="•"/>
            </a:pPr>
            <a:endParaRPr lang="en-GB" sz="3600" b="0">
              <a:latin typeface="Arial"/>
              <a:cs typeface="Arial"/>
            </a:endParaRPr>
          </a:p>
          <a:p>
            <a:pPr marL="285750" indent="-285750" algn="l">
              <a:lnSpc>
                <a:spcPct val="93000"/>
              </a:lnSpc>
              <a:buClr>
                <a:schemeClr val="tx1"/>
              </a:buClr>
              <a:buSzPct val="75000"/>
              <a:buFontTx/>
              <a:buChar char="•"/>
            </a:pPr>
            <a:r>
              <a:rPr lang="en-GB" sz="3600" b="0">
                <a:latin typeface="Arial"/>
                <a:cs typeface="Arial"/>
              </a:rPr>
              <a:t>Today is the launch of a pilot period, which will run to March 2026. The Prosper Exchange will be finalised and run business as usual from June 2026. Prosper’s UKRI funding ends August 2026. After this date, the team will be smaller and funded by University of Liverpool. </a:t>
            </a:r>
          </a:p>
          <a:p>
            <a:pPr marL="285750" indent="-285750" algn="l">
              <a:lnSpc>
                <a:spcPct val="93000"/>
              </a:lnSpc>
              <a:buClr>
                <a:schemeClr val="tx1"/>
              </a:buClr>
              <a:buSzPct val="75000"/>
              <a:buFontTx/>
              <a:buChar char="•"/>
            </a:pPr>
            <a:endParaRPr lang="en-GB" sz="3600" b="0">
              <a:latin typeface="Arial"/>
              <a:cs typeface="Arial"/>
            </a:endParaRPr>
          </a:p>
          <a:p>
            <a:pPr marL="285750" indent="-285750" algn="l">
              <a:lnSpc>
                <a:spcPct val="93000"/>
              </a:lnSpc>
              <a:buClr>
                <a:schemeClr val="tx1"/>
              </a:buClr>
              <a:buSzPct val="75000"/>
              <a:buFontTx/>
              <a:buChar char="•"/>
            </a:pPr>
            <a:r>
              <a:rPr lang="en-GB" sz="3600" b="0">
                <a:latin typeface="Arial"/>
                <a:cs typeface="Arial"/>
              </a:rPr>
              <a:t>During the pilot phase, we’ll be refining and developing what we show you today as experience with the process grows. To make it fit for purpose in the long-run, we need user feedback!</a:t>
            </a:r>
          </a:p>
          <a:p>
            <a:pPr marL="285750" indent="-285750" algn="l">
              <a:buFont typeface="Arial,Sans-Serif"/>
              <a:buChar char="•"/>
            </a:pPr>
            <a:endParaRPr lang="en-GB" sz="3600" b="0">
              <a:latin typeface="Arial"/>
              <a:cs typeface="Arial"/>
            </a:endParaRPr>
          </a:p>
          <a:p>
            <a:pPr algn="l"/>
            <a:endParaRPr lang="en-GB" sz="3600" b="0">
              <a:latin typeface="Arial"/>
            </a:endParaRPr>
          </a:p>
          <a:p>
            <a:pPr marL="285750" marR="0" indent="-285750" algn="l" defTabSz="825500">
              <a:lnSpc>
                <a:spcPct val="100000"/>
              </a:lnSpc>
              <a:spcBef>
                <a:spcPts val="0"/>
              </a:spcBef>
              <a:spcAft>
                <a:spcPts val="0"/>
              </a:spcAft>
              <a:buClrTx/>
              <a:buSzTx/>
              <a:buFont typeface="Arial"/>
              <a:buChar char="•"/>
              <a:tabLst/>
            </a:pPr>
            <a:endParaRPr lang="en-GB" sz="3000" b="0" i="0" u="none" strike="noStrike" cap="none" spc="0" normalizeH="0" baseline="0">
              <a:ln>
                <a:noFill/>
              </a:ln>
              <a:solidFill>
                <a:srgbClr val="000000"/>
              </a:solidFill>
              <a:effectLst/>
              <a:uFillTx/>
              <a:latin typeface="Helvetica Neue"/>
              <a:ea typeface="Helvetica Neue"/>
              <a:cs typeface="Helvetica Neue"/>
            </a:endParaRPr>
          </a:p>
          <a:p>
            <a:pPr marL="285750" indent="-285750" algn="l">
              <a:buFont typeface="Arial"/>
              <a:buChar char="•"/>
            </a:pPr>
            <a:endParaRPr lang="en-GB" b="0"/>
          </a:p>
          <a:p>
            <a:pPr marL="285750" indent="-285750" algn="l">
              <a:buFont typeface="Arial"/>
              <a:buChar char="•"/>
            </a:pPr>
            <a:endParaRPr lang="en-GB" b="0"/>
          </a:p>
          <a:p>
            <a:pPr marL="285750" indent="-285750" algn="l">
              <a:buFont typeface="Arial"/>
              <a:buChar char="•"/>
            </a:pPr>
            <a:endParaRPr lang="en-GB" b="0"/>
          </a:p>
          <a:p>
            <a:pPr algn="l"/>
            <a:endParaRPr lang="en-GB"/>
          </a:p>
        </p:txBody>
      </p:sp>
    </p:spTree>
    <p:extLst>
      <p:ext uri="{BB962C8B-B14F-4D97-AF65-F5344CB8AC3E}">
        <p14:creationId xmlns:p14="http://schemas.microsoft.com/office/powerpoint/2010/main" val="73683686"/>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B746012F-0343-1AAD-81EC-987FAE89DC5C}"/>
              </a:ext>
            </a:extLst>
          </p:cNvPr>
          <p:cNvGraphicFramePr>
            <a:graphicFrameLocks noGrp="1"/>
          </p:cNvGraphicFramePr>
          <p:nvPr>
            <p:extLst>
              <p:ext uri="{D42A27DB-BD31-4B8C-83A1-F6EECF244321}">
                <p14:modId xmlns:p14="http://schemas.microsoft.com/office/powerpoint/2010/main" val="2991006595"/>
              </p:ext>
            </p:extLst>
          </p:nvPr>
        </p:nvGraphicFramePr>
        <p:xfrm>
          <a:off x="1310640" y="2642870"/>
          <a:ext cx="20802600" cy="9598726"/>
        </p:xfrm>
        <a:graphic>
          <a:graphicData uri="http://schemas.openxmlformats.org/drawingml/2006/table">
            <a:tbl>
              <a:tblPr firstRow="1" bandRow="1">
                <a:tableStyleId>{5940675A-B579-460E-94D1-54222C63F5DA}</a:tableStyleId>
              </a:tblPr>
              <a:tblGrid>
                <a:gridCol w="10401300">
                  <a:extLst>
                    <a:ext uri="{9D8B030D-6E8A-4147-A177-3AD203B41FA5}">
                      <a16:colId xmlns:a16="http://schemas.microsoft.com/office/drawing/2014/main" val="2414126168"/>
                    </a:ext>
                  </a:extLst>
                </a:gridCol>
                <a:gridCol w="10401300">
                  <a:extLst>
                    <a:ext uri="{9D8B030D-6E8A-4147-A177-3AD203B41FA5}">
                      <a16:colId xmlns:a16="http://schemas.microsoft.com/office/drawing/2014/main" val="1133196108"/>
                    </a:ext>
                  </a:extLst>
                </a:gridCol>
              </a:tblGrid>
              <a:tr h="0">
                <a:tc>
                  <a:txBody>
                    <a:bodyPr/>
                    <a:lstStyle/>
                    <a:p>
                      <a:pPr algn="l"/>
                      <a:r>
                        <a:rPr lang="en-GB" b="1">
                          <a:solidFill>
                            <a:schemeClr val="bg1"/>
                          </a:solidFill>
                          <a:latin typeface="Arial" panose="020B0604020202020204" pitchFamily="34" charset="0"/>
                          <a:cs typeface="Arial" panose="020B0604020202020204" pitchFamily="34" charset="0"/>
                        </a:rPr>
                        <a:t>Prosper can offer:</a:t>
                      </a:r>
                    </a:p>
                  </a:txBody>
                  <a:tcPr>
                    <a:solidFill>
                      <a:schemeClr val="tx1"/>
                    </a:solidFill>
                  </a:tcPr>
                </a:tc>
                <a:tc>
                  <a:txBody>
                    <a:bodyPr/>
                    <a:lstStyle/>
                    <a:p>
                      <a:pPr algn="l"/>
                      <a:r>
                        <a:rPr lang="en-GB" b="1">
                          <a:solidFill>
                            <a:schemeClr val="bg1"/>
                          </a:solidFill>
                          <a:latin typeface="Arial" panose="020B0604020202020204" pitchFamily="34" charset="0"/>
                          <a:cs typeface="Arial" panose="020B0604020202020204" pitchFamily="34" charset="0"/>
                        </a:rPr>
                        <a:t>Examples of what an institution might exchange:</a:t>
                      </a:r>
                    </a:p>
                  </a:txBody>
                  <a:tcPr>
                    <a:solidFill>
                      <a:schemeClr val="tx1"/>
                    </a:solidFill>
                  </a:tcPr>
                </a:tc>
                <a:extLst>
                  <a:ext uri="{0D108BD9-81ED-4DB2-BD59-A6C34878D82A}">
                    <a16:rowId xmlns:a16="http://schemas.microsoft.com/office/drawing/2014/main" val="612064957"/>
                  </a:ext>
                </a:extLst>
              </a:tr>
              <a:tr h="1362993">
                <a:tc>
                  <a:txBody>
                    <a:bodyPr/>
                    <a:lstStyle/>
                    <a:p>
                      <a:pPr algn="l"/>
                      <a:r>
                        <a:rPr lang="en-GB" sz="3600" b="0">
                          <a:latin typeface="Arial" panose="020B0604020202020204" pitchFamily="34" charset="0"/>
                          <a:cs typeface="Arial" panose="020B0604020202020204" pitchFamily="34" charset="0"/>
                        </a:rPr>
                        <a:t>Data and reporting about registered user activity at your institution </a:t>
                      </a:r>
                    </a:p>
                    <a:p>
                      <a:pPr algn="l"/>
                      <a:endParaRPr lang="en-GB" sz="3600">
                        <a:latin typeface="Arial" panose="020B0604020202020204" pitchFamily="34" charset="0"/>
                        <a:cs typeface="Arial" panose="020B0604020202020204" pitchFamily="34" charset="0"/>
                      </a:endParaRPr>
                    </a:p>
                    <a:p>
                      <a:pPr algn="l"/>
                      <a:endParaRPr lang="en-GB" sz="3600">
                        <a:latin typeface="Arial" panose="020B0604020202020204" pitchFamily="34" charset="0"/>
                        <a:cs typeface="Arial" panose="020B0604020202020204" pitchFamily="34" charset="0"/>
                      </a:endParaRPr>
                    </a:p>
                  </a:txBody>
                  <a:tcPr/>
                </a:tc>
                <a:tc>
                  <a:txBody>
                    <a:bodyPr/>
                    <a:lstStyle/>
                    <a:p>
                      <a:pPr algn="l"/>
                      <a:r>
                        <a:rPr lang="en-GB" sz="3600">
                          <a:latin typeface="Arial" panose="020B0604020202020204" pitchFamily="34" charset="0"/>
                          <a:cs typeface="Arial" panose="020B0604020202020204" pitchFamily="34" charset="0"/>
                        </a:rPr>
                        <a:t>A testimonial from you or a postdoc at your institution about Prosper</a:t>
                      </a:r>
                    </a:p>
                  </a:txBody>
                  <a:tcPr/>
                </a:tc>
                <a:extLst>
                  <a:ext uri="{0D108BD9-81ED-4DB2-BD59-A6C34878D82A}">
                    <a16:rowId xmlns:a16="http://schemas.microsoft.com/office/drawing/2014/main" val="315776262"/>
                  </a:ext>
                </a:extLst>
              </a:tr>
              <a:tr h="1240922">
                <a:tc>
                  <a:txBody>
                    <a:bodyPr/>
                    <a:lstStyle/>
                    <a:p>
                      <a:pPr marL="0" marR="0" lvl="0" indent="0" algn="l" defTabSz="1828709" rtl="0" eaLnBrk="1" fontAlgn="auto" latinLnBrk="0" hangingPunct="1">
                        <a:lnSpc>
                          <a:spcPct val="100000"/>
                        </a:lnSpc>
                        <a:spcBef>
                          <a:spcPts val="0"/>
                        </a:spcBef>
                        <a:spcAft>
                          <a:spcPts val="0"/>
                        </a:spcAft>
                        <a:buClrTx/>
                        <a:buSzTx/>
                        <a:buFontTx/>
                        <a:buNone/>
                        <a:tabLst/>
                        <a:defRPr/>
                      </a:pPr>
                      <a:r>
                        <a:rPr lang="en-GB" sz="3600">
                          <a:latin typeface="Arial" panose="020B0604020202020204" pitchFamily="34" charset="0"/>
                          <a:cs typeface="Arial" panose="020B0604020202020204" pitchFamily="34" charset="0"/>
                        </a:rPr>
                        <a:t>Gap analysis</a:t>
                      </a:r>
                    </a:p>
                    <a:p>
                      <a:pPr algn="l"/>
                      <a:endParaRPr lang="en-GB" sz="3600">
                        <a:latin typeface="Arial" panose="020B0604020202020204" pitchFamily="34" charset="0"/>
                        <a:cs typeface="Arial" panose="020B0604020202020204" pitchFamily="34" charset="0"/>
                      </a:endParaRPr>
                    </a:p>
                  </a:txBody>
                  <a:tcPr/>
                </a:tc>
                <a:tc>
                  <a:txBody>
                    <a:bodyPr/>
                    <a:lstStyle/>
                    <a:p>
                      <a:pPr algn="l"/>
                      <a:r>
                        <a:rPr lang="en-GB" sz="3600">
                          <a:latin typeface="Arial" panose="020B0604020202020204" pitchFamily="34" charset="0"/>
                          <a:cs typeface="Arial" panose="020B0604020202020204" pitchFamily="34" charset="0"/>
                        </a:rPr>
                        <a:t>An employer to deliver one of Prosper’s employer insight sessions </a:t>
                      </a:r>
                    </a:p>
                  </a:txBody>
                  <a:tcPr/>
                </a:tc>
                <a:extLst>
                  <a:ext uri="{0D108BD9-81ED-4DB2-BD59-A6C34878D82A}">
                    <a16:rowId xmlns:a16="http://schemas.microsoft.com/office/drawing/2014/main" val="1320198128"/>
                  </a:ext>
                </a:extLst>
              </a:tr>
              <a:tr h="1904802">
                <a:tc>
                  <a:txBody>
                    <a:bodyPr/>
                    <a:lstStyle/>
                    <a:p>
                      <a:pPr algn="l"/>
                      <a:r>
                        <a:rPr lang="en-GB" sz="3600">
                          <a:latin typeface="Arial" panose="020B0604020202020204" pitchFamily="34" charset="0"/>
                          <a:cs typeface="Arial" panose="020B0604020202020204" pitchFamily="34" charset="0"/>
                        </a:rPr>
                        <a:t>Guidance on recruiting or running a cohort</a:t>
                      </a:r>
                    </a:p>
                    <a:p>
                      <a:pPr algn="l"/>
                      <a:endParaRPr lang="en-GB" sz="3600">
                        <a:latin typeface="Arial" panose="020B0604020202020204" pitchFamily="34" charset="0"/>
                        <a:cs typeface="Arial" panose="020B0604020202020204" pitchFamily="34" charset="0"/>
                      </a:endParaRPr>
                    </a:p>
                  </a:txBody>
                  <a:tcPr/>
                </a:tc>
                <a:tc>
                  <a:txBody>
                    <a:bodyPr/>
                    <a:lstStyle/>
                    <a:p>
                      <a:pPr algn="l"/>
                      <a:r>
                        <a:rPr lang="en-GB" sz="3600">
                          <a:latin typeface="Arial" panose="020B0604020202020204" pitchFamily="34" charset="0"/>
                          <a:cs typeface="Arial" panose="020B0604020202020204" pitchFamily="34" charset="0"/>
                        </a:rPr>
                        <a:t>Adding resources, such as a session developed for postdocs at your institution to the Prosper Portal</a:t>
                      </a:r>
                    </a:p>
                  </a:txBody>
                  <a:tcPr/>
                </a:tc>
                <a:extLst>
                  <a:ext uri="{0D108BD9-81ED-4DB2-BD59-A6C34878D82A}">
                    <a16:rowId xmlns:a16="http://schemas.microsoft.com/office/drawing/2014/main" val="4177102361"/>
                  </a:ext>
                </a:extLst>
              </a:tr>
              <a:tr h="1632793">
                <a:tc>
                  <a:txBody>
                    <a:bodyPr/>
                    <a:lstStyle/>
                    <a:p>
                      <a:pPr algn="l"/>
                      <a:r>
                        <a:rPr lang="en-GB" sz="3600">
                          <a:latin typeface="Arial" panose="020B0604020202020204" pitchFamily="34" charset="0"/>
                          <a:cs typeface="Arial" panose="020B0604020202020204" pitchFamily="34" charset="0"/>
                        </a:rPr>
                        <a:t>Train-the-trainer </a:t>
                      </a:r>
                    </a:p>
                  </a:txBody>
                  <a:tcPr/>
                </a:tc>
                <a:tc>
                  <a:txBody>
                    <a:bodyPr/>
                    <a:lstStyle/>
                    <a:p>
                      <a:pPr algn="l"/>
                      <a:r>
                        <a:rPr lang="en-GB" sz="3600">
                          <a:latin typeface="Arial" panose="020B0604020202020204" pitchFamily="34" charset="0"/>
                          <a:cs typeface="Arial" panose="020B0604020202020204" pitchFamily="34" charset="0"/>
                        </a:rPr>
                        <a:t>A PI Network session and accompanying resource which can be uploaded to the Portal. </a:t>
                      </a:r>
                    </a:p>
                    <a:p>
                      <a:pPr algn="l"/>
                      <a:endParaRPr lang="en-GB" sz="36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200369820"/>
                  </a:ext>
                </a:extLst>
              </a:tr>
              <a:tr h="1240922">
                <a:tc>
                  <a:txBody>
                    <a:bodyPr/>
                    <a:lstStyle/>
                    <a:p>
                      <a:pPr algn="l"/>
                      <a:r>
                        <a:rPr lang="en-GB" sz="3600">
                          <a:latin typeface="Arial" panose="020B0604020202020204" pitchFamily="34" charset="0"/>
                          <a:cs typeface="Arial" panose="020B0604020202020204" pitchFamily="34" charset="0"/>
                        </a:rPr>
                        <a:t>Session facilitation </a:t>
                      </a:r>
                    </a:p>
                  </a:txBody>
                  <a:tcPr/>
                </a:tc>
                <a:tc>
                  <a:txBody>
                    <a:bodyPr/>
                    <a:lstStyle/>
                    <a:p>
                      <a:pPr algn="l"/>
                      <a:r>
                        <a:rPr lang="en-GB" sz="3600">
                          <a:latin typeface="Arial" panose="020B0604020202020204" pitchFamily="34" charset="0"/>
                          <a:cs typeface="Arial" panose="020B0604020202020204" pitchFamily="34" charset="0"/>
                        </a:rPr>
                        <a:t>A detailed case study about Prosper at your institution</a:t>
                      </a:r>
                    </a:p>
                  </a:txBody>
                  <a:tcPr/>
                </a:tc>
                <a:extLst>
                  <a:ext uri="{0D108BD9-81ED-4DB2-BD59-A6C34878D82A}">
                    <a16:rowId xmlns:a16="http://schemas.microsoft.com/office/drawing/2014/main" val="1206957745"/>
                  </a:ext>
                </a:extLst>
              </a:tr>
            </a:tbl>
          </a:graphicData>
        </a:graphic>
      </p:graphicFrame>
      <p:sp>
        <p:nvSpPr>
          <p:cNvPr id="5" name="Title 1">
            <a:extLst>
              <a:ext uri="{FF2B5EF4-FFF2-40B4-BE49-F238E27FC236}">
                <a16:creationId xmlns:a16="http://schemas.microsoft.com/office/drawing/2014/main" id="{1BAA7143-6529-9F87-5A14-F3A627AF0E33}"/>
              </a:ext>
            </a:extLst>
          </p:cNvPr>
          <p:cNvSpPr>
            <a:spLocks noGrp="1"/>
          </p:cNvSpPr>
          <p:nvPr>
            <p:ph type="title"/>
          </p:nvPr>
        </p:nvSpPr>
        <p:spPr>
          <a:xfrm>
            <a:off x="678218" y="868054"/>
            <a:ext cx="22453200" cy="547136"/>
          </a:xfrm>
        </p:spPr>
        <p:txBody>
          <a:bodyPr>
            <a:normAutofit fontScale="90000"/>
          </a:bodyPr>
          <a:lstStyle/>
          <a:p>
            <a:br>
              <a:rPr lang="en-US">
                <a:latin typeface="Arial" panose="020B0604020202020204" pitchFamily="34" charset="0"/>
                <a:cs typeface="Arial" panose="020B0604020202020204" pitchFamily="34" charset="0"/>
              </a:rPr>
            </a:br>
            <a:r>
              <a:rPr lang="en-US" sz="6700">
                <a:latin typeface="Arial" panose="020B0604020202020204" pitchFamily="34" charset="0"/>
                <a:cs typeface="Arial" panose="020B0604020202020204" pitchFamily="34" charset="0"/>
              </a:rPr>
              <a:t>How does the Exchange work?</a:t>
            </a:r>
            <a:br>
              <a:rPr lang="en-US" b="0">
                <a:latin typeface="Arial" panose="020B0604020202020204" pitchFamily="34" charset="0"/>
                <a:cs typeface="Arial" panose="020B0604020202020204" pitchFamily="34" charset="0"/>
              </a:rPr>
            </a:br>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43581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24E7EB-73CC-32A3-03B9-9FE5931AC8BA}"/>
            </a:ext>
          </a:extLst>
        </p:cNvPr>
        <p:cNvGrpSpPr/>
        <p:nvPr/>
      </p:nvGrpSpPr>
      <p:grpSpPr>
        <a:xfrm>
          <a:off x="0" y="0"/>
          <a:ext cx="0" cy="0"/>
          <a:chOff x="0" y="0"/>
          <a:chExt cx="0" cy="0"/>
        </a:xfrm>
      </p:grpSpPr>
      <p:sp>
        <p:nvSpPr>
          <p:cNvPr id="17" name="Title 16">
            <a:extLst>
              <a:ext uri="{FF2B5EF4-FFF2-40B4-BE49-F238E27FC236}">
                <a16:creationId xmlns:a16="http://schemas.microsoft.com/office/drawing/2014/main" id="{F82BF1AE-A218-F2D3-8E03-21BCF0890D4C}"/>
              </a:ext>
            </a:extLst>
          </p:cNvPr>
          <p:cNvSpPr>
            <a:spLocks noGrp="1"/>
          </p:cNvSpPr>
          <p:nvPr>
            <p:ph type="title"/>
          </p:nvPr>
        </p:nvSpPr>
        <p:spPr>
          <a:xfrm>
            <a:off x="965400" y="4864186"/>
            <a:ext cx="22453200" cy="2225024"/>
          </a:xfrm>
        </p:spPr>
        <p:txBody>
          <a:bodyPr/>
          <a:lstStyle/>
          <a:p>
            <a:r>
              <a:rPr lang="en-GB" sz="6000"/>
              <a:t>The Prosper Exchange in practice</a:t>
            </a:r>
            <a:br>
              <a:rPr lang="en-GB" sz="6000"/>
            </a:br>
            <a:br>
              <a:rPr lang="en-GB" sz="6000"/>
            </a:br>
            <a:r>
              <a:rPr lang="en-GB" sz="3600"/>
              <a:t>https://prosper.liverpool.ac.uk/institution-resources/the-prosper-exchange/</a:t>
            </a:r>
            <a:br>
              <a:rPr lang="en-GB" sz="6000"/>
            </a:br>
            <a:endParaRPr lang="en-GB" sz="6000"/>
          </a:p>
        </p:txBody>
      </p:sp>
    </p:spTree>
    <p:extLst>
      <p:ext uri="{BB962C8B-B14F-4D97-AF65-F5344CB8AC3E}">
        <p14:creationId xmlns:p14="http://schemas.microsoft.com/office/powerpoint/2010/main" val="3789826372"/>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F17FF2-E03E-D456-7F22-DC673E0AD0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577994-3B51-33F8-79B2-52F74B1D870B}"/>
              </a:ext>
            </a:extLst>
          </p:cNvPr>
          <p:cNvSpPr>
            <a:spLocks noGrp="1"/>
          </p:cNvSpPr>
          <p:nvPr>
            <p:ph type="title"/>
          </p:nvPr>
        </p:nvSpPr>
        <p:spPr>
          <a:xfrm>
            <a:off x="965400" y="5429216"/>
            <a:ext cx="22453200" cy="971269"/>
          </a:xfrm>
        </p:spPr>
        <p:txBody>
          <a:bodyPr/>
          <a:lstStyle/>
          <a:p>
            <a:r>
              <a:rPr lang="en-US">
                <a:latin typeface="Arial" panose="020B0604020202020204" pitchFamily="34" charset="0"/>
                <a:cs typeface="Arial" panose="020B0604020202020204" pitchFamily="34" charset="0"/>
              </a:rPr>
              <a:t>Over to you – questions?</a:t>
            </a:r>
          </a:p>
          <a:p>
            <a:br>
              <a:rPr lang="en-US">
                <a:latin typeface="Arial" panose="020B0604020202020204" pitchFamily="34" charset="0"/>
                <a:cs typeface="Arial" panose="020B0604020202020204" pitchFamily="34" charset="0"/>
              </a:rPr>
            </a:br>
            <a:br>
              <a:rPr lang="en-US" b="0">
                <a:latin typeface="Arial" panose="020B0604020202020204" pitchFamily="34" charset="0"/>
                <a:cs typeface="Arial" panose="020B0604020202020204" pitchFamily="34" charset="0"/>
              </a:rPr>
            </a:br>
            <a:endParaRPr lang="en-US">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29C151FD-AA87-8C10-4D16-3D7A5D62FB96}"/>
              </a:ext>
            </a:extLst>
          </p:cNvPr>
          <p:cNvSpPr txBox="1"/>
          <p:nvPr/>
        </p:nvSpPr>
        <p:spPr>
          <a:xfrm>
            <a:off x="2674357" y="2832599"/>
            <a:ext cx="205775"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p>
            <a:pPr marL="0" marR="0" indent="0" algn="l" defTabSz="825500" rtl="0" fontAlgn="auto" latinLnBrk="0" hangingPunct="0">
              <a:lnSpc>
                <a:spcPct val="100000"/>
              </a:lnSpc>
              <a:spcBef>
                <a:spcPts val="0"/>
              </a:spcBef>
              <a:spcAft>
                <a:spcPts val="0"/>
              </a:spcAft>
              <a:buClrTx/>
              <a:buSzTx/>
              <a:buFontTx/>
              <a:buNone/>
              <a:tabLst/>
            </a:pPr>
            <a:endParaRPr kumimoji="0" lang="en-GB" sz="3000" b="1" i="0" u="none" strike="noStrike" cap="none" spc="0" normalizeH="0" baseline="0">
              <a:ln>
                <a:noFill/>
              </a:ln>
              <a:solidFill>
                <a:srgbClr val="000000"/>
              </a:solidFill>
              <a:effectLst/>
              <a:uFillTx/>
              <a:latin typeface="Arial" panose="020B0604020202020204" pitchFamily="34" charset="0"/>
              <a:cs typeface="Arial" panose="020B0604020202020204" pitchFamily="34" charset="0"/>
              <a:sym typeface="Helvetica Neue"/>
            </a:endParaRPr>
          </a:p>
        </p:txBody>
      </p:sp>
    </p:spTree>
    <p:extLst>
      <p:ext uri="{BB962C8B-B14F-4D97-AF65-F5344CB8AC3E}">
        <p14:creationId xmlns:p14="http://schemas.microsoft.com/office/powerpoint/2010/main" val="3708402505"/>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5E5FC0-ABB6-39BC-0205-9439E8488F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EF6A6E-6480-D3EA-1F60-3160AC4190BA}"/>
              </a:ext>
            </a:extLst>
          </p:cNvPr>
          <p:cNvSpPr>
            <a:spLocks noGrp="1"/>
          </p:cNvSpPr>
          <p:nvPr>
            <p:ph type="title"/>
          </p:nvPr>
        </p:nvSpPr>
        <p:spPr/>
        <p:txBody>
          <a:bodyPr/>
          <a:lstStyle/>
          <a:p>
            <a:r>
              <a:rPr lang="en-US"/>
              <a:t>Questions we’ve been asked so far…</a:t>
            </a:r>
          </a:p>
        </p:txBody>
      </p:sp>
      <p:grpSp>
        <p:nvGrpSpPr>
          <p:cNvPr id="6" name="Group 5">
            <a:extLst>
              <a:ext uri="{FF2B5EF4-FFF2-40B4-BE49-F238E27FC236}">
                <a16:creationId xmlns:a16="http://schemas.microsoft.com/office/drawing/2014/main" id="{DD5CAE3D-21F2-6590-65BA-B8CB51EB7794}"/>
              </a:ext>
            </a:extLst>
          </p:cNvPr>
          <p:cNvGrpSpPr/>
          <p:nvPr/>
        </p:nvGrpSpPr>
        <p:grpSpPr>
          <a:xfrm>
            <a:off x="3283098" y="3238758"/>
            <a:ext cx="5568064" cy="3340838"/>
            <a:chOff x="0" y="1799424"/>
            <a:chExt cx="5568064" cy="3340838"/>
          </a:xfrm>
        </p:grpSpPr>
        <p:sp>
          <p:nvSpPr>
            <p:cNvPr id="19" name="Rectangle 18">
              <a:extLst>
                <a:ext uri="{FF2B5EF4-FFF2-40B4-BE49-F238E27FC236}">
                  <a16:creationId xmlns:a16="http://schemas.microsoft.com/office/drawing/2014/main" id="{0D51FCE4-4996-8747-F7F5-CDE1F3F66099}"/>
                </a:ext>
              </a:extLst>
            </p:cNvPr>
            <p:cNvSpPr/>
            <p:nvPr/>
          </p:nvSpPr>
          <p:spPr>
            <a:xfrm>
              <a:off x="0" y="1799424"/>
              <a:ext cx="5568064" cy="3340838"/>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solidFill>
                  <a:schemeClr val="bg1"/>
                </a:solidFill>
              </a:endParaRPr>
            </a:p>
          </p:txBody>
        </p:sp>
        <p:sp>
          <p:nvSpPr>
            <p:cNvPr id="20" name="TextBox 19">
              <a:extLst>
                <a:ext uri="{FF2B5EF4-FFF2-40B4-BE49-F238E27FC236}">
                  <a16:creationId xmlns:a16="http://schemas.microsoft.com/office/drawing/2014/main" id="{060A2B83-4F77-1E71-F4C3-7D2C9F2F2F52}"/>
                </a:ext>
              </a:extLst>
            </p:cNvPr>
            <p:cNvSpPr txBox="1"/>
            <p:nvPr/>
          </p:nvSpPr>
          <p:spPr>
            <a:xfrm>
              <a:off x="0" y="1799424"/>
              <a:ext cx="5568064" cy="334083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GB" sz="3600" kern="1200">
                  <a:solidFill>
                    <a:schemeClr val="tx1"/>
                  </a:solidFill>
                  <a:latin typeface="Arial" panose="020B0604020202020204" pitchFamily="34" charset="0"/>
                  <a:cs typeface="Arial" panose="020B0604020202020204" pitchFamily="34" charset="0"/>
                </a:rPr>
                <a:t>How do you assess what is a fair exchange?</a:t>
              </a:r>
            </a:p>
          </p:txBody>
        </p:sp>
      </p:grpSp>
      <p:grpSp>
        <p:nvGrpSpPr>
          <p:cNvPr id="7" name="Group 6">
            <a:extLst>
              <a:ext uri="{FF2B5EF4-FFF2-40B4-BE49-F238E27FC236}">
                <a16:creationId xmlns:a16="http://schemas.microsoft.com/office/drawing/2014/main" id="{31FC4596-FBD5-E006-DD35-3A40AA204F87}"/>
              </a:ext>
            </a:extLst>
          </p:cNvPr>
          <p:cNvGrpSpPr/>
          <p:nvPr/>
        </p:nvGrpSpPr>
        <p:grpSpPr>
          <a:xfrm>
            <a:off x="9407968" y="3238758"/>
            <a:ext cx="5568064" cy="3340838"/>
            <a:chOff x="6124870" y="1799424"/>
            <a:chExt cx="5568064" cy="3340838"/>
          </a:xfrm>
        </p:grpSpPr>
        <p:sp>
          <p:nvSpPr>
            <p:cNvPr id="17" name="Rectangle 16">
              <a:extLst>
                <a:ext uri="{FF2B5EF4-FFF2-40B4-BE49-F238E27FC236}">
                  <a16:creationId xmlns:a16="http://schemas.microsoft.com/office/drawing/2014/main" id="{859C74A4-E8FE-29BC-BEC8-39FF3803EB82}"/>
                </a:ext>
              </a:extLst>
            </p:cNvPr>
            <p:cNvSpPr/>
            <p:nvPr/>
          </p:nvSpPr>
          <p:spPr>
            <a:xfrm>
              <a:off x="6124870" y="1799424"/>
              <a:ext cx="5568064" cy="3340838"/>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18" name="TextBox 17">
              <a:extLst>
                <a:ext uri="{FF2B5EF4-FFF2-40B4-BE49-F238E27FC236}">
                  <a16:creationId xmlns:a16="http://schemas.microsoft.com/office/drawing/2014/main" id="{93216ABE-E53F-F1B5-0AAE-BDEB0345471A}"/>
                </a:ext>
              </a:extLst>
            </p:cNvPr>
            <p:cNvSpPr txBox="1"/>
            <p:nvPr/>
          </p:nvSpPr>
          <p:spPr>
            <a:xfrm>
              <a:off x="6124870" y="1799424"/>
              <a:ext cx="5568064" cy="334083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GB" sz="3600" kern="1200">
                  <a:solidFill>
                    <a:schemeClr val="tx1"/>
                  </a:solidFill>
                  <a:latin typeface="Arial" panose="020B0604020202020204" pitchFamily="34" charset="0"/>
                  <a:cs typeface="Arial" panose="020B0604020202020204" pitchFamily="34" charset="0"/>
                </a:rPr>
                <a:t>How can this help HEIs with less resources?</a:t>
              </a:r>
            </a:p>
          </p:txBody>
        </p:sp>
      </p:grpSp>
      <p:grpSp>
        <p:nvGrpSpPr>
          <p:cNvPr id="8" name="Group 7">
            <a:extLst>
              <a:ext uri="{FF2B5EF4-FFF2-40B4-BE49-F238E27FC236}">
                <a16:creationId xmlns:a16="http://schemas.microsoft.com/office/drawing/2014/main" id="{C25D4452-A131-0270-7F02-F496CFC33276}"/>
              </a:ext>
            </a:extLst>
          </p:cNvPr>
          <p:cNvGrpSpPr/>
          <p:nvPr/>
        </p:nvGrpSpPr>
        <p:grpSpPr>
          <a:xfrm>
            <a:off x="15868118" y="3238758"/>
            <a:ext cx="5568064" cy="3340838"/>
            <a:chOff x="12249740" y="1799424"/>
            <a:chExt cx="5568064" cy="3340838"/>
          </a:xfrm>
        </p:grpSpPr>
        <p:sp>
          <p:nvSpPr>
            <p:cNvPr id="15" name="Rectangle 14">
              <a:extLst>
                <a:ext uri="{FF2B5EF4-FFF2-40B4-BE49-F238E27FC236}">
                  <a16:creationId xmlns:a16="http://schemas.microsoft.com/office/drawing/2014/main" id="{52C5681E-63F1-4557-52D3-886B2323BDA1}"/>
                </a:ext>
              </a:extLst>
            </p:cNvPr>
            <p:cNvSpPr/>
            <p:nvPr/>
          </p:nvSpPr>
          <p:spPr>
            <a:xfrm>
              <a:off x="12249740" y="1799424"/>
              <a:ext cx="5568064" cy="3340838"/>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16" name="TextBox 15">
              <a:extLst>
                <a:ext uri="{FF2B5EF4-FFF2-40B4-BE49-F238E27FC236}">
                  <a16:creationId xmlns:a16="http://schemas.microsoft.com/office/drawing/2014/main" id="{688D6809-F4EA-1E82-B43A-52CBFB98E226}"/>
                </a:ext>
              </a:extLst>
            </p:cNvPr>
            <p:cNvSpPr txBox="1"/>
            <p:nvPr/>
          </p:nvSpPr>
          <p:spPr>
            <a:xfrm>
              <a:off x="12249740" y="1799424"/>
              <a:ext cx="5568064" cy="334083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GB" sz="3600" kern="1200">
                  <a:solidFill>
                    <a:schemeClr val="tx1"/>
                  </a:solidFill>
                  <a:latin typeface="Arial" panose="020B0604020202020204" pitchFamily="34" charset="0"/>
                  <a:cs typeface="Arial" panose="020B0604020202020204" pitchFamily="34" charset="0"/>
                </a:rPr>
                <a:t>Will there be guidance and templates to support the exchange? </a:t>
              </a:r>
            </a:p>
          </p:txBody>
        </p:sp>
      </p:grpSp>
      <p:grpSp>
        <p:nvGrpSpPr>
          <p:cNvPr id="9" name="Group 8">
            <a:extLst>
              <a:ext uri="{FF2B5EF4-FFF2-40B4-BE49-F238E27FC236}">
                <a16:creationId xmlns:a16="http://schemas.microsoft.com/office/drawing/2014/main" id="{FCAC205B-A259-7BD8-CF23-6022DEDE9457}"/>
              </a:ext>
            </a:extLst>
          </p:cNvPr>
          <p:cNvGrpSpPr/>
          <p:nvPr/>
        </p:nvGrpSpPr>
        <p:grpSpPr>
          <a:xfrm>
            <a:off x="6345533" y="7136403"/>
            <a:ext cx="5568064" cy="3340838"/>
            <a:chOff x="3062435" y="5697069"/>
            <a:chExt cx="5568064" cy="3340838"/>
          </a:xfrm>
        </p:grpSpPr>
        <p:sp>
          <p:nvSpPr>
            <p:cNvPr id="13" name="Rectangle 12">
              <a:extLst>
                <a:ext uri="{FF2B5EF4-FFF2-40B4-BE49-F238E27FC236}">
                  <a16:creationId xmlns:a16="http://schemas.microsoft.com/office/drawing/2014/main" id="{0C61C2CC-65B3-89CE-1D8B-3CA78ED9824B}"/>
                </a:ext>
              </a:extLst>
            </p:cNvPr>
            <p:cNvSpPr/>
            <p:nvPr/>
          </p:nvSpPr>
          <p:spPr>
            <a:xfrm>
              <a:off x="3062435" y="5697069"/>
              <a:ext cx="5568064" cy="3340838"/>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14" name="TextBox 13">
              <a:extLst>
                <a:ext uri="{FF2B5EF4-FFF2-40B4-BE49-F238E27FC236}">
                  <a16:creationId xmlns:a16="http://schemas.microsoft.com/office/drawing/2014/main" id="{616C7758-FFD1-22E0-60BC-414C41FBB702}"/>
                </a:ext>
              </a:extLst>
            </p:cNvPr>
            <p:cNvSpPr txBox="1"/>
            <p:nvPr/>
          </p:nvSpPr>
          <p:spPr>
            <a:xfrm>
              <a:off x="3062435" y="5697069"/>
              <a:ext cx="5568064" cy="334083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GB" sz="3600" kern="1200">
                  <a:solidFill>
                    <a:schemeClr val="tx1"/>
                  </a:solidFill>
                  <a:latin typeface="Arial" panose="020B0604020202020204" pitchFamily="34" charset="0"/>
                  <a:cs typeface="Arial" panose="020B0604020202020204" pitchFamily="34" charset="0"/>
                </a:rPr>
                <a:t>I will be using Prosper in Mode 1 – is this enough for  case study?</a:t>
              </a:r>
            </a:p>
          </p:txBody>
        </p:sp>
      </p:grpSp>
      <p:grpSp>
        <p:nvGrpSpPr>
          <p:cNvPr id="10" name="Group 9">
            <a:extLst>
              <a:ext uri="{FF2B5EF4-FFF2-40B4-BE49-F238E27FC236}">
                <a16:creationId xmlns:a16="http://schemas.microsoft.com/office/drawing/2014/main" id="{606A7A52-2A19-6FA0-EDE5-0A41D6118628}"/>
              </a:ext>
            </a:extLst>
          </p:cNvPr>
          <p:cNvGrpSpPr/>
          <p:nvPr/>
        </p:nvGrpSpPr>
        <p:grpSpPr>
          <a:xfrm>
            <a:off x="12470403" y="7136403"/>
            <a:ext cx="5568064" cy="3340838"/>
            <a:chOff x="9187305" y="5697069"/>
            <a:chExt cx="5568064" cy="3340838"/>
          </a:xfrm>
        </p:grpSpPr>
        <p:sp>
          <p:nvSpPr>
            <p:cNvPr id="11" name="Rectangle 10">
              <a:extLst>
                <a:ext uri="{FF2B5EF4-FFF2-40B4-BE49-F238E27FC236}">
                  <a16:creationId xmlns:a16="http://schemas.microsoft.com/office/drawing/2014/main" id="{308115C0-DE7C-9A39-A00B-AC394B29E86F}"/>
                </a:ext>
              </a:extLst>
            </p:cNvPr>
            <p:cNvSpPr/>
            <p:nvPr/>
          </p:nvSpPr>
          <p:spPr>
            <a:xfrm>
              <a:off x="9187305" y="5697069"/>
              <a:ext cx="5568064" cy="3340838"/>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12" name="TextBox 11">
              <a:extLst>
                <a:ext uri="{FF2B5EF4-FFF2-40B4-BE49-F238E27FC236}">
                  <a16:creationId xmlns:a16="http://schemas.microsoft.com/office/drawing/2014/main" id="{B3FF8807-F60C-3902-A35B-5D4BCF77E21E}"/>
                </a:ext>
              </a:extLst>
            </p:cNvPr>
            <p:cNvSpPr txBox="1"/>
            <p:nvPr/>
          </p:nvSpPr>
          <p:spPr>
            <a:xfrm>
              <a:off x="9187305" y="5697069"/>
              <a:ext cx="5568064" cy="334083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GB" sz="3600" kern="1200">
                  <a:solidFill>
                    <a:schemeClr val="tx1"/>
                  </a:solidFill>
                  <a:latin typeface="Arial" panose="020B0604020202020204" pitchFamily="34" charset="0"/>
                  <a:cs typeface="Arial" panose="020B0604020202020204" pitchFamily="34" charset="0"/>
                </a:rPr>
                <a:t>Can I use the Exchange for guidance on using Prosper with non-postdocs?</a:t>
              </a:r>
            </a:p>
          </p:txBody>
        </p:sp>
      </p:grpSp>
    </p:spTree>
    <p:extLst>
      <p:ext uri="{BB962C8B-B14F-4D97-AF65-F5344CB8AC3E}">
        <p14:creationId xmlns:p14="http://schemas.microsoft.com/office/powerpoint/2010/main" val="661616841"/>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76ADCA-5DCC-D26E-A02D-05BEA5AA2F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D11F7B-B938-AA20-BBBA-23796BA8FF49}"/>
              </a:ext>
            </a:extLst>
          </p:cNvPr>
          <p:cNvSpPr>
            <a:spLocks noGrp="1"/>
          </p:cNvSpPr>
          <p:nvPr>
            <p:ph type="title"/>
          </p:nvPr>
        </p:nvSpPr>
        <p:spPr>
          <a:xfrm>
            <a:off x="965400" y="765776"/>
            <a:ext cx="22453200" cy="971269"/>
          </a:xfrm>
        </p:spPr>
        <p:txBody>
          <a:bodyPr/>
          <a:lstStyle/>
          <a:p>
            <a:r>
              <a:rPr lang="en-US">
                <a:latin typeface="Arial" panose="020B0604020202020204" pitchFamily="34" charset="0"/>
                <a:cs typeface="Arial" panose="020B0604020202020204" pitchFamily="34" charset="0"/>
              </a:rPr>
              <a:t>Prosper community of practice – break-out rooms</a:t>
            </a:r>
          </a:p>
          <a:p>
            <a:br>
              <a:rPr lang="en-US">
                <a:latin typeface="Arial" panose="020B0604020202020204" pitchFamily="34" charset="0"/>
                <a:cs typeface="Arial" panose="020B0604020202020204" pitchFamily="34" charset="0"/>
              </a:rPr>
            </a:br>
            <a:br>
              <a:rPr lang="en-US" b="0">
                <a:latin typeface="Arial" panose="020B0604020202020204" pitchFamily="34" charset="0"/>
                <a:cs typeface="Arial" panose="020B0604020202020204" pitchFamily="34" charset="0"/>
              </a:rPr>
            </a:br>
            <a:endParaRPr lang="en-US">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05B7BF4D-D131-4886-EB71-BDFD049C5440}"/>
              </a:ext>
            </a:extLst>
          </p:cNvPr>
          <p:cNvSpPr txBox="1"/>
          <p:nvPr/>
        </p:nvSpPr>
        <p:spPr>
          <a:xfrm>
            <a:off x="2674357" y="2832599"/>
            <a:ext cx="205775"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p>
            <a:pPr marL="0" marR="0" indent="0" algn="l" defTabSz="825500" rtl="0" fontAlgn="auto" latinLnBrk="0" hangingPunct="0">
              <a:lnSpc>
                <a:spcPct val="100000"/>
              </a:lnSpc>
              <a:spcBef>
                <a:spcPts val="0"/>
              </a:spcBef>
              <a:spcAft>
                <a:spcPts val="0"/>
              </a:spcAft>
              <a:buClrTx/>
              <a:buSzTx/>
              <a:buFontTx/>
              <a:buNone/>
              <a:tabLst/>
            </a:pPr>
            <a:endParaRPr kumimoji="0" lang="en-GB" sz="3000" b="1" i="0" u="none" strike="noStrike" cap="none" spc="0" normalizeH="0" baseline="0">
              <a:ln>
                <a:noFill/>
              </a:ln>
              <a:solidFill>
                <a:srgbClr val="000000"/>
              </a:solidFill>
              <a:effectLst/>
              <a:uFillTx/>
              <a:latin typeface="Arial" panose="020B0604020202020204" pitchFamily="34" charset="0"/>
              <a:cs typeface="Arial" panose="020B0604020202020204" pitchFamily="34" charset="0"/>
              <a:sym typeface="Helvetica Neue"/>
            </a:endParaRPr>
          </a:p>
        </p:txBody>
      </p:sp>
      <p:sp>
        <p:nvSpPr>
          <p:cNvPr id="4" name="TextBox 3">
            <a:extLst>
              <a:ext uri="{FF2B5EF4-FFF2-40B4-BE49-F238E27FC236}">
                <a16:creationId xmlns:a16="http://schemas.microsoft.com/office/drawing/2014/main" id="{9B4297E7-4044-328F-7CD6-96D631E017E7}"/>
              </a:ext>
            </a:extLst>
          </p:cNvPr>
          <p:cNvSpPr txBox="1"/>
          <p:nvPr/>
        </p:nvSpPr>
        <p:spPr>
          <a:xfrm>
            <a:off x="920505" y="2445074"/>
            <a:ext cx="22498095" cy="116489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p>
            <a:pPr algn="l"/>
            <a:r>
              <a:rPr lang="en-GB" sz="3600" b="0">
                <a:latin typeface="Arial" panose="020B0604020202020204" pitchFamily="34" charset="0"/>
                <a:cs typeface="Arial" panose="020B0604020202020204" pitchFamily="34" charset="0"/>
              </a:rPr>
              <a:t>You will now go into beak-out rooms to discuss use of Prosper with peers. </a:t>
            </a:r>
          </a:p>
          <a:p>
            <a:pPr algn="l"/>
            <a:endParaRPr lang="en-GB" sz="3600" b="0">
              <a:latin typeface="Arial" panose="020B0604020202020204" pitchFamily="34" charset="0"/>
              <a:cs typeface="Arial" panose="020B0604020202020204" pitchFamily="34" charset="0"/>
            </a:endParaRPr>
          </a:p>
          <a:p>
            <a:pPr algn="l"/>
            <a:r>
              <a:rPr lang="en-GB" sz="3600" b="0">
                <a:latin typeface="Arial" panose="020B0604020202020204" pitchFamily="34" charset="0"/>
                <a:cs typeface="Arial" panose="020B0604020202020204" pitchFamily="34" charset="0"/>
              </a:rPr>
              <a:t>Ideas for discussion themes include:</a:t>
            </a:r>
          </a:p>
          <a:p>
            <a:pPr lvl="0" algn="l">
              <a:lnSpc>
                <a:spcPct val="116000"/>
              </a:lnSpc>
            </a:pPr>
            <a:endParaRPr lang="en-GB" sz="3600" b="0">
              <a:latin typeface="Arial" panose="020B0604020202020204" pitchFamily="34" charset="0"/>
              <a:ea typeface="Yu Gothic" panose="020B0400000000000000" pitchFamily="34" charset="-128"/>
              <a:cs typeface="Arial" panose="020B0604020202020204" pitchFamily="34" charset="0"/>
            </a:endParaRPr>
          </a:p>
          <a:p>
            <a:pPr lvl="0" algn="l">
              <a:lnSpc>
                <a:spcPct val="116000"/>
              </a:lnSpc>
            </a:pPr>
            <a:r>
              <a:rPr lang="en-GB" sz="3600" b="0">
                <a:effectLst/>
                <a:latin typeface="Arial" panose="020B0604020202020204" pitchFamily="34" charset="0"/>
                <a:ea typeface="Yu Gothic" panose="020B0400000000000000" pitchFamily="34" charset="-128"/>
                <a:cs typeface="Arial" panose="020B0604020202020204" pitchFamily="34" charset="0"/>
              </a:rPr>
              <a:t>Raising awareness of Prospe</a:t>
            </a:r>
            <a:r>
              <a:rPr lang="en-GB" sz="3600" b="0">
                <a:latin typeface="Arial" panose="020B0604020202020204" pitchFamily="34" charset="0"/>
                <a:ea typeface="Yu Gothic" panose="020B0400000000000000" pitchFamily="34" charset="-128"/>
                <a:cs typeface="Arial" panose="020B0604020202020204" pitchFamily="34" charset="0"/>
              </a:rPr>
              <a:t>r amongst postdocs and PIs at your institution</a:t>
            </a:r>
            <a:endParaRPr lang="en-GB" sz="3600" b="0">
              <a:effectLst/>
              <a:latin typeface="Arial" panose="020B0604020202020204" pitchFamily="34" charset="0"/>
              <a:ea typeface="Yu Gothic" panose="020B0400000000000000" pitchFamily="34" charset="-128"/>
              <a:cs typeface="Arial" panose="020B0604020202020204" pitchFamily="34" charset="0"/>
            </a:endParaRPr>
          </a:p>
          <a:p>
            <a:pPr lvl="0" algn="l">
              <a:lnSpc>
                <a:spcPct val="116000"/>
              </a:lnSpc>
            </a:pPr>
            <a:r>
              <a:rPr lang="en-GB" sz="3600" b="0">
                <a:effectLst/>
                <a:latin typeface="Arial" panose="020B0604020202020204" pitchFamily="34" charset="0"/>
                <a:ea typeface="Yu Gothic" panose="020B0400000000000000" pitchFamily="34" charset="-128"/>
                <a:cs typeface="Arial" panose="020B0604020202020204" pitchFamily="34" charset="0"/>
              </a:rPr>
              <a:t>Encouraging self-directed use of Prosper resources</a:t>
            </a:r>
          </a:p>
          <a:p>
            <a:pPr lvl="0" algn="l">
              <a:lnSpc>
                <a:spcPct val="116000"/>
              </a:lnSpc>
            </a:pPr>
            <a:r>
              <a:rPr lang="en-GB" sz="3600" b="0">
                <a:effectLst/>
                <a:latin typeface="Arial" panose="020B0604020202020204" pitchFamily="34" charset="0"/>
                <a:ea typeface="Yu Gothic" panose="020B0400000000000000" pitchFamily="34" charset="-128"/>
                <a:cs typeface="Arial" panose="020B0604020202020204" pitchFamily="34" charset="0"/>
              </a:rPr>
              <a:t>Collaborating across institutions </a:t>
            </a:r>
          </a:p>
          <a:p>
            <a:pPr lvl="0" algn="l">
              <a:lnSpc>
                <a:spcPct val="116000"/>
              </a:lnSpc>
              <a:spcAft>
                <a:spcPts val="800"/>
              </a:spcAft>
            </a:pPr>
            <a:r>
              <a:rPr lang="en-GB" sz="3600" b="0">
                <a:effectLst/>
                <a:latin typeface="Arial" panose="020B0604020202020204" pitchFamily="34" charset="0"/>
                <a:ea typeface="Yu Gothic" panose="020B0400000000000000" pitchFamily="34" charset="-128"/>
                <a:cs typeface="Arial" panose="020B0604020202020204" pitchFamily="34" charset="0"/>
              </a:rPr>
              <a:t>General Prosper chat</a:t>
            </a:r>
          </a:p>
          <a:p>
            <a:pPr lvl="0" algn="l">
              <a:lnSpc>
                <a:spcPct val="116000"/>
              </a:lnSpc>
              <a:spcAft>
                <a:spcPts val="800"/>
              </a:spcAft>
            </a:pPr>
            <a:endParaRPr lang="en-GB" sz="3600" b="0">
              <a:latin typeface="Arial" panose="020B0604020202020204" pitchFamily="34" charset="0"/>
              <a:ea typeface="Yu Gothic" panose="020B0400000000000000" pitchFamily="34" charset="-128"/>
              <a:cs typeface="Arial" panose="020B0604020202020204" pitchFamily="34" charset="0"/>
            </a:endParaRPr>
          </a:p>
          <a:p>
            <a:pPr lvl="0" algn="l">
              <a:lnSpc>
                <a:spcPct val="116000"/>
              </a:lnSpc>
              <a:spcAft>
                <a:spcPts val="800"/>
              </a:spcAft>
            </a:pPr>
            <a:r>
              <a:rPr lang="en-GB" sz="3600">
                <a:latin typeface="Arial" panose="020B0604020202020204" pitchFamily="34" charset="0"/>
                <a:ea typeface="Yu Gothic" panose="020B0400000000000000" pitchFamily="34" charset="-128"/>
                <a:cs typeface="Arial" panose="020B0604020202020204" pitchFamily="34" charset="0"/>
              </a:rPr>
              <a:t>20 minutes for discussions.</a:t>
            </a:r>
          </a:p>
          <a:p>
            <a:pPr algn="l"/>
            <a:endParaRPr lang="en-GB"/>
          </a:p>
          <a:p>
            <a:pPr algn="l"/>
            <a:endParaRPr lang="en-GB"/>
          </a:p>
          <a:p>
            <a:pPr algn="l"/>
            <a:endParaRPr lang="en-GB"/>
          </a:p>
          <a:p>
            <a:pPr algn="l"/>
            <a:endParaRPr lang="en-GB"/>
          </a:p>
          <a:p>
            <a:pPr algn="l"/>
            <a:endParaRPr lang="en-GB"/>
          </a:p>
          <a:p>
            <a:pPr algn="l"/>
            <a:endParaRPr lang="en-GB"/>
          </a:p>
          <a:p>
            <a:pPr algn="l"/>
            <a:endParaRPr lang="en-GB"/>
          </a:p>
          <a:p>
            <a:pPr algn="l"/>
            <a:endParaRPr lang="en-GB"/>
          </a:p>
          <a:p>
            <a:pPr algn="l"/>
            <a:endParaRPr lang="en-GB"/>
          </a:p>
          <a:p>
            <a:pPr algn="l"/>
            <a:endParaRPr lang="en-GB"/>
          </a:p>
          <a:p>
            <a:pPr algn="l"/>
            <a:endParaRPr lang="en-GB"/>
          </a:p>
        </p:txBody>
      </p:sp>
    </p:spTree>
    <p:extLst>
      <p:ext uri="{BB962C8B-B14F-4D97-AF65-F5344CB8AC3E}">
        <p14:creationId xmlns:p14="http://schemas.microsoft.com/office/powerpoint/2010/main" val="2471995036"/>
      </p:ext>
    </p:extLst>
  </p:cSld>
  <p:clrMapOvr>
    <a:masterClrMapping/>
  </p:clrMapOvr>
  <p:transition spd="med"/>
</p:sld>
</file>

<file path=ppt/theme/theme1.xml><?xml version="1.0" encoding="utf-8"?>
<a:theme xmlns:a="http://schemas.openxmlformats.org/drawingml/2006/main" name="White">
  <a:themeElements>
    <a:clrScheme name="Prosper">
      <a:dk1>
        <a:srgbClr val="000000"/>
      </a:dk1>
      <a:lt1>
        <a:srgbClr val="FFFFFF"/>
      </a:lt1>
      <a:dk2>
        <a:srgbClr val="5E5E5E"/>
      </a:dk2>
      <a:lt2>
        <a:srgbClr val="D5D5D5"/>
      </a:lt2>
      <a:accent1>
        <a:srgbClr val="FACF35"/>
      </a:accent1>
      <a:accent2>
        <a:srgbClr val="2CBEC0"/>
      </a:accent2>
      <a:accent3>
        <a:srgbClr val="EE5127"/>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25F32C0F53DF48B3E47551D7EC4F69" ma:contentTypeVersion="20" ma:contentTypeDescription="Create a new document." ma:contentTypeScope="" ma:versionID="c853b1c8df97f73f11b13096f474ea89">
  <xsd:schema xmlns:xsd="http://www.w3.org/2001/XMLSchema" xmlns:xs="http://www.w3.org/2001/XMLSchema" xmlns:p="http://schemas.microsoft.com/office/2006/metadata/properties" xmlns:ns1="http://schemas.microsoft.com/sharepoint/v3" xmlns:ns2="51c8a0a0-30a2-4aea-a631-07f16a169a79" xmlns:ns3="f16359fa-b7b0-49ed-a307-549d00d08faa" targetNamespace="http://schemas.microsoft.com/office/2006/metadata/properties" ma:root="true" ma:fieldsID="36e8fce7374eb2f872ff307dcb97d95a" ns1:_="" ns2:_="" ns3:_="">
    <xsd:import namespace="http://schemas.microsoft.com/sharepoint/v3"/>
    <xsd:import namespace="51c8a0a0-30a2-4aea-a631-07f16a169a79"/>
    <xsd:import namespace="f16359fa-b7b0-49ed-a307-549d00d08fa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1:_ip_UnifiedCompliancePolicyProperties" minOccurs="0"/>
                <xsd:element ref="ns1:_ip_UnifiedCompliancePolicyUIAction" minOccurs="0"/>
                <xsd:element ref="ns2:MediaServiceDateTaken" minOccurs="0"/>
                <xsd:element ref="ns2:MediaLengthInSecond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8" nillable="true" ma:displayName="Unified Compliance Policy Properties" ma:hidden="true" ma:internalName="_ip_UnifiedCompliancePolicyProperties">
      <xsd:simpleType>
        <xsd:restriction base="dms:Note"/>
      </xsd:simpleType>
    </xsd:element>
    <xsd:element name="_ip_UnifiedCompliancePolicyUIAction" ma:index="1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1c8a0a0-30a2-4aea-a631-07f16a169a7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ternalName="MediaServiceDateTake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MediaServiceLocation" ma:index="22" nillable="true" ma:displayName="Location" ma:internalName="MediaServiceLocation" ma:readOnly="true">
      <xsd:simpleType>
        <xsd:restriction base="dms:Text"/>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dfd38f81-9561-40ce-98eb-cd713668d4d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16359fa-b7b0-49ed-a307-549d00d08faa"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69b34857-5037-452a-a4a7-39e1872ba64f}" ma:internalName="TaxCatchAll" ma:showField="CatchAllData" ma:web="f16359fa-b7b0-49ed-a307-549d00d08fa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lcf76f155ced4ddcb4097134ff3c332f xmlns="51c8a0a0-30a2-4aea-a631-07f16a169a79">
      <Terms xmlns="http://schemas.microsoft.com/office/infopath/2007/PartnerControls"/>
    </lcf76f155ced4ddcb4097134ff3c332f>
    <TaxCatchAll xmlns="f16359fa-b7b0-49ed-a307-549d00d08faa" xsi:nil="true"/>
  </documentManagement>
</p:properties>
</file>

<file path=customXml/itemProps1.xml><?xml version="1.0" encoding="utf-8"?>
<ds:datastoreItem xmlns:ds="http://schemas.openxmlformats.org/officeDocument/2006/customXml" ds:itemID="{AC0E7DB4-C42D-4FF6-B3F2-400015E30056}">
  <ds:schemaRefs>
    <ds:schemaRef ds:uri="51c8a0a0-30a2-4aea-a631-07f16a169a79"/>
    <ds:schemaRef ds:uri="f16359fa-b7b0-49ed-a307-549d00d08fa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AE1A953C-92C3-48BA-AE74-E64C6261E339}">
  <ds:schemaRefs>
    <ds:schemaRef ds:uri="http://schemas.microsoft.com/sharepoint/v3/contenttype/forms"/>
  </ds:schemaRefs>
</ds:datastoreItem>
</file>

<file path=customXml/itemProps3.xml><?xml version="1.0" encoding="utf-8"?>
<ds:datastoreItem xmlns:ds="http://schemas.openxmlformats.org/officeDocument/2006/customXml" ds:itemID="{D0EAFD13-F87D-434A-A9B6-E8E5FE421AE2}">
  <ds:schemaRefs>
    <ds:schemaRef ds:uri="51c8a0a0-30a2-4aea-a631-07f16a169a79"/>
    <ds:schemaRef ds:uri="f16359fa-b7b0-49ed-a307-549d00d08fa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docMetadata/LabelInfo.xml><?xml version="1.0" encoding="utf-8"?>
<clbl:labelList xmlns:clbl="http://schemas.microsoft.com/office/2020/mipLabelMetadata">
  <clbl:label id="{53255131-b129-4010-86e1-474bfd7e8076}" enabled="0" method="" siteId="{53255131-b129-4010-86e1-474bfd7e8076}" removed="1"/>
</clbl:labelList>
</file>

<file path=docProps/app.xml><?xml version="1.0" encoding="utf-8"?>
<Properties xmlns="http://schemas.openxmlformats.org/officeDocument/2006/extended-properties" xmlns:vt="http://schemas.openxmlformats.org/officeDocument/2006/docPropsVTypes">
  <TotalTime>0</TotalTime>
  <Words>589</Words>
  <Application>Microsoft Office PowerPoint</Application>
  <PresentationFormat>Custom</PresentationFormat>
  <Paragraphs>79</Paragraphs>
  <Slides>10</Slides>
  <Notes>10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10</vt:i4>
      </vt:variant>
    </vt:vector>
  </HeadingPairs>
  <TitlesOfParts>
    <vt:vector size="18" baseType="lpstr">
      <vt:lpstr>Aptos</vt:lpstr>
      <vt:lpstr>Arial</vt:lpstr>
      <vt:lpstr>Arial,Sans-Serif</vt:lpstr>
      <vt:lpstr>CircularStd-Bold</vt:lpstr>
      <vt:lpstr>CircularStd-Book</vt:lpstr>
      <vt:lpstr>Helvetica Neue</vt:lpstr>
      <vt:lpstr>White</vt:lpstr>
      <vt:lpstr>Office Theme</vt:lpstr>
      <vt:lpstr>PowerPoint Presentation</vt:lpstr>
      <vt:lpstr>PowerPoint Presentation</vt:lpstr>
      <vt:lpstr>Session objectives</vt:lpstr>
      <vt:lpstr>What is the Prosper Exchange?</vt:lpstr>
      <vt:lpstr> How does the Exchange work? </vt:lpstr>
      <vt:lpstr>The Prosper Exchange in practice  https://prosper.liverpool.ac.uk/institution-resources/the-prosper-exchange/ </vt:lpstr>
      <vt:lpstr>Over to you – questions?   </vt:lpstr>
      <vt:lpstr>Questions we’ve been asked so far…</vt:lpstr>
      <vt:lpstr>Prosper community of practice – break-out rooms   </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Kennedy, Catherine</dc:creator>
  <cp:keywords/>
  <dc:description/>
  <cp:lastModifiedBy>James Reynolds</cp:lastModifiedBy>
  <cp:revision>3</cp:revision>
  <cp:lastPrinted>2025-06-25T15:02:43Z</cp:lastPrinted>
  <dcterms:modified xsi:type="dcterms:W3CDTF">2025-07-03T07:58:42Z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0x0101007925F32C0F53DF48B3E47551D7EC4F69</vt:lpwstr>
  </property>
  <property fmtid="{D5CDD505-2E9C-101B-9397-08002B2CF9AE}" pid="3" name="MediaServiceImageTags">
    <vt:lpwstr/>
  </property>
</Properties>
</file>