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6" r:id="rId4"/>
    <p:sldId id="260" r:id="rId5"/>
    <p:sldId id="259" r:id="rId6"/>
    <p:sldId id="277" r:id="rId7"/>
    <p:sldId id="756" r:id="rId8"/>
    <p:sldId id="269" r:id="rId9"/>
    <p:sldId id="290" r:id="rId10"/>
    <p:sldId id="291" r:id="rId11"/>
    <p:sldId id="292" r:id="rId12"/>
    <p:sldId id="679" r:id="rId13"/>
    <p:sldId id="284" r:id="rId14"/>
    <p:sldId id="289" r:id="rId15"/>
    <p:sldId id="755" r:id="rId16"/>
    <p:sldId id="27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143ED-27CA-4AD4-8771-FD6692847501}" v="9" dt="2021-06-29T09:14:49.0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0"/>
    <p:restoredTop sz="94824"/>
  </p:normalViewPr>
  <p:slideViewPr>
    <p:cSldViewPr snapToGrid="0" snapToObjects="1">
      <p:cViewPr varScale="1">
        <p:scale>
          <a:sx n="30" d="100"/>
          <a:sy n="30" d="100"/>
        </p:scale>
        <p:origin x="992" y="3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Chilton" userId="520df850-50bf-46ca-9641-e3aaf24b0ce6" providerId="ADAL" clId="{C3B143ED-27CA-4AD4-8771-FD6692847501}"/>
    <pc:docChg chg="undo custSel addSld delSld modSld sldOrd">
      <pc:chgData name="Denise Chilton" userId="520df850-50bf-46ca-9641-e3aaf24b0ce6" providerId="ADAL" clId="{C3B143ED-27CA-4AD4-8771-FD6692847501}" dt="2021-07-07T13:55:40.287" v="1271" actId="14100"/>
      <pc:docMkLst>
        <pc:docMk/>
      </pc:docMkLst>
      <pc:sldChg chg="modSp mod">
        <pc:chgData name="Denise Chilton" userId="520df850-50bf-46ca-9641-e3aaf24b0ce6" providerId="ADAL" clId="{C3B143ED-27CA-4AD4-8771-FD6692847501}" dt="2021-07-07T13:55:40.287" v="1271" actId="14100"/>
        <pc:sldMkLst>
          <pc:docMk/>
          <pc:sldMk cId="1154678772" sldId="257"/>
        </pc:sldMkLst>
        <pc:spChg chg="mod">
          <ac:chgData name="Denise Chilton" userId="520df850-50bf-46ca-9641-e3aaf24b0ce6" providerId="ADAL" clId="{C3B143ED-27CA-4AD4-8771-FD6692847501}" dt="2021-07-07T13:55:40.287" v="1271" actId="14100"/>
          <ac:spMkLst>
            <pc:docMk/>
            <pc:sldMk cId="1154678772" sldId="257"/>
            <ac:spMk id="13" creationId="{8D74006E-F178-47A3-88CF-98B6E167755D}"/>
          </ac:spMkLst>
        </pc:spChg>
      </pc:sldChg>
      <pc:sldChg chg="modSp mod">
        <pc:chgData name="Denise Chilton" userId="520df850-50bf-46ca-9641-e3aaf24b0ce6" providerId="ADAL" clId="{C3B143ED-27CA-4AD4-8771-FD6692847501}" dt="2021-06-29T09:15:55.012" v="1257" actId="207"/>
        <pc:sldMkLst>
          <pc:docMk/>
          <pc:sldMk cId="0" sldId="260"/>
        </pc:sldMkLst>
        <pc:spChg chg="mod">
          <ac:chgData name="Denise Chilton" userId="520df850-50bf-46ca-9641-e3aaf24b0ce6" providerId="ADAL" clId="{C3B143ED-27CA-4AD4-8771-FD6692847501}" dt="2021-06-20T05:25:52.303" v="56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Denise Chilton" userId="520df850-50bf-46ca-9641-e3aaf24b0ce6" providerId="ADAL" clId="{C3B143ED-27CA-4AD4-8771-FD6692847501}" dt="2021-06-29T09:15:55.012" v="1257" actId="207"/>
          <ac:spMkLst>
            <pc:docMk/>
            <pc:sldMk cId="0" sldId="260"/>
            <ac:spMk id="3" creationId="{00000000-0000-0000-0000-000000000000}"/>
          </ac:spMkLst>
        </pc:spChg>
      </pc:sldChg>
      <pc:sldChg chg="addSp delSp modSp mod">
        <pc:chgData name="Denise Chilton" userId="520df850-50bf-46ca-9641-e3aaf24b0ce6" providerId="ADAL" clId="{C3B143ED-27CA-4AD4-8771-FD6692847501}" dt="2021-06-29T09:12:34.523" v="1236" actId="207"/>
        <pc:sldMkLst>
          <pc:docMk/>
          <pc:sldMk cId="0" sldId="269"/>
        </pc:sldMkLst>
        <pc:spChg chg="mod">
          <ac:chgData name="Denise Chilton" userId="520df850-50bf-46ca-9641-e3aaf24b0ce6" providerId="ADAL" clId="{C3B143ED-27CA-4AD4-8771-FD6692847501}" dt="2021-06-29T09:12:34.523" v="1236" actId="207"/>
          <ac:spMkLst>
            <pc:docMk/>
            <pc:sldMk cId="0" sldId="269"/>
            <ac:spMk id="2" creationId="{00000000-0000-0000-0000-000000000000}"/>
          </ac:spMkLst>
        </pc:spChg>
        <pc:spChg chg="mod">
          <ac:chgData name="Denise Chilton" userId="520df850-50bf-46ca-9641-e3aaf24b0ce6" providerId="ADAL" clId="{C3B143ED-27CA-4AD4-8771-FD6692847501}" dt="2021-06-26T06:20:10.967" v="815" actId="20577"/>
          <ac:spMkLst>
            <pc:docMk/>
            <pc:sldMk cId="0" sldId="269"/>
            <ac:spMk id="3" creationId="{00000000-0000-0000-0000-000000000000}"/>
          </ac:spMkLst>
        </pc:spChg>
        <pc:spChg chg="add del mod">
          <ac:chgData name="Denise Chilton" userId="520df850-50bf-46ca-9641-e3aaf24b0ce6" providerId="ADAL" clId="{C3B143ED-27CA-4AD4-8771-FD6692847501}" dt="2021-06-29T09:12:04.157" v="1234" actId="33987"/>
          <ac:spMkLst>
            <pc:docMk/>
            <pc:sldMk cId="0" sldId="269"/>
            <ac:spMk id="4" creationId="{78A5D6C9-7E51-4DB1-B0A5-2B3BB538022E}"/>
          </ac:spMkLst>
        </pc:spChg>
      </pc:sldChg>
      <pc:sldChg chg="delSp modSp del mod ord">
        <pc:chgData name="Denise Chilton" userId="520df850-50bf-46ca-9641-e3aaf24b0ce6" providerId="ADAL" clId="{C3B143ED-27CA-4AD4-8771-FD6692847501}" dt="2021-06-29T09:11:31.929" v="1230" actId="47"/>
        <pc:sldMkLst>
          <pc:docMk/>
          <pc:sldMk cId="2850222352" sldId="274"/>
        </pc:sldMkLst>
        <pc:spChg chg="mod">
          <ac:chgData name="Denise Chilton" userId="520df850-50bf-46ca-9641-e3aaf24b0ce6" providerId="ADAL" clId="{C3B143ED-27CA-4AD4-8771-FD6692847501}" dt="2021-06-25T15:41:30.171" v="141" actId="20577"/>
          <ac:spMkLst>
            <pc:docMk/>
            <pc:sldMk cId="2850222352" sldId="274"/>
            <ac:spMk id="2" creationId="{00000000-0000-0000-0000-000000000000}"/>
          </ac:spMkLst>
        </pc:spChg>
        <pc:picChg chg="del">
          <ac:chgData name="Denise Chilton" userId="520df850-50bf-46ca-9641-e3aaf24b0ce6" providerId="ADAL" clId="{C3B143ED-27CA-4AD4-8771-FD6692847501}" dt="2021-06-26T06:13:17.978" v="296" actId="478"/>
          <ac:picMkLst>
            <pc:docMk/>
            <pc:sldMk cId="2850222352" sldId="274"/>
            <ac:picMk id="1026" creationId="{CC5AE915-E6D7-4B70-80BC-600F8B82E266}"/>
          </ac:picMkLst>
        </pc:picChg>
      </pc:sldChg>
      <pc:sldChg chg="add del">
        <pc:chgData name="Denise Chilton" userId="520df850-50bf-46ca-9641-e3aaf24b0ce6" providerId="ADAL" clId="{C3B143ED-27CA-4AD4-8771-FD6692847501}" dt="2021-06-29T09:15:13.465" v="1254" actId="47"/>
        <pc:sldMkLst>
          <pc:docMk/>
          <pc:sldMk cId="2561235205" sldId="275"/>
        </pc:sldMkLst>
      </pc:sldChg>
      <pc:sldChg chg="modSp mod">
        <pc:chgData name="Denise Chilton" userId="520df850-50bf-46ca-9641-e3aaf24b0ce6" providerId="ADAL" clId="{C3B143ED-27CA-4AD4-8771-FD6692847501}" dt="2021-06-20T05:25:45.096" v="47" actId="1076"/>
        <pc:sldMkLst>
          <pc:docMk/>
          <pc:sldMk cId="2338346431" sldId="276"/>
        </pc:sldMkLst>
        <pc:spChg chg="mod">
          <ac:chgData name="Denise Chilton" userId="520df850-50bf-46ca-9641-e3aaf24b0ce6" providerId="ADAL" clId="{C3B143ED-27CA-4AD4-8771-FD6692847501}" dt="2021-06-20T05:25:16.771" v="20" actId="20577"/>
          <ac:spMkLst>
            <pc:docMk/>
            <pc:sldMk cId="2338346431" sldId="276"/>
            <ac:spMk id="2" creationId="{00000000-0000-0000-0000-000000000000}"/>
          </ac:spMkLst>
        </pc:spChg>
        <pc:spChg chg="mod">
          <ac:chgData name="Denise Chilton" userId="520df850-50bf-46ca-9641-e3aaf24b0ce6" providerId="ADAL" clId="{C3B143ED-27CA-4AD4-8771-FD6692847501}" dt="2021-06-20T05:25:45.096" v="47" actId="1076"/>
          <ac:spMkLst>
            <pc:docMk/>
            <pc:sldMk cId="2338346431" sldId="276"/>
            <ac:spMk id="3" creationId="{00000000-0000-0000-0000-000000000000}"/>
          </ac:spMkLst>
        </pc:spChg>
      </pc:sldChg>
      <pc:sldChg chg="modSp mod ord">
        <pc:chgData name="Denise Chilton" userId="520df850-50bf-46ca-9641-e3aaf24b0ce6" providerId="ADAL" clId="{C3B143ED-27CA-4AD4-8771-FD6692847501}" dt="2021-06-29T09:15:39.288" v="1256" actId="207"/>
        <pc:sldMkLst>
          <pc:docMk/>
          <pc:sldMk cId="3203958195" sldId="277"/>
        </pc:sldMkLst>
        <pc:spChg chg="mod">
          <ac:chgData name="Denise Chilton" userId="520df850-50bf-46ca-9641-e3aaf24b0ce6" providerId="ADAL" clId="{C3B143ED-27CA-4AD4-8771-FD6692847501}" dt="2021-06-29T09:15:39.288" v="1256" actId="207"/>
          <ac:spMkLst>
            <pc:docMk/>
            <pc:sldMk cId="3203958195" sldId="277"/>
            <ac:spMk id="5" creationId="{00000000-0000-0000-0000-000000000000}"/>
          </ac:spMkLst>
        </pc:spChg>
      </pc:sldChg>
      <pc:sldChg chg="modSp del mod ord">
        <pc:chgData name="Denise Chilton" userId="520df850-50bf-46ca-9641-e3aaf24b0ce6" providerId="ADAL" clId="{C3B143ED-27CA-4AD4-8771-FD6692847501}" dt="2021-06-26T06:23:42.109" v="1228" actId="47"/>
        <pc:sldMkLst>
          <pc:docMk/>
          <pc:sldMk cId="3178558602" sldId="278"/>
        </pc:sldMkLst>
        <pc:spChg chg="mod">
          <ac:chgData name="Denise Chilton" userId="520df850-50bf-46ca-9641-e3aaf24b0ce6" providerId="ADAL" clId="{C3B143ED-27CA-4AD4-8771-FD6692847501}" dt="2021-06-25T15:44:23.565" v="258" actId="20577"/>
          <ac:spMkLst>
            <pc:docMk/>
            <pc:sldMk cId="3178558602" sldId="278"/>
            <ac:spMk id="2" creationId="{00000000-0000-0000-0000-000000000000}"/>
          </ac:spMkLst>
        </pc:spChg>
        <pc:spChg chg="mod">
          <ac:chgData name="Denise Chilton" userId="520df850-50bf-46ca-9641-e3aaf24b0ce6" providerId="ADAL" clId="{C3B143ED-27CA-4AD4-8771-FD6692847501}" dt="2021-06-25T15:44:27.429" v="259" actId="6549"/>
          <ac:spMkLst>
            <pc:docMk/>
            <pc:sldMk cId="3178558602" sldId="278"/>
            <ac:spMk id="3" creationId="{00000000-0000-0000-0000-000000000000}"/>
          </ac:spMkLst>
        </pc:spChg>
      </pc:sldChg>
      <pc:sldChg chg="del">
        <pc:chgData name="Denise Chilton" userId="520df850-50bf-46ca-9641-e3aaf24b0ce6" providerId="ADAL" clId="{C3B143ED-27CA-4AD4-8771-FD6692847501}" dt="2021-06-25T15:45:57.153" v="262" actId="47"/>
        <pc:sldMkLst>
          <pc:docMk/>
          <pc:sldMk cId="0" sldId="279"/>
        </pc:sldMkLst>
      </pc:sldChg>
      <pc:sldChg chg="del">
        <pc:chgData name="Denise Chilton" userId="520df850-50bf-46ca-9641-e3aaf24b0ce6" providerId="ADAL" clId="{C3B143ED-27CA-4AD4-8771-FD6692847501}" dt="2021-06-29T09:15:08.409" v="1250" actId="47"/>
        <pc:sldMkLst>
          <pc:docMk/>
          <pc:sldMk cId="0" sldId="280"/>
        </pc:sldMkLst>
      </pc:sldChg>
      <pc:sldChg chg="del">
        <pc:chgData name="Denise Chilton" userId="520df850-50bf-46ca-9641-e3aaf24b0ce6" providerId="ADAL" clId="{C3B143ED-27CA-4AD4-8771-FD6692847501}" dt="2021-06-29T09:15:08.883" v="1251" actId="47"/>
        <pc:sldMkLst>
          <pc:docMk/>
          <pc:sldMk cId="0" sldId="281"/>
        </pc:sldMkLst>
      </pc:sldChg>
      <pc:sldChg chg="del">
        <pc:chgData name="Denise Chilton" userId="520df850-50bf-46ca-9641-e3aaf24b0ce6" providerId="ADAL" clId="{C3B143ED-27CA-4AD4-8771-FD6692847501}" dt="2021-06-29T09:15:09.287" v="1252" actId="47"/>
        <pc:sldMkLst>
          <pc:docMk/>
          <pc:sldMk cId="2305006874" sldId="282"/>
        </pc:sldMkLst>
      </pc:sldChg>
      <pc:sldChg chg="addSp delSp modSp mod">
        <pc:chgData name="Denise Chilton" userId="520df850-50bf-46ca-9641-e3aaf24b0ce6" providerId="ADAL" clId="{C3B143ED-27CA-4AD4-8771-FD6692847501}" dt="2021-06-29T09:15:00.035" v="1249" actId="1076"/>
        <pc:sldMkLst>
          <pc:docMk/>
          <pc:sldMk cId="2556886897" sldId="284"/>
        </pc:sldMkLst>
        <pc:spChg chg="mod">
          <ac:chgData name="Denise Chilton" userId="520df850-50bf-46ca-9641-e3aaf24b0ce6" providerId="ADAL" clId="{C3B143ED-27CA-4AD4-8771-FD6692847501}" dt="2021-06-25T15:43:24.549" v="237" actId="20577"/>
          <ac:spMkLst>
            <pc:docMk/>
            <pc:sldMk cId="2556886897" sldId="284"/>
            <ac:spMk id="4" creationId="{00000000-0000-0000-0000-000000000000}"/>
          </ac:spMkLst>
        </pc:spChg>
        <pc:spChg chg="del mod">
          <ac:chgData name="Denise Chilton" userId="520df850-50bf-46ca-9641-e3aaf24b0ce6" providerId="ADAL" clId="{C3B143ED-27CA-4AD4-8771-FD6692847501}" dt="2021-06-29T09:14:33.494" v="1244" actId="478"/>
          <ac:spMkLst>
            <pc:docMk/>
            <pc:sldMk cId="2556886897" sldId="284"/>
            <ac:spMk id="5" creationId="{00000000-0000-0000-0000-000000000000}"/>
          </ac:spMkLst>
        </pc:spChg>
        <pc:picChg chg="add del mod">
          <ac:chgData name="Denise Chilton" userId="520df850-50bf-46ca-9641-e3aaf24b0ce6" providerId="ADAL" clId="{C3B143ED-27CA-4AD4-8771-FD6692847501}" dt="2021-06-29T09:14:54.294" v="1247" actId="478"/>
          <ac:picMkLst>
            <pc:docMk/>
            <pc:sldMk cId="2556886897" sldId="284"/>
            <ac:picMk id="3" creationId="{4D7EB725-2C72-4EEF-AB63-56E8177B418C}"/>
          </ac:picMkLst>
        </pc:picChg>
        <pc:picChg chg="add mod">
          <ac:chgData name="Denise Chilton" userId="520df850-50bf-46ca-9641-e3aaf24b0ce6" providerId="ADAL" clId="{C3B143ED-27CA-4AD4-8771-FD6692847501}" dt="2021-06-29T09:15:00.035" v="1249" actId="1076"/>
          <ac:picMkLst>
            <pc:docMk/>
            <pc:sldMk cId="2556886897" sldId="284"/>
            <ac:picMk id="7" creationId="{53675FBB-CB47-45C8-98B8-7A64572AD543}"/>
          </ac:picMkLst>
        </pc:picChg>
      </pc:sldChg>
      <pc:sldChg chg="del">
        <pc:chgData name="Denise Chilton" userId="520df850-50bf-46ca-9641-e3aaf24b0ce6" providerId="ADAL" clId="{C3B143ED-27CA-4AD4-8771-FD6692847501}" dt="2021-06-25T15:45:59.919" v="264" actId="47"/>
        <pc:sldMkLst>
          <pc:docMk/>
          <pc:sldMk cId="3045077547" sldId="285"/>
        </pc:sldMkLst>
      </pc:sldChg>
      <pc:sldChg chg="del">
        <pc:chgData name="Denise Chilton" userId="520df850-50bf-46ca-9641-e3aaf24b0ce6" providerId="ADAL" clId="{C3B143ED-27CA-4AD4-8771-FD6692847501}" dt="2021-06-25T15:45:58.596" v="263" actId="47"/>
        <pc:sldMkLst>
          <pc:docMk/>
          <pc:sldMk cId="3732064402" sldId="286"/>
        </pc:sldMkLst>
      </pc:sldChg>
      <pc:sldChg chg="del">
        <pc:chgData name="Denise Chilton" userId="520df850-50bf-46ca-9641-e3aaf24b0ce6" providerId="ADAL" clId="{C3B143ED-27CA-4AD4-8771-FD6692847501}" dt="2021-06-25T15:46:01.312" v="265" actId="47"/>
        <pc:sldMkLst>
          <pc:docMk/>
          <pc:sldMk cId="1457999580" sldId="287"/>
        </pc:sldMkLst>
      </pc:sldChg>
      <pc:sldChg chg="del">
        <pc:chgData name="Denise Chilton" userId="520df850-50bf-46ca-9641-e3aaf24b0ce6" providerId="ADAL" clId="{C3B143ED-27CA-4AD4-8771-FD6692847501}" dt="2021-06-25T15:46:03.942" v="266" actId="47"/>
        <pc:sldMkLst>
          <pc:docMk/>
          <pc:sldMk cId="473392550" sldId="288"/>
        </pc:sldMkLst>
      </pc:sldChg>
      <pc:sldChg chg="addSp delSp modSp mod">
        <pc:chgData name="Denise Chilton" userId="520df850-50bf-46ca-9641-e3aaf24b0ce6" providerId="ADAL" clId="{C3B143ED-27CA-4AD4-8771-FD6692847501}" dt="2021-06-25T15:51:15.608" v="293" actId="14100"/>
        <pc:sldMkLst>
          <pc:docMk/>
          <pc:sldMk cId="1783718086" sldId="289"/>
        </pc:sldMkLst>
        <pc:spChg chg="mod">
          <ac:chgData name="Denise Chilton" userId="520df850-50bf-46ca-9641-e3aaf24b0ce6" providerId="ADAL" clId="{C3B143ED-27CA-4AD4-8771-FD6692847501}" dt="2021-06-25T15:46:20.863" v="280" actId="5793"/>
          <ac:spMkLst>
            <pc:docMk/>
            <pc:sldMk cId="1783718086" sldId="289"/>
            <ac:spMk id="2" creationId="{00000000-0000-0000-0000-000000000000}"/>
          </ac:spMkLst>
        </pc:spChg>
        <pc:picChg chg="del">
          <ac:chgData name="Denise Chilton" userId="520df850-50bf-46ca-9641-e3aaf24b0ce6" providerId="ADAL" clId="{C3B143ED-27CA-4AD4-8771-FD6692847501}" dt="2021-06-25T15:48:33.730" v="283" actId="478"/>
          <ac:picMkLst>
            <pc:docMk/>
            <pc:sldMk cId="1783718086" sldId="289"/>
            <ac:picMk id="6" creationId="{24936D6F-6260-4025-A5A9-00F7AF7B84C1}"/>
          </ac:picMkLst>
        </pc:picChg>
        <pc:picChg chg="add del mod">
          <ac:chgData name="Denise Chilton" userId="520df850-50bf-46ca-9641-e3aaf24b0ce6" providerId="ADAL" clId="{C3B143ED-27CA-4AD4-8771-FD6692847501}" dt="2021-06-25T15:48:31.488" v="282" actId="478"/>
          <ac:picMkLst>
            <pc:docMk/>
            <pc:sldMk cId="1783718086" sldId="289"/>
            <ac:picMk id="7" creationId="{B838017A-8EF0-4FE9-93EF-9B4DA56B3336}"/>
          </ac:picMkLst>
        </pc:picChg>
        <pc:picChg chg="add del mod">
          <ac:chgData name="Denise Chilton" userId="520df850-50bf-46ca-9641-e3aaf24b0ce6" providerId="ADAL" clId="{C3B143ED-27CA-4AD4-8771-FD6692847501}" dt="2021-06-25T15:48:31.488" v="282" actId="478"/>
          <ac:picMkLst>
            <pc:docMk/>
            <pc:sldMk cId="1783718086" sldId="289"/>
            <ac:picMk id="9" creationId="{9FC98192-9EAE-4F11-811A-501B55EA3848}"/>
          </ac:picMkLst>
        </pc:picChg>
        <pc:picChg chg="add del mod">
          <ac:chgData name="Denise Chilton" userId="520df850-50bf-46ca-9641-e3aaf24b0ce6" providerId="ADAL" clId="{C3B143ED-27CA-4AD4-8771-FD6692847501}" dt="2021-06-25T15:49:34.463" v="285" actId="478"/>
          <ac:picMkLst>
            <pc:docMk/>
            <pc:sldMk cId="1783718086" sldId="289"/>
            <ac:picMk id="11" creationId="{FB8B0001-E76D-4F58-A744-4B2E8C6A9C80}"/>
          </ac:picMkLst>
        </pc:picChg>
        <pc:picChg chg="add mod">
          <ac:chgData name="Denise Chilton" userId="520df850-50bf-46ca-9641-e3aaf24b0ce6" providerId="ADAL" clId="{C3B143ED-27CA-4AD4-8771-FD6692847501}" dt="2021-06-25T15:51:15.608" v="293" actId="14100"/>
          <ac:picMkLst>
            <pc:docMk/>
            <pc:sldMk cId="1783718086" sldId="289"/>
            <ac:picMk id="13" creationId="{1721A700-6AFC-43C1-BE28-F0A82FF1922C}"/>
          </ac:picMkLst>
        </pc:picChg>
      </pc:sldChg>
      <pc:sldChg chg="modSp add mod">
        <pc:chgData name="Denise Chilton" userId="520df850-50bf-46ca-9641-e3aaf24b0ce6" providerId="ADAL" clId="{C3B143ED-27CA-4AD4-8771-FD6692847501}" dt="2021-06-29T09:12:46.374" v="1237" actId="108"/>
        <pc:sldMkLst>
          <pc:docMk/>
          <pc:sldMk cId="873037542" sldId="290"/>
        </pc:sldMkLst>
        <pc:spChg chg="mod">
          <ac:chgData name="Denise Chilton" userId="520df850-50bf-46ca-9641-e3aaf24b0ce6" providerId="ADAL" clId="{C3B143ED-27CA-4AD4-8771-FD6692847501}" dt="2021-06-29T09:12:46.374" v="1237" actId="108"/>
          <ac:spMkLst>
            <pc:docMk/>
            <pc:sldMk cId="873037542" sldId="290"/>
            <ac:spMk id="2" creationId="{00000000-0000-0000-0000-000000000000}"/>
          </ac:spMkLst>
        </pc:spChg>
        <pc:spChg chg="mod">
          <ac:chgData name="Denise Chilton" userId="520df850-50bf-46ca-9641-e3aaf24b0ce6" providerId="ADAL" clId="{C3B143ED-27CA-4AD4-8771-FD6692847501}" dt="2021-06-26T06:21:10.893" v="929" actId="6549"/>
          <ac:spMkLst>
            <pc:docMk/>
            <pc:sldMk cId="873037542" sldId="290"/>
            <ac:spMk id="3" creationId="{00000000-0000-0000-0000-000000000000}"/>
          </ac:spMkLst>
        </pc:spChg>
      </pc:sldChg>
      <pc:sldChg chg="modSp add mod">
        <pc:chgData name="Denise Chilton" userId="520df850-50bf-46ca-9641-e3aaf24b0ce6" providerId="ADAL" clId="{C3B143ED-27CA-4AD4-8771-FD6692847501}" dt="2021-06-29T09:12:50.732" v="1238" actId="108"/>
        <pc:sldMkLst>
          <pc:docMk/>
          <pc:sldMk cId="3808509977" sldId="291"/>
        </pc:sldMkLst>
        <pc:spChg chg="mod">
          <ac:chgData name="Denise Chilton" userId="520df850-50bf-46ca-9641-e3aaf24b0ce6" providerId="ADAL" clId="{C3B143ED-27CA-4AD4-8771-FD6692847501}" dt="2021-06-29T09:12:50.732" v="1238" actId="108"/>
          <ac:spMkLst>
            <pc:docMk/>
            <pc:sldMk cId="3808509977" sldId="291"/>
            <ac:spMk id="2" creationId="{00000000-0000-0000-0000-000000000000}"/>
          </ac:spMkLst>
        </pc:spChg>
        <pc:spChg chg="mod">
          <ac:chgData name="Denise Chilton" userId="520df850-50bf-46ca-9641-e3aaf24b0ce6" providerId="ADAL" clId="{C3B143ED-27CA-4AD4-8771-FD6692847501}" dt="2021-06-26T06:22:07.308" v="1080" actId="20577"/>
          <ac:spMkLst>
            <pc:docMk/>
            <pc:sldMk cId="3808509977" sldId="291"/>
            <ac:spMk id="3" creationId="{00000000-0000-0000-0000-000000000000}"/>
          </ac:spMkLst>
        </pc:spChg>
      </pc:sldChg>
      <pc:sldChg chg="modSp add mod">
        <pc:chgData name="Denise Chilton" userId="520df850-50bf-46ca-9641-e3aaf24b0ce6" providerId="ADAL" clId="{C3B143ED-27CA-4AD4-8771-FD6692847501}" dt="2021-06-29T09:12:53.782" v="1239" actId="108"/>
        <pc:sldMkLst>
          <pc:docMk/>
          <pc:sldMk cId="1439834723" sldId="292"/>
        </pc:sldMkLst>
        <pc:spChg chg="mod">
          <ac:chgData name="Denise Chilton" userId="520df850-50bf-46ca-9641-e3aaf24b0ce6" providerId="ADAL" clId="{C3B143ED-27CA-4AD4-8771-FD6692847501}" dt="2021-06-29T09:12:53.782" v="1239" actId="108"/>
          <ac:spMkLst>
            <pc:docMk/>
            <pc:sldMk cId="1439834723" sldId="292"/>
            <ac:spMk id="2" creationId="{00000000-0000-0000-0000-000000000000}"/>
          </ac:spMkLst>
        </pc:spChg>
        <pc:spChg chg="mod">
          <ac:chgData name="Denise Chilton" userId="520df850-50bf-46ca-9641-e3aaf24b0ce6" providerId="ADAL" clId="{C3B143ED-27CA-4AD4-8771-FD6692847501}" dt="2021-06-26T06:22:57.313" v="1211" actId="20577"/>
          <ac:spMkLst>
            <pc:docMk/>
            <pc:sldMk cId="1439834723" sldId="292"/>
            <ac:spMk id="3" creationId="{00000000-0000-0000-0000-000000000000}"/>
          </ac:spMkLst>
        </pc:spChg>
      </pc:sldChg>
      <pc:sldChg chg="modSp del mod ord">
        <pc:chgData name="Denise Chilton" userId="520df850-50bf-46ca-9641-e3aaf24b0ce6" providerId="ADAL" clId="{C3B143ED-27CA-4AD4-8771-FD6692847501}" dt="2021-06-26T08:36:03.248" v="1229" actId="47"/>
        <pc:sldMkLst>
          <pc:docMk/>
          <pc:sldMk cId="434412230" sldId="754"/>
        </pc:sldMkLst>
        <pc:spChg chg="mod">
          <ac:chgData name="Denise Chilton" userId="520df850-50bf-46ca-9641-e3aaf24b0ce6" providerId="ADAL" clId="{C3B143ED-27CA-4AD4-8771-FD6692847501}" dt="2021-06-26T06:23:26.859" v="1227" actId="20577"/>
          <ac:spMkLst>
            <pc:docMk/>
            <pc:sldMk cId="434412230" sldId="754"/>
            <ac:spMk id="2" creationId="{A8AAF7DC-1B3D-479A-8F4A-AF57E88E3834}"/>
          </ac:spMkLst>
        </pc:spChg>
        <pc:spChg chg="mod">
          <ac:chgData name="Denise Chilton" userId="520df850-50bf-46ca-9641-e3aaf24b0ce6" providerId="ADAL" clId="{C3B143ED-27CA-4AD4-8771-FD6692847501}" dt="2021-06-25T15:45:28.541" v="261" actId="6549"/>
          <ac:spMkLst>
            <pc:docMk/>
            <pc:sldMk cId="434412230" sldId="754"/>
            <ac:spMk id="3" creationId="{D741FD09-7EDB-4EE0-A62D-0ED26339B103}"/>
          </ac:spMkLst>
        </pc:spChg>
      </pc:sldChg>
      <pc:sldChg chg="add">
        <pc:chgData name="Denise Chilton" userId="520df850-50bf-46ca-9641-e3aaf24b0ce6" providerId="ADAL" clId="{C3B143ED-27CA-4AD4-8771-FD6692847501}" dt="2021-06-25T15:46:12.855" v="267" actId="2890"/>
        <pc:sldMkLst>
          <pc:docMk/>
          <pc:sldMk cId="1887823601" sldId="755"/>
        </pc:sldMkLst>
      </pc:sldChg>
      <pc:sldChg chg="new del">
        <pc:chgData name="Denise Chilton" userId="520df850-50bf-46ca-9641-e3aaf24b0ce6" providerId="ADAL" clId="{C3B143ED-27CA-4AD4-8771-FD6692847501}" dt="2021-06-26T06:15:55.791" v="320" actId="680"/>
        <pc:sldMkLst>
          <pc:docMk/>
          <pc:sldMk cId="2905454810" sldId="756"/>
        </pc:sldMkLst>
      </pc:sldChg>
      <pc:sldChg chg="modSp add mod ord">
        <pc:chgData name="Denise Chilton" userId="520df850-50bf-46ca-9641-e3aaf24b0ce6" providerId="ADAL" clId="{C3B143ED-27CA-4AD4-8771-FD6692847501}" dt="2021-06-29T09:15:29.205" v="1255" actId="207"/>
        <pc:sldMkLst>
          <pc:docMk/>
          <pc:sldMk cId="3787342878" sldId="756"/>
        </pc:sldMkLst>
        <pc:spChg chg="mod">
          <ac:chgData name="Denise Chilton" userId="520df850-50bf-46ca-9641-e3aaf24b0ce6" providerId="ADAL" clId="{C3B143ED-27CA-4AD4-8771-FD6692847501}" dt="2021-06-29T09:15:29.205" v="1255" actId="207"/>
          <ac:spMkLst>
            <pc:docMk/>
            <pc:sldMk cId="3787342878" sldId="756"/>
            <ac:spMk id="2" creationId="{00000000-0000-0000-0000-000000000000}"/>
          </ac:spMkLst>
        </pc:spChg>
        <pc:spChg chg="mod">
          <ac:chgData name="Denise Chilton" userId="520df850-50bf-46ca-9641-e3aaf24b0ce6" providerId="ADAL" clId="{C3B143ED-27CA-4AD4-8771-FD6692847501}" dt="2021-06-26T06:18:03.873" v="530" actId="5793"/>
          <ac:spMkLst>
            <pc:docMk/>
            <pc:sldMk cId="3787342878" sldId="7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91460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back</a:t>
            </a:r>
          </a:p>
          <a:p>
            <a:endParaRPr lang="en-GB" dirty="0"/>
          </a:p>
          <a:p>
            <a:r>
              <a:rPr lang="en-GB" dirty="0"/>
              <a:t>How did you get on with the list – perhaps you would like to review the Paul conversation again and see how many of the open questions you picked up.</a:t>
            </a:r>
          </a:p>
          <a:p>
            <a:endParaRPr lang="en-GB" dirty="0"/>
          </a:p>
          <a:p>
            <a:r>
              <a:rPr lang="en-GB" dirty="0"/>
              <a:t>Open questions encourage people to do great thinking</a:t>
            </a:r>
          </a:p>
          <a:p>
            <a:r>
              <a:rPr lang="en-GB" dirty="0"/>
              <a:t>They can’t answer Yes or No</a:t>
            </a:r>
          </a:p>
          <a:p>
            <a:r>
              <a:rPr lang="en-GB" dirty="0"/>
              <a:t>Really powerful questions create new thinking that can lead to new possibilities, growth and change.</a:t>
            </a:r>
          </a:p>
          <a:p>
            <a:endParaRPr lang="en-GB" dirty="0"/>
          </a:p>
          <a:p>
            <a:r>
              <a:rPr lang="en-GB" dirty="0"/>
              <a:t>Homework</a:t>
            </a:r>
          </a:p>
          <a:p>
            <a:r>
              <a:rPr lang="en-GB" dirty="0"/>
              <a:t>We encourage you to start to notice the questions that you are using</a:t>
            </a:r>
          </a:p>
          <a:p>
            <a:r>
              <a:rPr lang="en-GB" dirty="0"/>
              <a:t>Maybe think of one or two different open questions that feel comfortable to you that you can start to use more often in your conversations.</a:t>
            </a:r>
          </a:p>
          <a:p>
            <a:endParaRPr lang="en-GB" dirty="0"/>
          </a:p>
          <a:p>
            <a:r>
              <a:rPr lang="en-GB" dirty="0"/>
              <a:t>A good place to start is at the beginning</a:t>
            </a:r>
          </a:p>
          <a:p>
            <a:endParaRPr lang="en-GB" dirty="0"/>
          </a:p>
          <a:p>
            <a:r>
              <a:rPr lang="en-GB" dirty="0"/>
              <a:t>What brings you here today?</a:t>
            </a:r>
          </a:p>
          <a:p>
            <a:r>
              <a:rPr lang="en-GB" dirty="0"/>
              <a:t>What would you most like to get out of our time together?</a:t>
            </a:r>
          </a:p>
          <a:p>
            <a:r>
              <a:rPr lang="en-GB" dirty="0"/>
              <a:t>What would you like to have at the end of our conversation?</a:t>
            </a:r>
          </a:p>
          <a:p>
            <a:r>
              <a:rPr lang="en-GB" dirty="0"/>
              <a:t>What’s getting in the way?</a:t>
            </a:r>
          </a:p>
          <a:p>
            <a:r>
              <a:rPr lang="en-GB" dirty="0"/>
              <a:t>What are you assuming that’s stopping you?</a:t>
            </a:r>
          </a:p>
          <a:p>
            <a:endParaRPr lang="en-GB" dirty="0"/>
          </a:p>
          <a:p>
            <a:r>
              <a:rPr lang="en-GB" dirty="0"/>
              <a:t>Note about beware of WHY?</a:t>
            </a:r>
          </a:p>
          <a:p>
            <a:r>
              <a:rPr lang="en-GB" dirty="0"/>
              <a:t>And using If…to overcome barriers – more of this in webinar 4….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B078F-4E48-9D42-9A9D-29DBA75DC4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" y="3265370"/>
            <a:ext cx="22720300" cy="967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5532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sing_the_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960DD2-8418-BA4C-98F4-A02962747F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4" y="10501200"/>
            <a:ext cx="5548701" cy="2591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9B3B1C29-2176-304E-A48B-2A4F5E5DCFF6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6DC9-3AAC-1D45-84FE-44F2A2BFE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706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cratising a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26287-83D4-4142-95AA-804EAA204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1999"/>
          </a:xfrm>
          <a:prstGeom prst="rect">
            <a:avLst/>
          </a:prstGeom>
        </p:spPr>
      </p:pic>
      <p:sp>
        <p:nvSpPr>
          <p:cNvPr id="10" name="Title Text">
            <a:extLst>
              <a:ext uri="{FF2B5EF4-FFF2-40B4-BE49-F238E27FC236}">
                <a16:creationId xmlns:a16="http://schemas.microsoft.com/office/drawing/2014/main" id="{94500FB2-F312-8043-92AC-74FB4D1613E7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solidFill>
                  <a:srgbClr val="575959"/>
                </a:solidFill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Democratising access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FB40D24-8A7D-1844-9547-0DC1F35B84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01" y="5454650"/>
            <a:ext cx="17597437" cy="50466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085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122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text_Bullets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Intro text or opening point here.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360000" indent="-360000" algn="l">
              <a:lnSpc>
                <a:spcPct val="93000"/>
              </a:lnSpc>
              <a:spcBef>
                <a:spcPts val="0"/>
              </a:spcBef>
              <a:buSzPct val="75000"/>
              <a:buFontTx/>
              <a:buBlip>
                <a:blip r:embed="rId2"/>
              </a:buBlip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one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two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Bullet point three</a:t>
            </a:r>
          </a:p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and so on…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9899650"/>
            <a:ext cx="7810500" cy="1090613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3000" baseline="0"/>
            </a:lvl1pPr>
          </a:lstStyle>
          <a:p>
            <a:pPr lvl="0"/>
            <a:r>
              <a:rPr lang="en-GB" dirty="0"/>
              <a:t>References or footnotes here.</a:t>
            </a:r>
            <a:br>
              <a:rPr lang="en-GB" dirty="0"/>
            </a:br>
            <a:r>
              <a:rPr lang="en-GB" dirty="0"/>
              <a:t>Can also be repurposed for captions.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50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/gener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2754313"/>
            <a:ext cx="20234275" cy="7340600"/>
          </a:xfrm>
        </p:spPr>
        <p:txBody>
          <a:bodyPr vert="horz"/>
          <a:lstStyle>
            <a:lvl1pPr marL="0" inden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6000" baseline="0"/>
            </a:lvl1pPr>
          </a:lstStyle>
          <a:p>
            <a:pPr lvl="0"/>
            <a:r>
              <a:rPr lang="en-GB" dirty="0"/>
              <a:t>Generic text goes in here. </a:t>
            </a:r>
          </a:p>
          <a:p>
            <a:pPr lvl="0"/>
            <a:r>
              <a:rPr lang="en-GB" dirty="0"/>
              <a:t>References or footnotes here.</a:t>
            </a:r>
          </a:p>
          <a:p>
            <a:pPr lvl="0"/>
            <a:r>
              <a:rPr lang="en-GB" dirty="0"/>
              <a:t>Can also</a:t>
            </a:r>
            <a:r>
              <a:rPr lang="en-US" dirty="0"/>
              <a:t> be repurposed for captions.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281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06800" y="288000"/>
            <a:ext cx="23641388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Title to this image goes here.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6800" y="12927600"/>
            <a:ext cx="23641388" cy="420781"/>
          </a:xfrm>
        </p:spPr>
        <p:txBody>
          <a:bodyPr vert="horz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3000" baseline="0"/>
            </a:lvl1pPr>
          </a:lstStyle>
          <a:p>
            <a:pPr lvl="0"/>
            <a:r>
              <a:rPr lang="en-GB" dirty="0"/>
              <a:t>Add a short caption here.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1600" y="1537199"/>
            <a:ext cx="23803200" cy="11224800"/>
          </a:xfr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52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6296400"/>
            <a:ext cx="22453200" cy="123110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baseline="0"/>
            </a:lvl1pPr>
          </a:lstStyle>
          <a:p>
            <a:r>
              <a:rPr lang="en-GB" dirty="0"/>
              <a:t>Name Surname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7452000"/>
            <a:ext cx="22453200" cy="2610606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Email</a:t>
            </a:r>
          </a:p>
          <a:p>
            <a:r>
              <a:rPr lang="en-GB" dirty="0"/>
              <a:t>Other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7" name="Title Text"/>
          <p:cNvSpPr txBox="1">
            <a:spLocks/>
          </p:cNvSpPr>
          <p:nvPr userDrawn="1"/>
        </p:nvSpPr>
        <p:spPr>
          <a:xfrm>
            <a:off x="964800" y="3772800"/>
            <a:ext cx="5515348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b="1" dirty="0">
                <a:latin typeface="Arial"/>
                <a:cs typeface="Arial"/>
              </a:rPr>
              <a:t>Thank you.</a:t>
            </a: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964799" y="5144400"/>
            <a:ext cx="11409353" cy="128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CircularStd-Bold"/>
                <a:ea typeface="+mn-ea"/>
                <a:cs typeface="CircularStd-Bold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n-GB" dirty="0">
                <a:latin typeface="CircularStd-Book"/>
                <a:cs typeface="CircularStd-Book"/>
              </a:rPr>
              <a:t>For more information:</a:t>
            </a:r>
          </a:p>
        </p:txBody>
      </p:sp>
    </p:spTree>
    <p:extLst>
      <p:ext uri="{BB962C8B-B14F-4D97-AF65-F5344CB8AC3E}">
        <p14:creationId xmlns:p14="http://schemas.microsoft.com/office/powerpoint/2010/main" val="350561470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00CA8-D3A9-456A-B8D3-28352FA8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9E7EA-90DE-4C8B-B050-FEF4913DF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5EEE-B658-42E4-9B4A-E3BA6CF2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F5EE-68C7-477D-84AD-9A65742D8DB5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B64FF-3C82-4FC0-BC12-5FC42E07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E3F5-699F-4246-B571-2F498F659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B5298-83E2-46F8-9F37-281A7353F9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sper_icon_set_Dr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4131" cy="137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205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37584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Title of the document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6958799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here, on one line</a:t>
            </a:r>
            <a:br>
              <a:rPr lang="en-GB" dirty="0"/>
            </a:br>
            <a:r>
              <a:rPr lang="en-GB" dirty="0"/>
              <a:t>or two lines.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0" y="914400"/>
            <a:ext cx="8359912" cy="12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64800" y="11962801"/>
            <a:ext cx="10046153" cy="770142"/>
          </a:xfrm>
        </p:spPr>
        <p:txBody>
          <a:bodyPr vert="horz"/>
          <a:lstStyle>
            <a:lvl1pPr marL="0" indent="0">
              <a:buFontTx/>
              <a:buNone/>
              <a:defRPr sz="5000" b="0" baseline="0">
                <a:latin typeface="CircularStd-Book"/>
                <a:cs typeface="CircularStd-Book"/>
              </a:defRPr>
            </a:lvl1pPr>
            <a:lvl2pPr>
              <a:defRPr sz="5000"/>
            </a:lvl2pPr>
            <a:lvl3pPr>
              <a:defRPr sz="5000"/>
            </a:lvl3pPr>
            <a:lvl4pPr>
              <a:defRPr sz="5000"/>
            </a:lvl4pPr>
            <a:lvl5pPr>
              <a:defRPr sz="5000"/>
            </a:lvl5pPr>
          </a:lstStyle>
          <a:p>
            <a:pPr lvl="0"/>
            <a:r>
              <a:rPr lang="en-GB" dirty="0"/>
              <a:t>Name of speaker. 00 Month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5391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77200" y="10501200"/>
            <a:ext cx="6384236" cy="2592000"/>
          </a:xfrm>
          <a:prstGeom prst="rect">
            <a:avLst/>
          </a:prstGeom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2225024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GB" dirty="0"/>
              <a:t>Section name here.</a:t>
            </a:r>
            <a:br>
              <a:rPr lang="en-GB" dirty="0"/>
            </a:br>
            <a:r>
              <a:rPr lang="en-GB" dirty="0"/>
              <a:t>May run onto two lines.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4089600"/>
            <a:ext cx="22453200" cy="2338527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None/>
              <a:defRPr sz="8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GB" dirty="0"/>
              <a:t>Subtitle here.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39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ilerplate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966" y="10501200"/>
            <a:ext cx="5548703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798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3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ilerplate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964800" y="1015200"/>
            <a:ext cx="22453200" cy="971269"/>
          </a:xfrm>
          <a:prstGeom prst="rect">
            <a:avLst/>
          </a:prstGeom>
        </p:spPr>
        <p:txBody>
          <a:bodyPr anchor="t"/>
          <a:lstStyle>
            <a:lvl1pPr>
              <a:defRPr sz="6000" baseline="0"/>
            </a:lvl1pPr>
          </a:lstStyle>
          <a:p>
            <a:r>
              <a:rPr lang="en-GB" dirty="0"/>
              <a:t>Page 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64800" y="2754000"/>
            <a:ext cx="18619200" cy="7146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buSzTx/>
              <a:buNone/>
              <a:defRPr sz="6000" baseline="0"/>
            </a:lvl1pPr>
            <a:lvl2pPr marL="0" indent="0" algn="l">
              <a:spcBef>
                <a:spcPts val="0"/>
              </a:spcBef>
              <a:buSzTx/>
              <a:buNone/>
              <a:defRPr sz="5400"/>
            </a:lvl2pPr>
            <a:lvl3pPr marL="0" indent="0" algn="l">
              <a:spcBef>
                <a:spcPts val="0"/>
              </a:spcBef>
              <a:buSzTx/>
              <a:buNone/>
              <a:defRPr sz="5400"/>
            </a:lvl3pPr>
            <a:lvl4pPr marL="0" indent="0" algn="l">
              <a:spcBef>
                <a:spcPts val="0"/>
              </a:spcBef>
              <a:buSzTx/>
              <a:buNone/>
              <a:defRPr sz="5400"/>
            </a:lvl4pPr>
            <a:lvl5pPr marL="0" indent="0" algn="l">
              <a:spcBef>
                <a:spcPts val="0"/>
              </a:spcBef>
              <a:buSzTx/>
              <a:buNone/>
              <a:defRPr sz="5400"/>
            </a:lvl5pPr>
          </a:lstStyle>
          <a:p>
            <a:r>
              <a:rPr lang="en-US" sz="6000" u="none" baseline="0" dirty="0">
                <a:solidFill>
                  <a:srgbClr val="000000"/>
                </a:solidFill>
                <a:latin typeface="CircularStd-Book"/>
              </a:rPr>
              <a:t>Large style text goes in here.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837" y="10501200"/>
            <a:ext cx="5520960" cy="259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437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cre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401" y="11880000"/>
            <a:ext cx="7431033" cy="115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163" y="10501200"/>
            <a:ext cx="5548703" cy="2592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D67168F6-0158-814F-94AD-8F9FBFA9B872}"/>
              </a:ext>
            </a:extLst>
          </p:cNvPr>
          <p:cNvSpPr txBox="1">
            <a:spLocks/>
          </p:cNvSpPr>
          <p:nvPr userDrawn="1"/>
        </p:nvSpPr>
        <p:spPr>
          <a:xfrm>
            <a:off x="965400" y="1015200"/>
            <a:ext cx="22453200" cy="321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lnSpc>
                <a:spcPct val="90000"/>
              </a:lnSpc>
            </a:pPr>
            <a:r>
              <a:rPr lang="en-GB" sz="5000" u="none" dirty="0">
                <a:latin typeface="Arial" panose="020B0604020202020204" pitchFamily="34" charset="0"/>
                <a:cs typeface="Arial" panose="020B0604020202020204" pitchFamily="34" charset="0"/>
              </a:rPr>
              <a:t>Our Three Pillars: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5000" b="1" i="0" u="none" baseline="0" dirty="0">
                <a:uFill>
                  <a:solidFill>
                    <a:schemeClr val="accent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Co-creation with employers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–Recognising the role of Principal Investigators</a:t>
            </a:r>
          </a:p>
          <a:p>
            <a:pPr marL="0" marR="0" indent="0" algn="l" defTabSz="8255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0" i="0" u="none" dirty="0">
                <a:solidFill>
                  <a:srgbClr val="57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–Democratising access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9587A8-6DD9-A743-B1EC-ED5349A6C8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400" y="5461200"/>
            <a:ext cx="19244242" cy="50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191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735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64800" y="1015200"/>
            <a:ext cx="22366990" cy="174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64800" y="2761200"/>
            <a:ext cx="217301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/>
              <a:t>Body Level One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62" r:id="rId4"/>
    <p:sldLayoutId id="2147483649" r:id="rId5"/>
    <p:sldLayoutId id="2147483672" r:id="rId6"/>
    <p:sldLayoutId id="2147483673" r:id="rId7"/>
    <p:sldLayoutId id="2147483674" r:id="rId8"/>
    <p:sldLayoutId id="2147483663" r:id="rId9"/>
    <p:sldLayoutId id="2147483675" r:id="rId10"/>
    <p:sldLayoutId id="2147483676" r:id="rId11"/>
    <p:sldLayoutId id="2147483664" r:id="rId12"/>
    <p:sldLayoutId id="2147483668" r:id="rId13"/>
    <p:sldLayoutId id="2147483665" r:id="rId14"/>
    <p:sldLayoutId id="2147483666" r:id="rId15"/>
    <p:sldLayoutId id="2147483669" r:id="rId16"/>
    <p:sldLayoutId id="2147483677" r:id="rId17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Arial"/>
          <a:ea typeface="+mn-ea"/>
          <a:cs typeface="Arial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60000" marR="0" indent="-360000" algn="l" defTabSz="825500" latinLnBrk="0">
        <a:lnSpc>
          <a:spcPct val="100000"/>
        </a:lnSpc>
        <a:spcBef>
          <a:spcPts val="5900"/>
        </a:spcBef>
        <a:spcAft>
          <a:spcPts val="0"/>
        </a:spcAft>
        <a:buClr>
          <a:schemeClr val="tx1"/>
        </a:buClr>
        <a:buSzPct val="75000"/>
        <a:buFontTx/>
        <a:buBlip>
          <a:blip r:embed="rId19"/>
        </a:buBlip>
        <a:tabLst/>
        <a:defRPr sz="5200" b="0" i="0" u="none" strike="noStrike" cap="none" spc="0" baseline="0">
          <a:solidFill>
            <a:srgbClr val="000000"/>
          </a:solidFill>
          <a:uFillTx/>
          <a:latin typeface="Arial"/>
          <a:ea typeface="Helvetica Neue"/>
          <a:cs typeface="Arial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CircularStd-Bold"/>
          <a:ea typeface="Helvetica Neue"/>
          <a:cs typeface="CircularStd-Bold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- </a:t>
            </a:r>
            <a:r>
              <a:rPr lang="en-US" sz="8000" dirty="0">
                <a:solidFill>
                  <a:srgbClr val="FF0000"/>
                </a:solidFill>
              </a:rPr>
              <a:t>O</a:t>
            </a:r>
            <a:r>
              <a:rPr lang="en-US" dirty="0"/>
              <a:t>PTIONS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options do you have?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else could you do?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else might know?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else could help?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would you tell a friend to do?</a:t>
            </a:r>
          </a:p>
        </p:txBody>
      </p:sp>
    </p:spTree>
    <p:extLst>
      <p:ext uri="{BB962C8B-B14F-4D97-AF65-F5344CB8AC3E}">
        <p14:creationId xmlns:p14="http://schemas.microsoft.com/office/powerpoint/2010/main" val="38085099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- </a:t>
            </a:r>
            <a:r>
              <a:rPr lang="en-US" sz="8000" dirty="0">
                <a:solidFill>
                  <a:srgbClr val="FF0000"/>
                </a:solidFill>
              </a:rPr>
              <a:t>W</a:t>
            </a:r>
            <a:r>
              <a:rPr lang="en-US" dirty="0"/>
              <a:t>IN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one small step you could take?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will you do that?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support do you need from me?</a:t>
            </a:r>
          </a:p>
        </p:txBody>
      </p:sp>
    </p:spTree>
    <p:extLst>
      <p:ext uri="{BB962C8B-B14F-4D97-AF65-F5344CB8AC3E}">
        <p14:creationId xmlns:p14="http://schemas.microsoft.com/office/powerpoint/2010/main" val="14398347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3BFC-58AF-B543-AF20-CE2D80A7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Power of </a:t>
            </a:r>
            <a:r>
              <a:rPr lang="en-GB" dirty="0">
                <a:solidFill>
                  <a:srgbClr val="43A3A0"/>
                </a:solidFill>
              </a:rPr>
              <a:t>Open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CEC26-3BFF-1A41-8E50-68EE02E8EF63}"/>
              </a:ext>
            </a:extLst>
          </p:cNvPr>
          <p:cNvGrpSpPr/>
          <p:nvPr/>
        </p:nvGrpSpPr>
        <p:grpSpPr>
          <a:xfrm>
            <a:off x="805545" y="4308198"/>
            <a:ext cx="3616038" cy="3616037"/>
            <a:chOff x="302079" y="1615574"/>
            <a:chExt cx="1356014" cy="135601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984CC8-E052-B449-9782-381194F73A5F}"/>
                </a:ext>
              </a:extLst>
            </p:cNvPr>
            <p:cNvSpPr/>
            <p:nvPr/>
          </p:nvSpPr>
          <p:spPr>
            <a:xfrm>
              <a:off x="302079" y="1615574"/>
              <a:ext cx="1356014" cy="1356014"/>
            </a:xfrm>
            <a:prstGeom prst="ellipse">
              <a:avLst/>
            </a:prstGeom>
            <a:solidFill>
              <a:srgbClr val="43A3A0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71418D-39F0-E840-92B5-31657B0F37BA}"/>
                </a:ext>
              </a:extLst>
            </p:cNvPr>
            <p:cNvSpPr/>
            <p:nvPr/>
          </p:nvSpPr>
          <p:spPr>
            <a:xfrm>
              <a:off x="393431" y="1706926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4B73ED-9962-1C43-9202-5B4E73D524E0}"/>
                </a:ext>
              </a:extLst>
            </p:cNvPr>
            <p:cNvSpPr txBox="1"/>
            <p:nvPr/>
          </p:nvSpPr>
          <p:spPr>
            <a:xfrm>
              <a:off x="425245" y="2097373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Who?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1239E1-6CCD-8C4C-91A0-74FA54515BDD}"/>
              </a:ext>
            </a:extLst>
          </p:cNvPr>
          <p:cNvGrpSpPr/>
          <p:nvPr/>
        </p:nvGrpSpPr>
        <p:grpSpPr>
          <a:xfrm>
            <a:off x="4665191" y="4308198"/>
            <a:ext cx="3616038" cy="3616037"/>
            <a:chOff x="1749446" y="1615574"/>
            <a:chExt cx="1356014" cy="135601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081C3FF-8782-7F47-A178-C0602AFA1C23}"/>
                </a:ext>
              </a:extLst>
            </p:cNvPr>
            <p:cNvSpPr/>
            <p:nvPr/>
          </p:nvSpPr>
          <p:spPr>
            <a:xfrm>
              <a:off x="1749446" y="1615574"/>
              <a:ext cx="1356014" cy="1356014"/>
            </a:xfrm>
            <a:prstGeom prst="ellipse">
              <a:avLst/>
            </a:prstGeom>
            <a:solidFill>
              <a:srgbClr val="6A1787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A12449-A440-704F-A253-ED85BF60F973}"/>
                </a:ext>
              </a:extLst>
            </p:cNvPr>
            <p:cNvSpPr/>
            <p:nvPr/>
          </p:nvSpPr>
          <p:spPr>
            <a:xfrm>
              <a:off x="1840798" y="1706926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AD4932-50A8-7E4C-8D2F-FCACC12808ED}"/>
                </a:ext>
              </a:extLst>
            </p:cNvPr>
            <p:cNvSpPr txBox="1"/>
            <p:nvPr/>
          </p:nvSpPr>
          <p:spPr>
            <a:xfrm>
              <a:off x="1854436" y="2097373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What?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9746CF-FAAF-094D-9081-952C4876ED47}"/>
              </a:ext>
            </a:extLst>
          </p:cNvPr>
          <p:cNvGrpSpPr/>
          <p:nvPr/>
        </p:nvGrpSpPr>
        <p:grpSpPr>
          <a:xfrm>
            <a:off x="8524835" y="4308199"/>
            <a:ext cx="3616038" cy="3616036"/>
            <a:chOff x="3196813" y="1615574"/>
            <a:chExt cx="1356014" cy="135601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A9B73E-0B17-384F-BB95-6857C200349B}"/>
                </a:ext>
              </a:extLst>
            </p:cNvPr>
            <p:cNvSpPr/>
            <p:nvPr/>
          </p:nvSpPr>
          <p:spPr>
            <a:xfrm>
              <a:off x="3196813" y="1615574"/>
              <a:ext cx="1356014" cy="1356014"/>
            </a:xfrm>
            <a:prstGeom prst="ellipse">
              <a:avLst/>
            </a:prstGeom>
            <a:solidFill>
              <a:srgbClr val="F65A34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BE6028-070C-614A-A5F9-A8E5BF95FA1A}"/>
                </a:ext>
              </a:extLst>
            </p:cNvPr>
            <p:cNvSpPr/>
            <p:nvPr/>
          </p:nvSpPr>
          <p:spPr>
            <a:xfrm>
              <a:off x="3288166" y="1706926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F62723-40C0-2E40-8380-0F91CC41ABEC}"/>
                </a:ext>
              </a:extLst>
            </p:cNvPr>
            <p:cNvSpPr txBox="1"/>
            <p:nvPr/>
          </p:nvSpPr>
          <p:spPr>
            <a:xfrm>
              <a:off x="3301804" y="2097373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Where?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D06B2A-6206-FF43-8F26-B45BD67810E7}"/>
              </a:ext>
            </a:extLst>
          </p:cNvPr>
          <p:cNvGrpSpPr/>
          <p:nvPr/>
        </p:nvGrpSpPr>
        <p:grpSpPr>
          <a:xfrm>
            <a:off x="12384483" y="4308198"/>
            <a:ext cx="3616038" cy="3616035"/>
            <a:chOff x="4644181" y="1615574"/>
            <a:chExt cx="1356014" cy="135601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621A00-0E24-034E-B554-233FF1424A65}"/>
                </a:ext>
              </a:extLst>
            </p:cNvPr>
            <p:cNvSpPr/>
            <p:nvPr/>
          </p:nvSpPr>
          <p:spPr>
            <a:xfrm>
              <a:off x="4644181" y="1615574"/>
              <a:ext cx="1356014" cy="1356014"/>
            </a:xfrm>
            <a:prstGeom prst="ellipse">
              <a:avLst/>
            </a:prstGeom>
            <a:solidFill>
              <a:srgbClr val="6BA52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9F8E735-059D-A843-A80D-7B82C545B7D6}"/>
                </a:ext>
              </a:extLst>
            </p:cNvPr>
            <p:cNvSpPr/>
            <p:nvPr/>
          </p:nvSpPr>
          <p:spPr>
            <a:xfrm>
              <a:off x="4735533" y="1706926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DA07A4-3E99-0B46-BC0E-2EFC8BFE5DA0}"/>
                </a:ext>
              </a:extLst>
            </p:cNvPr>
            <p:cNvSpPr txBox="1"/>
            <p:nvPr/>
          </p:nvSpPr>
          <p:spPr>
            <a:xfrm>
              <a:off x="4762809" y="2097373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When?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41E2AA-A730-B047-9A47-98E872946DB8}"/>
              </a:ext>
            </a:extLst>
          </p:cNvPr>
          <p:cNvGrpSpPr/>
          <p:nvPr/>
        </p:nvGrpSpPr>
        <p:grpSpPr>
          <a:xfrm>
            <a:off x="16244129" y="4315409"/>
            <a:ext cx="3616038" cy="3616038"/>
            <a:chOff x="6091548" y="1618278"/>
            <a:chExt cx="1356014" cy="13560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E1AF3A-1C7A-444B-9B7A-969B72318EF5}"/>
                </a:ext>
              </a:extLst>
            </p:cNvPr>
            <p:cNvSpPr/>
            <p:nvPr/>
          </p:nvSpPr>
          <p:spPr>
            <a:xfrm>
              <a:off x="6091548" y="1618278"/>
              <a:ext cx="1356014" cy="1356014"/>
            </a:xfrm>
            <a:prstGeom prst="ellipse">
              <a:avLst/>
            </a:prstGeom>
            <a:solidFill>
              <a:srgbClr val="43A3A0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B8200E-7A09-7F44-A85B-1C8596600E80}"/>
                </a:ext>
              </a:extLst>
            </p:cNvPr>
            <p:cNvSpPr/>
            <p:nvPr/>
          </p:nvSpPr>
          <p:spPr>
            <a:xfrm>
              <a:off x="6182900" y="1709630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C18460-A66D-E540-95C8-2DD6CD0D8DF7}"/>
                </a:ext>
              </a:extLst>
            </p:cNvPr>
            <p:cNvSpPr txBox="1"/>
            <p:nvPr/>
          </p:nvSpPr>
          <p:spPr>
            <a:xfrm>
              <a:off x="6210176" y="2100076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How?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FFB4F9-E8B8-5F4E-BF02-638DB2F00B7B}"/>
              </a:ext>
            </a:extLst>
          </p:cNvPr>
          <p:cNvGrpSpPr/>
          <p:nvPr/>
        </p:nvGrpSpPr>
        <p:grpSpPr>
          <a:xfrm>
            <a:off x="20103775" y="4308198"/>
            <a:ext cx="3616038" cy="3616037"/>
            <a:chOff x="7538915" y="1615574"/>
            <a:chExt cx="1356014" cy="135601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2A55330-73C5-DC43-872F-B1FB746FA9C0}"/>
                </a:ext>
              </a:extLst>
            </p:cNvPr>
            <p:cNvSpPr/>
            <p:nvPr/>
          </p:nvSpPr>
          <p:spPr>
            <a:xfrm>
              <a:off x="7538915" y="1615574"/>
              <a:ext cx="1356014" cy="1356014"/>
            </a:xfrm>
            <a:prstGeom prst="ellipse">
              <a:avLst/>
            </a:prstGeom>
            <a:solidFill>
              <a:srgbClr val="F65A34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ECF583-DC31-F545-ABD7-5CE6CF65BFFE}"/>
                </a:ext>
              </a:extLst>
            </p:cNvPr>
            <p:cNvSpPr/>
            <p:nvPr/>
          </p:nvSpPr>
          <p:spPr>
            <a:xfrm>
              <a:off x="7630267" y="1706926"/>
              <a:ext cx="1173308" cy="11733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702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A834D3-C9C2-FE4C-A798-2F1CE721E52C}"/>
                </a:ext>
              </a:extLst>
            </p:cNvPr>
            <p:cNvSpPr txBox="1"/>
            <p:nvPr/>
          </p:nvSpPr>
          <p:spPr>
            <a:xfrm>
              <a:off x="7657543" y="2097373"/>
              <a:ext cx="1146032" cy="357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600" dirty="0"/>
                <a:t>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8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in action</a:t>
            </a:r>
          </a:p>
        </p:txBody>
      </p:sp>
      <p:pic>
        <p:nvPicPr>
          <p:cNvPr id="7" name="Picture 6" descr="Black and white film board">
            <a:extLst>
              <a:ext uri="{FF2B5EF4-FFF2-40B4-BE49-F238E27FC236}">
                <a16:creationId xmlns:a16="http://schemas.microsoft.com/office/drawing/2014/main" id="{53675FBB-CB47-45C8-98B8-7A64572AD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6" y="1975727"/>
            <a:ext cx="13065024" cy="87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868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go…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Grey_image_placement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8081"/>
          <a:stretch>
            <a:fillRect/>
          </a:stretch>
        </p:blipFill>
        <p:spPr>
          <a:xfrm>
            <a:off x="1583333" y="2381268"/>
            <a:ext cx="19836000" cy="9354000"/>
          </a:xfrm>
        </p:spPr>
      </p:pic>
      <p:pic>
        <p:nvPicPr>
          <p:cNvPr id="13" name="Picture 12" descr="Paragliding above clouds at sunset">
            <a:extLst>
              <a:ext uri="{FF2B5EF4-FFF2-40B4-BE49-F238E27FC236}">
                <a16:creationId xmlns:a16="http://schemas.microsoft.com/office/drawing/2014/main" id="{1721A700-6AFC-43C1-BE28-F0A82FF19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59" y="2149474"/>
            <a:ext cx="20215373" cy="101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180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Grey_image_placement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8081"/>
          <a:stretch>
            <a:fillRect/>
          </a:stretch>
        </p:blipFill>
        <p:spPr>
          <a:xfrm>
            <a:off x="1583333" y="2381268"/>
            <a:ext cx="19836000" cy="9354000"/>
          </a:xfrm>
        </p:spPr>
      </p:pic>
      <p:pic>
        <p:nvPicPr>
          <p:cNvPr id="6" name="Picture 5" descr="Close-up of question mark on a hardwood floor against a wall">
            <a:extLst>
              <a:ext uri="{FF2B5EF4-FFF2-40B4-BE49-F238E27FC236}">
                <a16:creationId xmlns:a16="http://schemas.microsoft.com/office/drawing/2014/main" id="{24936D6F-6260-4025-A5A9-00F7AF7B84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33" y="2083358"/>
            <a:ext cx="20252267" cy="99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236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4" y="3505632"/>
            <a:ext cx="154692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Thank you. Get in touch:</a:t>
            </a:r>
          </a:p>
          <a:p>
            <a:pPr algn="l"/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Denise Chilton</a:t>
            </a:r>
          </a:p>
          <a:p>
            <a:pPr algn="l"/>
            <a:r>
              <a:rPr lang="en-GB" sz="6000" b="0" dirty="0">
                <a:latin typeface="Arial" panose="020B0604020202020204" pitchFamily="34" charset="0"/>
                <a:cs typeface="Arial" panose="020B0604020202020204" pitchFamily="34" charset="0"/>
              </a:rPr>
              <a:t>hello@denisechilton.co.uk</a:t>
            </a:r>
          </a:p>
          <a:p>
            <a:pPr algn="l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www.denisechilton.co.uk</a:t>
            </a:r>
          </a:p>
          <a:p>
            <a:pPr algn="l"/>
            <a:r>
              <a:rPr lang="en-GB" sz="6000" b="0" dirty="0">
                <a:latin typeface="Arial" panose="020B0604020202020204" pitchFamily="34" charset="0"/>
                <a:cs typeface="Arial" panose="020B0604020202020204" pitchFamily="34" charset="0"/>
              </a:rPr>
              <a:t>Twitter @DeniseChilton</a:t>
            </a:r>
            <a:endParaRPr lang="en-GB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48DA-2151-43A7-B09E-C0326F3A9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3" y="10212051"/>
            <a:ext cx="20472973" cy="234336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D7424D7-8477-6022-23E3-0D7F3D15A311}"/>
              </a:ext>
            </a:extLst>
          </p:cNvPr>
          <p:cNvGrpSpPr/>
          <p:nvPr/>
        </p:nvGrpSpPr>
        <p:grpSpPr>
          <a:xfrm>
            <a:off x="12456046" y="5459151"/>
            <a:ext cx="10567820" cy="3393145"/>
            <a:chOff x="13816180" y="5662227"/>
            <a:chExt cx="10567820" cy="339314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6E82D8-F41E-F95E-BD51-7B496CF5041C}"/>
                </a:ext>
              </a:extLst>
            </p:cNvPr>
            <p:cNvSpPr/>
            <p:nvPr/>
          </p:nvSpPr>
          <p:spPr>
            <a:xfrm>
              <a:off x="13816180" y="7116380"/>
              <a:ext cx="1056782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Except where otherwise noted, this work is licensed under the Creative Commons Attribution-</a:t>
              </a:r>
              <a:r>
                <a:rPr lang="en-GB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NonCommercial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0" dirty="0" err="1">
                  <a:latin typeface="Arial" panose="020B0604020202020204" pitchFamily="34" charset="0"/>
                  <a:cs typeface="Arial" panose="020B0604020202020204" pitchFamily="34" charset="0"/>
                </a:rPr>
                <a:t>ShareAlike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 4.0 International License. To view a copy of this license, </a:t>
              </a:r>
              <a:r>
                <a:rPr lang="en-GB" b="0" u="sng" dirty="0"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https://creativecommons.org/licenses/by-nc-sa/4.0/</a:t>
              </a:r>
              <a:r>
                <a:rPr lang="en-GB" b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F7E9D6-8302-2555-F0D8-974417ED1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3898" y="5662227"/>
              <a:ext cx="3417702" cy="1195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23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4C096-5FEC-4A64-AB21-D15F761F0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4" y="1160585"/>
            <a:ext cx="8749968" cy="13298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4F65DF-FA0E-4D67-8583-05250ACF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0561" y="0"/>
            <a:ext cx="5933690" cy="28541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74006E-F178-47A3-88CF-98B6E167755D}"/>
              </a:ext>
            </a:extLst>
          </p:cNvPr>
          <p:cNvSpPr txBox="1"/>
          <p:nvPr/>
        </p:nvSpPr>
        <p:spPr>
          <a:xfrm>
            <a:off x="989903" y="3892493"/>
            <a:ext cx="18087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A Coaching Approach to Career Conversations – Session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7ECBC-3977-4499-B38D-CE180DE8051B}"/>
              </a:ext>
            </a:extLst>
          </p:cNvPr>
          <p:cNvSpPr txBox="1"/>
          <p:nvPr/>
        </p:nvSpPr>
        <p:spPr>
          <a:xfrm>
            <a:off x="989904" y="6858000"/>
            <a:ext cx="10050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Denise Chilton</a:t>
            </a:r>
          </a:p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Career and Leadership Coach</a:t>
            </a:r>
          </a:p>
          <a:p>
            <a:pPr algn="l"/>
            <a:r>
              <a:rPr lang="en-GB" sz="5600" b="0" dirty="0">
                <a:latin typeface="Arial" panose="020B0604020202020204" pitchFamily="34" charset="0"/>
                <a:cs typeface="Arial" panose="020B0604020202020204" pitchFamily="34" charset="0"/>
              </a:rPr>
              <a:t>Denise Chilton Coaching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8570E-0E8B-4A30-BCF9-5368B50B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3" y="10212051"/>
            <a:ext cx="20472973" cy="23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7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covered last time 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964800" y="2178266"/>
            <a:ext cx="18619200" cy="7146000"/>
          </a:xfrm>
        </p:spPr>
        <p:txBody>
          <a:bodyPr/>
          <a:lstStyle/>
          <a:p>
            <a:r>
              <a:rPr lang="en-US" dirty="0"/>
              <a:t>Why a coaching approach to career conversation?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Coaching relationship</a:t>
            </a:r>
          </a:p>
          <a:p>
            <a:br>
              <a:rPr lang="en-US" dirty="0"/>
            </a:br>
            <a:r>
              <a:rPr lang="en-US" dirty="0"/>
              <a:t>Coaching principles</a:t>
            </a:r>
          </a:p>
          <a:p>
            <a:endParaRPr lang="en-US" dirty="0"/>
          </a:p>
          <a:p>
            <a:r>
              <a:rPr lang="en-US" dirty="0"/>
              <a:t>Contracting </a:t>
            </a:r>
          </a:p>
          <a:p>
            <a:endParaRPr lang="en-US" dirty="0"/>
          </a:p>
          <a:p>
            <a:r>
              <a:rPr lang="en-US" dirty="0"/>
              <a:t>Core Skills </a:t>
            </a:r>
          </a:p>
          <a:p>
            <a:endParaRPr lang="en-US" dirty="0"/>
          </a:p>
          <a:p>
            <a:r>
              <a:rPr lang="en-US" dirty="0"/>
              <a:t>Time for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23383464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cover this time…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Structuring a coaching conversation</a:t>
            </a:r>
          </a:p>
          <a:p>
            <a:endParaRPr lang="en-US" dirty="0"/>
          </a:p>
          <a:p>
            <a:r>
              <a:rPr lang="en-US" dirty="0"/>
              <a:t>Offer a coaching model - </a:t>
            </a:r>
            <a:r>
              <a:rPr lang="en-US" dirty="0">
                <a:solidFill>
                  <a:srgbClr val="FF0000"/>
                </a:solidFill>
              </a:rPr>
              <a:t>GROW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Coaching in action… live demonstration</a:t>
            </a:r>
          </a:p>
          <a:p>
            <a:endParaRPr lang="en-US" dirty="0"/>
          </a:p>
          <a:p>
            <a:r>
              <a:rPr lang="en-US" dirty="0"/>
              <a:t>Opportunity to have a go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Begin with the end in mind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What do you want to be saying as you leave the session today?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7BC5A-FA44-4065-A67E-5C3FE2E218F9}"/>
              </a:ext>
            </a:extLst>
          </p:cNvPr>
          <p:cNvSpPr txBox="1"/>
          <p:nvPr/>
        </p:nvSpPr>
        <p:spPr>
          <a:xfrm>
            <a:off x="6139691" y="4963739"/>
            <a:ext cx="12385375" cy="711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43" lvl="1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endParaRPr lang="en-US" sz="5400" b="0" i="1" dirty="0">
              <a:latin typeface="Arial"/>
              <a:cs typeface="Arial"/>
            </a:endParaRPr>
          </a:p>
          <a:p>
            <a:pPr marL="742943" lvl="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r>
              <a:rPr lang="en-US" sz="5400" b="0" i="1" dirty="0">
                <a:latin typeface="Arial"/>
                <a:cs typeface="Arial"/>
              </a:rPr>
              <a:t>I am….   I have …….</a:t>
            </a:r>
          </a:p>
          <a:p>
            <a:pPr marL="742943" lvl="3" indent="-285743" algn="l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endParaRPr lang="en-US" sz="5400" b="0" i="1" dirty="0">
              <a:latin typeface="Arial"/>
              <a:cs typeface="Arial"/>
            </a:endParaRPr>
          </a:p>
          <a:p>
            <a:pPr marL="742943" lvl="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r>
              <a:rPr lang="en-US" sz="5400" b="0" dirty="0">
                <a:latin typeface="Arial"/>
                <a:cs typeface="Arial"/>
              </a:rPr>
              <a:t>Present tense</a:t>
            </a:r>
          </a:p>
          <a:p>
            <a:pPr marL="742943" lvl="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r>
              <a:rPr lang="en-US" sz="5400" b="0" dirty="0">
                <a:latin typeface="Arial"/>
                <a:cs typeface="Arial"/>
              </a:rPr>
              <a:t>Positive</a:t>
            </a:r>
          </a:p>
          <a:p>
            <a:pPr marL="742943" lvl="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r>
              <a:rPr lang="en-US" sz="5400" b="0" dirty="0">
                <a:latin typeface="Arial"/>
                <a:cs typeface="Arial"/>
              </a:rPr>
              <a:t>Personal</a:t>
            </a:r>
          </a:p>
          <a:p>
            <a:pPr marL="742943" lvl="3" indent="-285743">
              <a:spcAft>
                <a:spcPts val="1000"/>
              </a:spcAft>
              <a:buClr>
                <a:srgbClr val="43A3A0"/>
              </a:buClr>
              <a:buFont typeface="Arial" panose="020B0604020202020204" pitchFamily="34" charset="0"/>
              <a:buChar char="•"/>
            </a:pPr>
            <a:r>
              <a:rPr lang="en-US" sz="5400" b="0" dirty="0">
                <a:latin typeface="Arial"/>
                <a:cs typeface="Arial"/>
              </a:rPr>
              <a:t>Possible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/>
              <a:t>What do you already know about the </a:t>
            </a:r>
            <a:r>
              <a:rPr lang="en-US" dirty="0">
                <a:solidFill>
                  <a:srgbClr val="FF0000"/>
                </a:solidFill>
              </a:rPr>
              <a:t>GROW</a:t>
            </a:r>
            <a:r>
              <a:rPr lang="en-US" dirty="0"/>
              <a:t> model? 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039581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67" y="1015200"/>
            <a:ext cx="22453200" cy="971269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FF0000"/>
                </a:solidFill>
              </a:rPr>
              <a:t>GROW</a:t>
            </a:r>
            <a:r>
              <a:rPr lang="en-US" dirty="0"/>
              <a:t> model?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964799" y="2754000"/>
            <a:ext cx="19846267" cy="7146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Developed in 1980’s – John Whitmore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Simple 4 step process to help structure a coaching conversation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And there are other models…</a:t>
            </a:r>
          </a:p>
        </p:txBody>
      </p:sp>
    </p:spTree>
    <p:extLst>
      <p:ext uri="{BB962C8B-B14F-4D97-AF65-F5344CB8AC3E}">
        <p14:creationId xmlns:p14="http://schemas.microsoft.com/office/powerpoint/2010/main" val="37873428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67" y="1015200"/>
            <a:ext cx="22453200" cy="971269"/>
          </a:xfrm>
        </p:spPr>
        <p:txBody>
          <a:bodyPr/>
          <a:lstStyle/>
          <a:p>
            <a:r>
              <a:rPr lang="en-US" dirty="0"/>
              <a:t>GROW - </a:t>
            </a:r>
            <a:r>
              <a:rPr lang="en-US" sz="8000" dirty="0">
                <a:solidFill>
                  <a:srgbClr val="FF0000"/>
                </a:solidFill>
              </a:rPr>
              <a:t>G</a:t>
            </a:r>
            <a:r>
              <a:rPr lang="en-US" dirty="0"/>
              <a:t>OAL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the goal?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Where are we heading?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do you want to get out of our time together?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do you want to achieve?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do you want to be different?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- </a:t>
            </a:r>
            <a:r>
              <a:rPr lang="en-US" sz="8000" dirty="0">
                <a:solidFill>
                  <a:srgbClr val="FF0000"/>
                </a:solidFill>
              </a:rPr>
              <a:t>R</a:t>
            </a:r>
            <a:r>
              <a:rPr lang="en-US" dirty="0"/>
              <a:t>EALITY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happening now?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What is the current situation?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What have you already tried?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375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Prospe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FACF35"/>
      </a:accent1>
      <a:accent2>
        <a:srgbClr val="2CBEC0"/>
      </a:accent2>
      <a:accent3>
        <a:srgbClr val="EE5127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551</Words>
  <Application>Microsoft Office PowerPoint</Application>
  <PresentationFormat>Custom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CircularStd-Bold</vt:lpstr>
      <vt:lpstr>CircularStd-Book</vt:lpstr>
      <vt:lpstr>Helvetica Neue</vt:lpstr>
      <vt:lpstr>White</vt:lpstr>
      <vt:lpstr>PowerPoint Presentation</vt:lpstr>
      <vt:lpstr>PowerPoint Presentation</vt:lpstr>
      <vt:lpstr>What we covered last time …</vt:lpstr>
      <vt:lpstr>What we will cover this time…</vt:lpstr>
      <vt:lpstr>Begin with the end in mind</vt:lpstr>
      <vt:lpstr>PowerPoint Presentation</vt:lpstr>
      <vt:lpstr>What is the GROW model?</vt:lpstr>
      <vt:lpstr>GROW - GOAL</vt:lpstr>
      <vt:lpstr>GROW - REALITY </vt:lpstr>
      <vt:lpstr>GROW - OPTIONS </vt:lpstr>
      <vt:lpstr>GROW - WIN </vt:lpstr>
      <vt:lpstr>The Power of Open Questions</vt:lpstr>
      <vt:lpstr>Coaching in action</vt:lpstr>
      <vt:lpstr>Have a go…</vt:lpstr>
      <vt:lpstr>Any Questions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Kennedy, Catherine</dc:creator>
  <cp:keywords/>
  <dc:description/>
  <cp:lastModifiedBy>Silvestri, Stefania</cp:lastModifiedBy>
  <cp:revision>56</cp:revision>
  <dcterms:modified xsi:type="dcterms:W3CDTF">2024-08-22T10:30:03Z</dcterms:modified>
  <cp:category/>
</cp:coreProperties>
</file>