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0" r:id="rId4"/>
    <p:sldId id="260" r:id="rId5"/>
    <p:sldId id="259" r:id="rId6"/>
    <p:sldId id="277" r:id="rId7"/>
    <p:sldId id="269" r:id="rId8"/>
    <p:sldId id="274" r:id="rId9"/>
    <p:sldId id="284" r:id="rId10"/>
    <p:sldId id="291" r:id="rId11"/>
    <p:sldId id="278" r:id="rId12"/>
    <p:sldId id="279" r:id="rId13"/>
    <p:sldId id="286" r:id="rId14"/>
    <p:sldId id="285" r:id="rId15"/>
    <p:sldId id="287" r:id="rId16"/>
    <p:sldId id="679" r:id="rId17"/>
    <p:sldId id="288" r:id="rId18"/>
    <p:sldId id="680" r:id="rId19"/>
    <p:sldId id="289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B768C-2A4C-4C89-B09C-D5B79334E90D}" v="36" dt="2021-06-26T06:11:50.9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0"/>
    <p:restoredTop sz="94824"/>
  </p:normalViewPr>
  <p:slideViewPr>
    <p:cSldViewPr snapToGrid="0" snapToObjects="1">
      <p:cViewPr varScale="1">
        <p:scale>
          <a:sx n="30" d="100"/>
          <a:sy n="30" d="100"/>
        </p:scale>
        <p:origin x="992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Chilton" userId="520df850-50bf-46ca-9641-e3aaf24b0ce6" providerId="ADAL" clId="{13BB768C-2A4C-4C89-B09C-D5B79334E90D}"/>
    <pc:docChg chg="undo redo custSel addSld delSld modSld sldOrd">
      <pc:chgData name="Denise Chilton" userId="520df850-50bf-46ca-9641-e3aaf24b0ce6" providerId="ADAL" clId="{13BB768C-2A4C-4C89-B09C-D5B79334E90D}" dt="2021-06-28T16:45:24.842" v="2991" actId="1076"/>
      <pc:docMkLst>
        <pc:docMk/>
      </pc:docMkLst>
      <pc:sldChg chg="modSp mod">
        <pc:chgData name="Denise Chilton" userId="520df850-50bf-46ca-9641-e3aaf24b0ce6" providerId="ADAL" clId="{13BB768C-2A4C-4C89-B09C-D5B79334E90D}" dt="2021-06-20T04:56:10.042" v="1254" actId="20577"/>
        <pc:sldMkLst>
          <pc:docMk/>
          <pc:sldMk cId="1154678772" sldId="257"/>
        </pc:sldMkLst>
        <pc:spChg chg="mod">
          <ac:chgData name="Denise Chilton" userId="520df850-50bf-46ca-9641-e3aaf24b0ce6" providerId="ADAL" clId="{13BB768C-2A4C-4C89-B09C-D5B79334E90D}" dt="2021-06-20T04:56:10.042" v="1254" actId="20577"/>
          <ac:spMkLst>
            <pc:docMk/>
            <pc:sldMk cId="1154678772" sldId="257"/>
            <ac:spMk id="13" creationId="{8D74006E-F178-47A3-88CF-98B6E167755D}"/>
          </ac:spMkLst>
        </pc:spChg>
        <pc:spChg chg="mod">
          <ac:chgData name="Denise Chilton" userId="520df850-50bf-46ca-9641-e3aaf24b0ce6" providerId="ADAL" clId="{13BB768C-2A4C-4C89-B09C-D5B79334E90D}" dt="2021-06-19T10:49:15.450" v="147" actId="20577"/>
          <ac:spMkLst>
            <pc:docMk/>
            <pc:sldMk cId="1154678772" sldId="257"/>
            <ac:spMk id="14" creationId="{2937ECBC-3977-4499-B38D-CE180DE8051B}"/>
          </ac:spMkLst>
        </pc:spChg>
      </pc:sldChg>
      <pc:sldChg chg="addSp modSp mod">
        <pc:chgData name="Denise Chilton" userId="520df850-50bf-46ca-9641-e3aaf24b0ce6" providerId="ADAL" clId="{13BB768C-2A4C-4C89-B09C-D5B79334E90D}" dt="2021-06-20T04:58:35.501" v="1346" actId="122"/>
        <pc:sldMkLst>
          <pc:docMk/>
          <pc:sldMk cId="0" sldId="259"/>
        </pc:sldMkLst>
        <pc:spChg chg="mod">
          <ac:chgData name="Denise Chilton" userId="520df850-50bf-46ca-9641-e3aaf24b0ce6" providerId="ADAL" clId="{13BB768C-2A4C-4C89-B09C-D5B79334E90D}" dt="2021-06-20T04:58:28.871" v="1345" actId="122"/>
          <ac:spMkLst>
            <pc:docMk/>
            <pc:sldMk cId="0" sldId="259"/>
            <ac:spMk id="4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19T10:59:49.799" v="770" actId="20577"/>
          <ac:spMkLst>
            <pc:docMk/>
            <pc:sldMk cId="0" sldId="259"/>
            <ac:spMk id="5" creationId="{00000000-0000-0000-0000-000000000000}"/>
          </ac:spMkLst>
        </pc:spChg>
        <pc:spChg chg="add mod">
          <ac:chgData name="Denise Chilton" userId="520df850-50bf-46ca-9641-e3aaf24b0ce6" providerId="ADAL" clId="{13BB768C-2A4C-4C89-B09C-D5B79334E90D}" dt="2021-06-20T04:58:35.501" v="1346" actId="122"/>
          <ac:spMkLst>
            <pc:docMk/>
            <pc:sldMk cId="0" sldId="259"/>
            <ac:spMk id="6" creationId="{4937BC5A-FA44-4065-A67E-5C3FE2E218F9}"/>
          </ac:spMkLst>
        </pc:spChg>
      </pc:sldChg>
      <pc:sldChg chg="modSp mod ord">
        <pc:chgData name="Denise Chilton" userId="520df850-50bf-46ca-9641-e3aaf24b0ce6" providerId="ADAL" clId="{13BB768C-2A4C-4C89-B09C-D5B79334E90D}" dt="2021-06-19T10:54:38.452" v="586" actId="20577"/>
        <pc:sldMkLst>
          <pc:docMk/>
          <pc:sldMk cId="0" sldId="260"/>
        </pc:sldMkLst>
        <pc:spChg chg="mod">
          <ac:chgData name="Denise Chilton" userId="520df850-50bf-46ca-9641-e3aaf24b0ce6" providerId="ADAL" clId="{13BB768C-2A4C-4C89-B09C-D5B79334E90D}" dt="2021-06-19T10:53:06.553" v="39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19T10:54:38.452" v="586" actId="20577"/>
          <ac:spMkLst>
            <pc:docMk/>
            <pc:sldMk cId="0" sldId="260"/>
            <ac:spMk id="3" creationId="{00000000-0000-0000-0000-000000000000}"/>
          </ac:spMkLst>
        </pc:spChg>
      </pc:sldChg>
      <pc:sldChg chg="delSp modSp mod ord">
        <pc:chgData name="Denise Chilton" userId="520df850-50bf-46ca-9641-e3aaf24b0ce6" providerId="ADAL" clId="{13BB768C-2A4C-4C89-B09C-D5B79334E90D}" dt="2021-06-20T05:11:10.815" v="1711"/>
        <pc:sldMkLst>
          <pc:docMk/>
          <pc:sldMk cId="0" sldId="269"/>
        </pc:sldMkLst>
        <pc:spChg chg="mod">
          <ac:chgData name="Denise Chilton" userId="520df850-50bf-46ca-9641-e3aaf24b0ce6" providerId="ADAL" clId="{13BB768C-2A4C-4C89-B09C-D5B79334E90D}" dt="2021-06-20T05:10:12.196" v="1669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19T11:04:11.732" v="1148" actId="20577"/>
          <ac:spMkLst>
            <pc:docMk/>
            <pc:sldMk cId="0" sldId="269"/>
            <ac:spMk id="3" creationId="{00000000-0000-0000-0000-000000000000}"/>
          </ac:spMkLst>
        </pc:spChg>
        <pc:spChg chg="del mod">
          <ac:chgData name="Denise Chilton" userId="520df850-50bf-46ca-9641-e3aaf24b0ce6" providerId="ADAL" clId="{13BB768C-2A4C-4C89-B09C-D5B79334E90D}" dt="2021-06-20T04:59:36.061" v="1349" actId="478"/>
          <ac:spMkLst>
            <pc:docMk/>
            <pc:sldMk cId="0" sldId="269"/>
            <ac:spMk id="4" creationId="{00000000-0000-0000-0000-000000000000}"/>
          </ac:spMkLst>
        </pc:spChg>
      </pc:sldChg>
      <pc:sldChg chg="delSp modSp del mod delDesignElem">
        <pc:chgData name="Denise Chilton" userId="520df850-50bf-46ca-9641-e3aaf24b0ce6" providerId="ADAL" clId="{13BB768C-2A4C-4C89-B09C-D5B79334E90D}" dt="2021-06-26T06:12:31.646" v="2976" actId="47"/>
        <pc:sldMkLst>
          <pc:docMk/>
          <pc:sldMk cId="405222773" sldId="273"/>
        </pc:sldMkLst>
        <pc:spChg chg="del mod">
          <ac:chgData name="Denise Chilton" userId="520df850-50bf-46ca-9641-e3aaf24b0ce6" providerId="ADAL" clId="{13BB768C-2A4C-4C89-B09C-D5B79334E90D}" dt="2021-06-26T06:05:38.824" v="2901"/>
          <ac:spMkLst>
            <pc:docMk/>
            <pc:sldMk cId="405222773" sldId="273"/>
            <ac:spMk id="3" creationId="{19292D91-AEAC-4941-9E68-BEC85010502B}"/>
          </ac:spMkLst>
        </pc:spChg>
        <pc:spChg chg="mod">
          <ac:chgData name="Denise Chilton" userId="520df850-50bf-46ca-9641-e3aaf24b0ce6" providerId="ADAL" clId="{13BB768C-2A4C-4C89-B09C-D5B79334E90D}" dt="2021-06-26T06:05:26.875" v="2898" actId="14100"/>
          <ac:spMkLst>
            <pc:docMk/>
            <pc:sldMk cId="405222773" sldId="273"/>
            <ac:spMk id="5" creationId="{6BE9392D-119F-4B02-BB38-E9F6592C598E}"/>
          </ac:spMkLst>
        </pc:spChg>
      </pc:sldChg>
      <pc:sldChg chg="addSp modSp mod ord">
        <pc:chgData name="Denise Chilton" userId="520df850-50bf-46ca-9641-e3aaf24b0ce6" providerId="ADAL" clId="{13BB768C-2A4C-4C89-B09C-D5B79334E90D}" dt="2021-06-20T05:12:09.978" v="1794" actId="21"/>
        <pc:sldMkLst>
          <pc:docMk/>
          <pc:sldMk cId="2850222352" sldId="274"/>
        </pc:sldMkLst>
        <pc:spChg chg="mod">
          <ac:chgData name="Denise Chilton" userId="520df850-50bf-46ca-9641-e3aaf24b0ce6" providerId="ADAL" clId="{13BB768C-2A4C-4C89-B09C-D5B79334E90D}" dt="2021-06-19T11:04:35.580" v="1173" actId="6549"/>
          <ac:spMkLst>
            <pc:docMk/>
            <pc:sldMk cId="2850222352" sldId="274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0T05:12:09.978" v="1794" actId="21"/>
          <ac:spMkLst>
            <pc:docMk/>
            <pc:sldMk cId="2850222352" sldId="274"/>
            <ac:spMk id="3" creationId="{00000000-0000-0000-0000-000000000000}"/>
          </ac:spMkLst>
        </pc:spChg>
        <pc:picChg chg="mod">
          <ac:chgData name="Denise Chilton" userId="520df850-50bf-46ca-9641-e3aaf24b0ce6" providerId="ADAL" clId="{13BB768C-2A4C-4C89-B09C-D5B79334E90D}" dt="2021-06-20T05:01:38.332" v="1354" actId="1076"/>
          <ac:picMkLst>
            <pc:docMk/>
            <pc:sldMk cId="2850222352" sldId="274"/>
            <ac:picMk id="5" creationId="{00000000-0000-0000-0000-000000000000}"/>
          </ac:picMkLst>
        </pc:picChg>
        <pc:picChg chg="add mod">
          <ac:chgData name="Denise Chilton" userId="520df850-50bf-46ca-9641-e3aaf24b0ce6" providerId="ADAL" clId="{13BB768C-2A4C-4C89-B09C-D5B79334E90D}" dt="2021-06-20T05:01:38.332" v="1354" actId="1076"/>
          <ac:picMkLst>
            <pc:docMk/>
            <pc:sldMk cId="2850222352" sldId="274"/>
            <ac:picMk id="1026" creationId="{CC5AE915-E6D7-4B70-80BC-600F8B82E266}"/>
          </ac:picMkLst>
        </pc:picChg>
      </pc:sldChg>
      <pc:sldChg chg="modSp mod">
        <pc:chgData name="Denise Chilton" userId="520df850-50bf-46ca-9641-e3aaf24b0ce6" providerId="ADAL" clId="{13BB768C-2A4C-4C89-B09C-D5B79334E90D}" dt="2021-06-20T05:10:00.196" v="1659" actId="20577"/>
        <pc:sldMkLst>
          <pc:docMk/>
          <pc:sldMk cId="2561235205" sldId="275"/>
        </pc:sldMkLst>
        <pc:spChg chg="mod">
          <ac:chgData name="Denise Chilton" userId="520df850-50bf-46ca-9641-e3aaf24b0ce6" providerId="ADAL" clId="{13BB768C-2A4C-4C89-B09C-D5B79334E90D}" dt="2021-06-20T05:10:00.196" v="1659" actId="20577"/>
          <ac:spMkLst>
            <pc:docMk/>
            <pc:sldMk cId="2561235205" sldId="275"/>
            <ac:spMk id="13" creationId="{8D74006E-F178-47A3-88CF-98B6E167755D}"/>
          </ac:spMkLst>
        </pc:spChg>
      </pc:sldChg>
      <pc:sldChg chg="modSp add del mod ord">
        <pc:chgData name="Denise Chilton" userId="520df850-50bf-46ca-9641-e3aaf24b0ce6" providerId="ADAL" clId="{13BB768C-2A4C-4C89-B09C-D5B79334E90D}" dt="2021-06-20T05:26:38.303" v="2753" actId="47"/>
        <pc:sldMkLst>
          <pc:docMk/>
          <pc:sldMk cId="2338346431" sldId="276"/>
        </pc:sldMkLst>
        <pc:spChg chg="mod">
          <ac:chgData name="Denise Chilton" userId="520df850-50bf-46ca-9641-e3aaf24b0ce6" providerId="ADAL" clId="{13BB768C-2A4C-4C89-B09C-D5B79334E90D}" dt="2021-06-20T04:57:05.804" v="1329" actId="20577"/>
          <ac:spMkLst>
            <pc:docMk/>
            <pc:sldMk cId="2338346431" sldId="276"/>
            <ac:spMk id="3" creationId="{00000000-0000-0000-0000-000000000000}"/>
          </ac:spMkLst>
        </pc:spChg>
      </pc:sldChg>
      <pc:sldChg chg="delSp modSp add mod">
        <pc:chgData name="Denise Chilton" userId="520df850-50bf-46ca-9641-e3aaf24b0ce6" providerId="ADAL" clId="{13BB768C-2A4C-4C89-B09C-D5B79334E90D}" dt="2021-06-20T04:59:03.237" v="1347" actId="114"/>
        <pc:sldMkLst>
          <pc:docMk/>
          <pc:sldMk cId="3203958195" sldId="277"/>
        </pc:sldMkLst>
        <pc:spChg chg="del mod">
          <ac:chgData name="Denise Chilton" userId="520df850-50bf-46ca-9641-e3aaf24b0ce6" providerId="ADAL" clId="{13BB768C-2A4C-4C89-B09C-D5B79334E90D}" dt="2021-06-19T11:00:51.164" v="887" actId="478"/>
          <ac:spMkLst>
            <pc:docMk/>
            <pc:sldMk cId="3203958195" sldId="277"/>
            <ac:spMk id="4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0T04:59:03.237" v="1347" actId="114"/>
          <ac:spMkLst>
            <pc:docMk/>
            <pc:sldMk cId="3203958195" sldId="277"/>
            <ac:spMk id="5" creationId="{00000000-0000-0000-0000-000000000000}"/>
          </ac:spMkLst>
        </pc:spChg>
        <pc:spChg chg="del mod">
          <ac:chgData name="Denise Chilton" userId="520df850-50bf-46ca-9641-e3aaf24b0ce6" providerId="ADAL" clId="{13BB768C-2A4C-4C89-B09C-D5B79334E90D}" dt="2021-06-19T11:00:35.248" v="874" actId="478"/>
          <ac:spMkLst>
            <pc:docMk/>
            <pc:sldMk cId="3203958195" sldId="277"/>
            <ac:spMk id="6" creationId="{4937BC5A-FA44-4065-A67E-5C3FE2E218F9}"/>
          </ac:spMkLst>
        </pc:spChg>
      </pc:sldChg>
      <pc:sldChg chg="modSp add mod ord">
        <pc:chgData name="Denise Chilton" userId="520df850-50bf-46ca-9641-e3aaf24b0ce6" providerId="ADAL" clId="{13BB768C-2A4C-4C89-B09C-D5B79334E90D}" dt="2021-06-28T16:44:09.179" v="2983" actId="20577"/>
        <pc:sldMkLst>
          <pc:docMk/>
          <pc:sldMk cId="3178558602" sldId="278"/>
        </pc:sldMkLst>
        <pc:spChg chg="mod">
          <ac:chgData name="Denise Chilton" userId="520df850-50bf-46ca-9641-e3aaf24b0ce6" providerId="ADAL" clId="{13BB768C-2A4C-4C89-B09C-D5B79334E90D}" dt="2021-06-20T05:08:12.153" v="1439" actId="6549"/>
          <ac:spMkLst>
            <pc:docMk/>
            <pc:sldMk cId="3178558602" sldId="278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8T16:44:09.179" v="2983" actId="20577"/>
          <ac:spMkLst>
            <pc:docMk/>
            <pc:sldMk cId="3178558602" sldId="278"/>
            <ac:spMk id="3" creationId="{00000000-0000-0000-0000-000000000000}"/>
          </ac:spMkLst>
        </pc:spChg>
      </pc:sldChg>
      <pc:sldChg chg="modSp mod ord">
        <pc:chgData name="Denise Chilton" userId="520df850-50bf-46ca-9641-e3aaf24b0ce6" providerId="ADAL" clId="{13BB768C-2A4C-4C89-B09C-D5B79334E90D}" dt="2021-06-20T05:17:54.279" v="2199"/>
        <pc:sldMkLst>
          <pc:docMk/>
          <pc:sldMk cId="0" sldId="279"/>
        </pc:sldMkLst>
        <pc:spChg chg="mod">
          <ac:chgData name="Denise Chilton" userId="520df850-50bf-46ca-9641-e3aaf24b0ce6" providerId="ADAL" clId="{13BB768C-2A4C-4C89-B09C-D5B79334E90D}" dt="2021-06-20T05:08:58.239" v="1501" actId="20577"/>
          <ac:spMkLst>
            <pc:docMk/>
            <pc:sldMk cId="0" sldId="279"/>
            <ac:spMk id="4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0T05:16:54.467" v="2194" actId="20577"/>
          <ac:spMkLst>
            <pc:docMk/>
            <pc:sldMk cId="0" sldId="279"/>
            <ac:spMk id="5" creationId="{00000000-0000-0000-0000-000000000000}"/>
          </ac:spMkLst>
        </pc:spChg>
      </pc:sldChg>
      <pc:sldChg chg="addSp delSp modSp new del">
        <pc:chgData name="Denise Chilton" userId="520df850-50bf-46ca-9641-e3aaf24b0ce6" providerId="ADAL" clId="{13BB768C-2A4C-4C89-B09C-D5B79334E90D}" dt="2021-06-20T05:05:22.102" v="1379" actId="47"/>
        <pc:sldMkLst>
          <pc:docMk/>
          <pc:sldMk cId="518176200" sldId="279"/>
        </pc:sldMkLst>
        <pc:spChg chg="del mod">
          <ac:chgData name="Denise Chilton" userId="520df850-50bf-46ca-9641-e3aaf24b0ce6" providerId="ADAL" clId="{13BB768C-2A4C-4C89-B09C-D5B79334E90D}" dt="2021-06-20T05:04:42.216" v="1373" actId="478"/>
          <ac:spMkLst>
            <pc:docMk/>
            <pc:sldMk cId="518176200" sldId="279"/>
            <ac:spMk id="3" creationId="{37054481-971C-4082-B628-9458F5BF69E2}"/>
          </ac:spMkLst>
        </pc:spChg>
        <pc:picChg chg="add del mod">
          <ac:chgData name="Denise Chilton" userId="520df850-50bf-46ca-9641-e3aaf24b0ce6" providerId="ADAL" clId="{13BB768C-2A4C-4C89-B09C-D5B79334E90D}" dt="2021-06-20T05:04:42.216" v="1373" actId="478"/>
          <ac:picMkLst>
            <pc:docMk/>
            <pc:sldMk cId="518176200" sldId="279"/>
            <ac:picMk id="2050" creationId="{99D5FFCF-85C1-4664-90D2-7D9927147F56}"/>
          </ac:picMkLst>
        </pc:picChg>
        <pc:picChg chg="add del mod">
          <ac:chgData name="Denise Chilton" userId="520df850-50bf-46ca-9641-e3aaf24b0ce6" providerId="ADAL" clId="{13BB768C-2A4C-4C89-B09C-D5B79334E90D}" dt="2021-06-20T05:05:19.553" v="1378" actId="478"/>
          <ac:picMkLst>
            <pc:docMk/>
            <pc:sldMk cId="518176200" sldId="279"/>
            <ac:picMk id="2052" creationId="{AB93A00F-D1DB-446B-9FD6-A7791BD8AE1F}"/>
          </ac:picMkLst>
        </pc:picChg>
      </pc:sldChg>
      <pc:sldChg chg="del">
        <pc:chgData name="Denise Chilton" userId="520df850-50bf-46ca-9641-e3aaf24b0ce6" providerId="ADAL" clId="{13BB768C-2A4C-4C89-B09C-D5B79334E90D}" dt="2021-06-26T05:56:48.046" v="2764" actId="47"/>
        <pc:sldMkLst>
          <pc:docMk/>
          <pc:sldMk cId="0" sldId="280"/>
        </pc:sldMkLst>
      </pc:sldChg>
      <pc:sldChg chg="del">
        <pc:chgData name="Denise Chilton" userId="520df850-50bf-46ca-9641-e3aaf24b0ce6" providerId="ADAL" clId="{13BB768C-2A4C-4C89-B09C-D5B79334E90D}" dt="2021-06-26T05:56:48.046" v="2764" actId="47"/>
        <pc:sldMkLst>
          <pc:docMk/>
          <pc:sldMk cId="0" sldId="281"/>
        </pc:sldMkLst>
      </pc:sldChg>
      <pc:sldChg chg="del">
        <pc:chgData name="Denise Chilton" userId="520df850-50bf-46ca-9641-e3aaf24b0ce6" providerId="ADAL" clId="{13BB768C-2A4C-4C89-B09C-D5B79334E90D}" dt="2021-06-26T05:56:48.046" v="2764" actId="47"/>
        <pc:sldMkLst>
          <pc:docMk/>
          <pc:sldMk cId="2305006874" sldId="282"/>
        </pc:sldMkLst>
      </pc:sldChg>
      <pc:sldChg chg="modSp add del mod">
        <pc:chgData name="Denise Chilton" userId="520df850-50bf-46ca-9641-e3aaf24b0ce6" providerId="ADAL" clId="{13BB768C-2A4C-4C89-B09C-D5B79334E90D}" dt="2021-06-20T05:23:05.474" v="2692" actId="47"/>
        <pc:sldMkLst>
          <pc:docMk/>
          <pc:sldMk cId="2553693108" sldId="283"/>
        </pc:sldMkLst>
        <pc:spChg chg="mod">
          <ac:chgData name="Denise Chilton" userId="520df850-50bf-46ca-9641-e3aaf24b0ce6" providerId="ADAL" clId="{13BB768C-2A4C-4C89-B09C-D5B79334E90D}" dt="2021-06-20T05:08:42.127" v="1477" actId="20577"/>
          <ac:spMkLst>
            <pc:docMk/>
            <pc:sldMk cId="2553693108" sldId="283"/>
            <ac:spMk id="4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0T05:08:48.064" v="1488" actId="20577"/>
          <ac:spMkLst>
            <pc:docMk/>
            <pc:sldMk cId="2553693108" sldId="283"/>
            <ac:spMk id="5" creationId="{00000000-0000-0000-0000-000000000000}"/>
          </ac:spMkLst>
        </pc:spChg>
      </pc:sldChg>
      <pc:sldChg chg="modSp add mod ord">
        <pc:chgData name="Denise Chilton" userId="520df850-50bf-46ca-9641-e3aaf24b0ce6" providerId="ADAL" clId="{13BB768C-2A4C-4C89-B09C-D5B79334E90D}" dt="2021-06-26T05:58:18.784" v="2767"/>
        <pc:sldMkLst>
          <pc:docMk/>
          <pc:sldMk cId="2556886897" sldId="284"/>
        </pc:sldMkLst>
        <pc:spChg chg="mod">
          <ac:chgData name="Denise Chilton" userId="520df850-50bf-46ca-9641-e3aaf24b0ce6" providerId="ADAL" clId="{13BB768C-2A4C-4C89-B09C-D5B79334E90D}" dt="2021-06-20T05:10:54.275" v="1709" actId="20577"/>
          <ac:spMkLst>
            <pc:docMk/>
            <pc:sldMk cId="2556886897" sldId="284"/>
            <ac:spMk id="5" creationId="{00000000-0000-0000-0000-000000000000}"/>
          </ac:spMkLst>
        </pc:spChg>
      </pc:sldChg>
      <pc:sldChg chg="add ord">
        <pc:chgData name="Denise Chilton" userId="520df850-50bf-46ca-9641-e3aaf24b0ce6" providerId="ADAL" clId="{13BB768C-2A4C-4C89-B09C-D5B79334E90D}" dt="2021-06-20T05:20:09.918" v="2470"/>
        <pc:sldMkLst>
          <pc:docMk/>
          <pc:sldMk cId="3045077547" sldId="285"/>
        </pc:sldMkLst>
      </pc:sldChg>
      <pc:sldChg chg="modSp add mod">
        <pc:chgData name="Denise Chilton" userId="520df850-50bf-46ca-9641-e3aaf24b0ce6" providerId="ADAL" clId="{13BB768C-2A4C-4C89-B09C-D5B79334E90D}" dt="2021-06-26T06:03:19.053" v="2873" actId="20577"/>
        <pc:sldMkLst>
          <pc:docMk/>
          <pc:sldMk cId="3732064402" sldId="286"/>
        </pc:sldMkLst>
        <pc:spChg chg="mod">
          <ac:chgData name="Denise Chilton" userId="520df850-50bf-46ca-9641-e3aaf24b0ce6" providerId="ADAL" clId="{13BB768C-2A4C-4C89-B09C-D5B79334E90D}" dt="2021-06-26T06:03:19.053" v="2873" actId="20577"/>
          <ac:spMkLst>
            <pc:docMk/>
            <pc:sldMk cId="3732064402" sldId="286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0T05:24:20.337" v="2752" actId="20577"/>
          <ac:spMkLst>
            <pc:docMk/>
            <pc:sldMk cId="3732064402" sldId="286"/>
            <ac:spMk id="3" creationId="{00000000-0000-0000-0000-000000000000}"/>
          </ac:spMkLst>
        </pc:spChg>
      </pc:sldChg>
      <pc:sldChg chg="modSp add mod ord">
        <pc:chgData name="Denise Chilton" userId="520df850-50bf-46ca-9641-e3aaf24b0ce6" providerId="ADAL" clId="{13BB768C-2A4C-4C89-B09C-D5B79334E90D}" dt="2021-06-28T16:44:55.177" v="2986" actId="255"/>
        <pc:sldMkLst>
          <pc:docMk/>
          <pc:sldMk cId="1457999580" sldId="287"/>
        </pc:sldMkLst>
        <pc:spChg chg="mod">
          <ac:chgData name="Denise Chilton" userId="520df850-50bf-46ca-9641-e3aaf24b0ce6" providerId="ADAL" clId="{13BB768C-2A4C-4C89-B09C-D5B79334E90D}" dt="2021-06-28T16:44:55.177" v="2986" actId="255"/>
          <ac:spMkLst>
            <pc:docMk/>
            <pc:sldMk cId="1457999580" sldId="287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6T06:04:04.012" v="2894" actId="20577"/>
          <ac:spMkLst>
            <pc:docMk/>
            <pc:sldMk cId="1457999580" sldId="287"/>
            <ac:spMk id="3" creationId="{00000000-0000-0000-0000-000000000000}"/>
          </ac:spMkLst>
        </pc:spChg>
      </pc:sldChg>
      <pc:sldChg chg="modSp add mod ord">
        <pc:chgData name="Denise Chilton" userId="520df850-50bf-46ca-9641-e3aaf24b0ce6" providerId="ADAL" clId="{13BB768C-2A4C-4C89-B09C-D5B79334E90D}" dt="2021-06-20T05:22:44.590" v="2691"/>
        <pc:sldMkLst>
          <pc:docMk/>
          <pc:sldMk cId="473392550" sldId="288"/>
        </pc:sldMkLst>
        <pc:spChg chg="mod">
          <ac:chgData name="Denise Chilton" userId="520df850-50bf-46ca-9641-e3aaf24b0ce6" providerId="ADAL" clId="{13BB768C-2A4C-4C89-B09C-D5B79334E90D}" dt="2021-06-20T05:21:45.163" v="2658" actId="20577"/>
          <ac:spMkLst>
            <pc:docMk/>
            <pc:sldMk cId="473392550" sldId="288"/>
            <ac:spMk id="5" creationId="{00000000-0000-0000-0000-000000000000}"/>
          </ac:spMkLst>
        </pc:spChg>
      </pc:sldChg>
      <pc:sldChg chg="addSp delSp modSp mod">
        <pc:chgData name="Denise Chilton" userId="520df850-50bf-46ca-9641-e3aaf24b0ce6" providerId="ADAL" clId="{13BB768C-2A4C-4C89-B09C-D5B79334E90D}" dt="2021-06-20T05:22:38.229" v="2689" actId="1076"/>
        <pc:sldMkLst>
          <pc:docMk/>
          <pc:sldMk cId="1783718086" sldId="289"/>
        </pc:sldMkLst>
        <pc:spChg chg="mod">
          <ac:chgData name="Denise Chilton" userId="520df850-50bf-46ca-9641-e3aaf24b0ce6" providerId="ADAL" clId="{13BB768C-2A4C-4C89-B09C-D5B79334E90D}" dt="2021-06-20T05:22:12.315" v="2685" actId="20577"/>
          <ac:spMkLst>
            <pc:docMk/>
            <pc:sldMk cId="1783718086" sldId="289"/>
            <ac:spMk id="2" creationId="{00000000-0000-0000-0000-000000000000}"/>
          </ac:spMkLst>
        </pc:spChg>
        <pc:picChg chg="add mod">
          <ac:chgData name="Denise Chilton" userId="520df850-50bf-46ca-9641-e3aaf24b0ce6" providerId="ADAL" clId="{13BB768C-2A4C-4C89-B09C-D5B79334E90D}" dt="2021-06-20T05:22:38.229" v="2689" actId="1076"/>
          <ac:picMkLst>
            <pc:docMk/>
            <pc:sldMk cId="1783718086" sldId="289"/>
            <ac:picMk id="6" creationId="{24936D6F-6260-4025-A5A9-00F7AF7B84C1}"/>
          </ac:picMkLst>
        </pc:picChg>
        <pc:picChg chg="del">
          <ac:chgData name="Denise Chilton" userId="520df850-50bf-46ca-9641-e3aaf24b0ce6" providerId="ADAL" clId="{13BB768C-2A4C-4C89-B09C-D5B79334E90D}" dt="2021-06-20T05:22:14.134" v="2686" actId="478"/>
          <ac:picMkLst>
            <pc:docMk/>
            <pc:sldMk cId="1783718086" sldId="289"/>
            <ac:picMk id="1026" creationId="{CC5AE915-E6D7-4B70-80BC-600F8B82E266}"/>
          </ac:picMkLst>
        </pc:picChg>
      </pc:sldChg>
      <pc:sldChg chg="modSp mod">
        <pc:chgData name="Denise Chilton" userId="520df850-50bf-46ca-9641-e3aaf24b0ce6" providerId="ADAL" clId="{13BB768C-2A4C-4C89-B09C-D5B79334E90D}" dt="2021-06-28T16:43:12.066" v="2978" actId="20577"/>
        <pc:sldMkLst>
          <pc:docMk/>
          <pc:sldMk cId="1239569214" sldId="290"/>
        </pc:sldMkLst>
        <pc:spChg chg="mod">
          <ac:chgData name="Denise Chilton" userId="520df850-50bf-46ca-9641-e3aaf24b0ce6" providerId="ADAL" clId="{13BB768C-2A4C-4C89-B09C-D5B79334E90D}" dt="2021-06-25T15:37:22.785" v="2763" actId="20577"/>
          <ac:spMkLst>
            <pc:docMk/>
            <pc:sldMk cId="1239569214" sldId="290"/>
            <ac:spMk id="2" creationId="{00000000-0000-0000-0000-000000000000}"/>
          </ac:spMkLst>
        </pc:spChg>
        <pc:spChg chg="mod">
          <ac:chgData name="Denise Chilton" userId="520df850-50bf-46ca-9641-e3aaf24b0ce6" providerId="ADAL" clId="{13BB768C-2A4C-4C89-B09C-D5B79334E90D}" dt="2021-06-28T16:43:12.066" v="2978" actId="20577"/>
          <ac:spMkLst>
            <pc:docMk/>
            <pc:sldMk cId="1239569214" sldId="290"/>
            <ac:spMk id="3" creationId="{00000000-0000-0000-0000-000000000000}"/>
          </ac:spMkLst>
        </pc:spChg>
      </pc:sldChg>
      <pc:sldChg chg="addSp delSp modSp add mod">
        <pc:chgData name="Denise Chilton" userId="520df850-50bf-46ca-9641-e3aaf24b0ce6" providerId="ADAL" clId="{13BB768C-2A4C-4C89-B09C-D5B79334E90D}" dt="2021-06-28T16:45:24.842" v="2991" actId="1076"/>
        <pc:sldMkLst>
          <pc:docMk/>
          <pc:sldMk cId="1429711460" sldId="291"/>
        </pc:sldMkLst>
        <pc:spChg chg="mod">
          <ac:chgData name="Denise Chilton" userId="520df850-50bf-46ca-9641-e3aaf24b0ce6" providerId="ADAL" clId="{13BB768C-2A4C-4C89-B09C-D5B79334E90D}" dt="2021-06-26T05:58:44.683" v="2825" actId="20577"/>
          <ac:spMkLst>
            <pc:docMk/>
            <pc:sldMk cId="1429711460" sldId="291"/>
            <ac:spMk id="2" creationId="{00000000-0000-0000-0000-000000000000}"/>
          </ac:spMkLst>
        </pc:spChg>
        <pc:spChg chg="add mod">
          <ac:chgData name="Denise Chilton" userId="520df850-50bf-46ca-9641-e3aaf24b0ce6" providerId="ADAL" clId="{13BB768C-2A4C-4C89-B09C-D5B79334E90D}" dt="2021-06-26T05:59:37.289" v="2831" actId="478"/>
          <ac:spMkLst>
            <pc:docMk/>
            <pc:sldMk cId="1429711460" sldId="291"/>
            <ac:spMk id="10" creationId="{9D0563BA-4106-46FF-8E54-506962318EF7}"/>
          </ac:spMkLst>
        </pc:spChg>
        <pc:picChg chg="del">
          <ac:chgData name="Denise Chilton" userId="520df850-50bf-46ca-9641-e3aaf24b0ce6" providerId="ADAL" clId="{13BB768C-2A4C-4C89-B09C-D5B79334E90D}" dt="2021-06-26T05:59:37.289" v="2831" actId="478"/>
          <ac:picMkLst>
            <pc:docMk/>
            <pc:sldMk cId="1429711460" sldId="291"/>
            <ac:picMk id="5" creationId="{00000000-0000-0000-0000-000000000000}"/>
          </ac:picMkLst>
        </pc:picChg>
        <pc:picChg chg="add del mod">
          <ac:chgData name="Denise Chilton" userId="520df850-50bf-46ca-9641-e3aaf24b0ce6" providerId="ADAL" clId="{13BB768C-2A4C-4C89-B09C-D5B79334E90D}" dt="2021-06-26T05:59:35.909" v="2830" actId="478"/>
          <ac:picMkLst>
            <pc:docMk/>
            <pc:sldMk cId="1429711460" sldId="291"/>
            <ac:picMk id="6" creationId="{63D582B1-57F3-4FB6-BE2B-A29D8D42E65F}"/>
          </ac:picMkLst>
        </pc:picChg>
        <pc:picChg chg="add del mod">
          <ac:chgData name="Denise Chilton" userId="520df850-50bf-46ca-9641-e3aaf24b0ce6" providerId="ADAL" clId="{13BB768C-2A4C-4C89-B09C-D5B79334E90D}" dt="2021-06-26T05:59:33.683" v="2829" actId="21"/>
          <ac:picMkLst>
            <pc:docMk/>
            <pc:sldMk cId="1429711460" sldId="291"/>
            <ac:picMk id="8" creationId="{B670C023-3AC5-4C0F-87BE-8EAE0099375D}"/>
          </ac:picMkLst>
        </pc:picChg>
        <pc:picChg chg="add mod">
          <ac:chgData name="Denise Chilton" userId="520df850-50bf-46ca-9641-e3aaf24b0ce6" providerId="ADAL" clId="{13BB768C-2A4C-4C89-B09C-D5B79334E90D}" dt="2021-06-28T16:45:24.842" v="2991" actId="1076"/>
          <ac:picMkLst>
            <pc:docMk/>
            <pc:sldMk cId="1429711460" sldId="291"/>
            <ac:picMk id="12" creationId="{84278E4F-2069-4018-A4B6-FA4B1AA3128E}"/>
          </ac:picMkLst>
        </pc:picChg>
        <pc:picChg chg="del">
          <ac:chgData name="Denise Chilton" userId="520df850-50bf-46ca-9641-e3aaf24b0ce6" providerId="ADAL" clId="{13BB768C-2A4C-4C89-B09C-D5B79334E90D}" dt="2021-06-26T05:58:47.161" v="2826" actId="478"/>
          <ac:picMkLst>
            <pc:docMk/>
            <pc:sldMk cId="1429711460" sldId="291"/>
            <ac:picMk id="1026" creationId="{CC5AE915-E6D7-4B70-80BC-600F8B82E266}"/>
          </ac:picMkLst>
        </pc:picChg>
      </pc:sldChg>
      <pc:sldChg chg="addSp delSp modSp new mod">
        <pc:chgData name="Denise Chilton" userId="520df850-50bf-46ca-9641-e3aaf24b0ce6" providerId="ADAL" clId="{13BB768C-2A4C-4C89-B09C-D5B79334E90D}" dt="2021-06-26T06:12:20.240" v="2975" actId="108"/>
        <pc:sldMkLst>
          <pc:docMk/>
          <pc:sldMk cId="244113628" sldId="680"/>
        </pc:sldMkLst>
        <pc:spChg chg="mod">
          <ac:chgData name="Denise Chilton" userId="520df850-50bf-46ca-9641-e3aaf24b0ce6" providerId="ADAL" clId="{13BB768C-2A4C-4C89-B09C-D5B79334E90D}" dt="2021-06-26T06:08:14.936" v="2947" actId="6549"/>
          <ac:spMkLst>
            <pc:docMk/>
            <pc:sldMk cId="244113628" sldId="680"/>
            <ac:spMk id="2" creationId="{870FE520-E14B-4ECB-BD3D-B02B0D7577EA}"/>
          </ac:spMkLst>
        </pc:spChg>
        <pc:spChg chg="del mod">
          <ac:chgData name="Denise Chilton" userId="520df850-50bf-46ca-9641-e3aaf24b0ce6" providerId="ADAL" clId="{13BB768C-2A4C-4C89-B09C-D5B79334E90D}" dt="2021-06-26T06:08:30.521" v="2949" actId="478"/>
          <ac:spMkLst>
            <pc:docMk/>
            <pc:sldMk cId="244113628" sldId="680"/>
            <ac:spMk id="3" creationId="{20C174DC-BC88-4EFD-8D37-E60D179DF1B2}"/>
          </ac:spMkLst>
        </pc:spChg>
        <pc:spChg chg="add mod">
          <ac:chgData name="Denise Chilton" userId="520df850-50bf-46ca-9641-e3aaf24b0ce6" providerId="ADAL" clId="{13BB768C-2A4C-4C89-B09C-D5B79334E90D}" dt="2021-06-26T06:10:37.852" v="2956" actId="1076"/>
          <ac:spMkLst>
            <pc:docMk/>
            <pc:sldMk cId="244113628" sldId="680"/>
            <ac:spMk id="4" creationId="{036D12E0-4693-4929-AA74-451247ED5234}"/>
          </ac:spMkLst>
        </pc:spChg>
        <pc:spChg chg="add del mod">
          <ac:chgData name="Denise Chilton" userId="520df850-50bf-46ca-9641-e3aaf24b0ce6" providerId="ADAL" clId="{13BB768C-2A4C-4C89-B09C-D5B79334E90D}" dt="2021-06-26T06:10:43.934" v="2958" actId="478"/>
          <ac:spMkLst>
            <pc:docMk/>
            <pc:sldMk cId="244113628" sldId="680"/>
            <ac:spMk id="5" creationId="{07A3867C-6393-49AD-B136-CE8549607EC9}"/>
          </ac:spMkLst>
        </pc:spChg>
        <pc:spChg chg="add del mod">
          <ac:chgData name="Denise Chilton" userId="520df850-50bf-46ca-9641-e3aaf24b0ce6" providerId="ADAL" clId="{13BB768C-2A4C-4C89-B09C-D5B79334E90D}" dt="2021-06-26T06:07:16.292" v="2916" actId="478"/>
          <ac:spMkLst>
            <pc:docMk/>
            <pc:sldMk cId="244113628" sldId="680"/>
            <ac:spMk id="6" creationId="{14BFF8AE-2DC4-46A2-9620-81CC4DBBAA02}"/>
          </ac:spMkLst>
        </pc:spChg>
        <pc:spChg chg="add mod">
          <ac:chgData name="Denise Chilton" userId="520df850-50bf-46ca-9641-e3aaf24b0ce6" providerId="ADAL" clId="{13BB768C-2A4C-4C89-B09C-D5B79334E90D}" dt="2021-06-26T06:06:41.818" v="2908"/>
          <ac:spMkLst>
            <pc:docMk/>
            <pc:sldMk cId="244113628" sldId="680"/>
            <ac:spMk id="7" creationId="{35467BA6-CA1E-4537-910D-B1609898BB12}"/>
          </ac:spMkLst>
        </pc:spChg>
        <pc:spChg chg="add mod">
          <ac:chgData name="Denise Chilton" userId="520df850-50bf-46ca-9641-e3aaf24b0ce6" providerId="ADAL" clId="{13BB768C-2A4C-4C89-B09C-D5B79334E90D}" dt="2021-06-26T06:06:41.818" v="2908"/>
          <ac:spMkLst>
            <pc:docMk/>
            <pc:sldMk cId="244113628" sldId="680"/>
            <ac:spMk id="8" creationId="{54307116-A73D-4117-BF83-7705EFC3CAC6}"/>
          </ac:spMkLst>
        </pc:spChg>
        <pc:spChg chg="mod">
          <ac:chgData name="Denise Chilton" userId="520df850-50bf-46ca-9641-e3aaf24b0ce6" providerId="ADAL" clId="{13BB768C-2A4C-4C89-B09C-D5B79334E90D}" dt="2021-06-26T06:11:42.232" v="2969" actId="20577"/>
          <ac:spMkLst>
            <pc:docMk/>
            <pc:sldMk cId="244113628" sldId="680"/>
            <ac:spMk id="11" creationId="{815E0AB1-AD8D-447C-938F-AD85168F932F}"/>
          </ac:spMkLst>
        </pc:spChg>
        <pc:spChg chg="mod">
          <ac:chgData name="Denise Chilton" userId="520df850-50bf-46ca-9641-e3aaf24b0ce6" providerId="ADAL" clId="{13BB768C-2A4C-4C89-B09C-D5B79334E90D}" dt="2021-06-26T06:11:20.029" v="2962" actId="1076"/>
          <ac:spMkLst>
            <pc:docMk/>
            <pc:sldMk cId="244113628" sldId="680"/>
            <ac:spMk id="12" creationId="{7AC823C9-69FF-45AD-B1E9-61C79DC5E43B}"/>
          </ac:spMkLst>
        </pc:spChg>
        <pc:spChg chg="add mod">
          <ac:chgData name="Denise Chilton" userId="520df850-50bf-46ca-9641-e3aaf24b0ce6" providerId="ADAL" clId="{13BB768C-2A4C-4C89-B09C-D5B79334E90D}" dt="2021-06-26T06:11:50.902" v="2971" actId="571"/>
          <ac:spMkLst>
            <pc:docMk/>
            <pc:sldMk cId="244113628" sldId="680"/>
            <ac:spMk id="18" creationId="{2BA326DC-6C07-40A8-8983-91C23874F8AB}"/>
          </ac:spMkLst>
        </pc:spChg>
        <pc:spChg chg="add mod">
          <ac:chgData name="Denise Chilton" userId="520df850-50bf-46ca-9641-e3aaf24b0ce6" providerId="ADAL" clId="{13BB768C-2A4C-4C89-B09C-D5B79334E90D}" dt="2021-06-26T06:11:50.902" v="2971" actId="571"/>
          <ac:spMkLst>
            <pc:docMk/>
            <pc:sldMk cId="244113628" sldId="680"/>
            <ac:spMk id="19" creationId="{C6F53D43-4C0B-40B2-8B60-5340D98DE583}"/>
          </ac:spMkLst>
        </pc:spChg>
        <pc:spChg chg="add mod">
          <ac:chgData name="Denise Chilton" userId="520df850-50bf-46ca-9641-e3aaf24b0ce6" providerId="ADAL" clId="{13BB768C-2A4C-4C89-B09C-D5B79334E90D}" dt="2021-06-26T06:12:20.240" v="2975" actId="108"/>
          <ac:spMkLst>
            <pc:docMk/>
            <pc:sldMk cId="244113628" sldId="680"/>
            <ac:spMk id="21" creationId="{1192D6B0-8C62-4560-9FD3-C3CD5708F997}"/>
          </ac:spMkLst>
        </pc:spChg>
        <pc:picChg chg="add del mod">
          <ac:chgData name="Denise Chilton" userId="520df850-50bf-46ca-9641-e3aaf24b0ce6" providerId="ADAL" clId="{13BB768C-2A4C-4C89-B09C-D5B79334E90D}" dt="2021-06-26T06:09:50.137" v="2953" actId="931"/>
          <ac:picMkLst>
            <pc:docMk/>
            <pc:sldMk cId="244113628" sldId="680"/>
            <ac:picMk id="10" creationId="{3F37A9E4-D285-444A-AABE-9ABEE85D3EA1}"/>
          </ac:picMkLst>
        </pc:picChg>
      </pc:sldChg>
      <pc:sldChg chg="del">
        <pc:chgData name="Denise Chilton" userId="520df850-50bf-46ca-9641-e3aaf24b0ce6" providerId="ADAL" clId="{13BB768C-2A4C-4C89-B09C-D5B79334E90D}" dt="2021-06-19T10:56:37.841" v="663"/>
        <pc:sldMkLst>
          <pc:docMk/>
          <pc:sldMk cId="1532358836" sldId="8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back</a:t>
            </a:r>
          </a:p>
          <a:p>
            <a:endParaRPr lang="en-GB" dirty="0"/>
          </a:p>
          <a:p>
            <a:r>
              <a:rPr lang="en-GB" dirty="0"/>
              <a:t>How did you get on with the list – perhaps you would like to review the Paul conversation again and see how many of the open questions you picked up.</a:t>
            </a:r>
          </a:p>
          <a:p>
            <a:endParaRPr lang="en-GB" dirty="0"/>
          </a:p>
          <a:p>
            <a:r>
              <a:rPr lang="en-GB" dirty="0"/>
              <a:t>Open questions encourage people to do great thinking</a:t>
            </a:r>
          </a:p>
          <a:p>
            <a:r>
              <a:rPr lang="en-GB" dirty="0"/>
              <a:t>They can’t answer Yes or No</a:t>
            </a:r>
          </a:p>
          <a:p>
            <a:r>
              <a:rPr lang="en-GB" dirty="0"/>
              <a:t>Really powerful questions create new thinking that can lead to new possibilities, growth and change.</a:t>
            </a:r>
          </a:p>
          <a:p>
            <a:endParaRPr lang="en-GB" dirty="0"/>
          </a:p>
          <a:p>
            <a:r>
              <a:rPr lang="en-GB" dirty="0"/>
              <a:t>Homework</a:t>
            </a:r>
          </a:p>
          <a:p>
            <a:r>
              <a:rPr lang="en-GB" dirty="0"/>
              <a:t>We encourage you to start to notice the questions that you are using</a:t>
            </a:r>
          </a:p>
          <a:p>
            <a:r>
              <a:rPr lang="en-GB" dirty="0"/>
              <a:t>Maybe think of one or two different open questions that feel comfortable to you that you can start to use more often in your conversations.</a:t>
            </a:r>
          </a:p>
          <a:p>
            <a:endParaRPr lang="en-GB" dirty="0"/>
          </a:p>
          <a:p>
            <a:r>
              <a:rPr lang="en-GB" dirty="0"/>
              <a:t>A good place to start is at the beginning</a:t>
            </a:r>
          </a:p>
          <a:p>
            <a:endParaRPr lang="en-GB" dirty="0"/>
          </a:p>
          <a:p>
            <a:r>
              <a:rPr lang="en-GB" dirty="0"/>
              <a:t>What brings you here today?</a:t>
            </a:r>
          </a:p>
          <a:p>
            <a:r>
              <a:rPr lang="en-GB" dirty="0"/>
              <a:t>What would you most like to get out of our time together?</a:t>
            </a:r>
          </a:p>
          <a:p>
            <a:r>
              <a:rPr lang="en-GB" dirty="0"/>
              <a:t>What would you like to have at the end of our conversation?</a:t>
            </a:r>
          </a:p>
          <a:p>
            <a:r>
              <a:rPr lang="en-GB" dirty="0"/>
              <a:t>What’s getting in the way?</a:t>
            </a:r>
          </a:p>
          <a:p>
            <a:r>
              <a:rPr lang="en-GB" dirty="0"/>
              <a:t>What are you assuming that’s stopping you?</a:t>
            </a:r>
          </a:p>
          <a:p>
            <a:endParaRPr lang="en-GB" dirty="0"/>
          </a:p>
          <a:p>
            <a:r>
              <a:rPr lang="en-GB" dirty="0"/>
              <a:t>Note about beware of WHY?</a:t>
            </a:r>
          </a:p>
          <a:p>
            <a:r>
              <a:rPr lang="en-GB" dirty="0"/>
              <a:t>And using If…to overcome barriers – more of this in webinar 4….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078F-4E48-9D42-9A9D-29DBA75DC4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49" r:id="rId5"/>
    <p:sldLayoutId id="2147483672" r:id="rId6"/>
    <p:sldLayoutId id="2147483673" r:id="rId7"/>
    <p:sldLayoutId id="2147483674" r:id="rId8"/>
    <p:sldLayoutId id="2147483663" r:id="rId9"/>
    <p:sldLayoutId id="2147483675" r:id="rId10"/>
    <p:sldLayoutId id="2147483676" r:id="rId11"/>
    <p:sldLayoutId id="2147483664" r:id="rId12"/>
    <p:sldLayoutId id="2147483668" r:id="rId13"/>
    <p:sldLayoutId id="2147483665" r:id="rId14"/>
    <p:sldLayoutId id="2147483666" r:id="rId15"/>
    <p:sldLayoutId id="2147483669" r:id="rId16"/>
    <p:sldLayoutId id="2147483677" r:id="rId17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9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Hat!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563BA-4106-46FF-8E54-506962318E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 descr="Blue backdrop with a dog wearing a birthday cap">
            <a:extLst>
              <a:ext uri="{FF2B5EF4-FFF2-40B4-BE49-F238E27FC236}">
                <a16:creationId xmlns:a16="http://schemas.microsoft.com/office/drawing/2014/main" id="{84278E4F-2069-4018-A4B6-FA4B1AA3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67" y="1537199"/>
            <a:ext cx="19282653" cy="118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114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Relationship…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Postdoc is resourceful and expert in their life</a:t>
            </a:r>
          </a:p>
          <a:p>
            <a:endParaRPr lang="en-US" dirty="0"/>
          </a:p>
          <a:p>
            <a:r>
              <a:rPr lang="en-US" dirty="0"/>
              <a:t>Agenda for the time together comes from the postdoc</a:t>
            </a:r>
          </a:p>
          <a:p>
            <a:endParaRPr lang="en-US" dirty="0"/>
          </a:p>
          <a:p>
            <a:r>
              <a:rPr lang="en-US" dirty="0"/>
              <a:t>PI holds a safe, </a:t>
            </a:r>
            <a:r>
              <a:rPr lang="en-US" dirty="0" err="1"/>
              <a:t>non-judgemental</a:t>
            </a:r>
            <a:r>
              <a:rPr lang="en-US" dirty="0"/>
              <a:t> space to ask questions and help unlock thinking</a:t>
            </a:r>
          </a:p>
          <a:p>
            <a:endParaRPr lang="en-US" dirty="0"/>
          </a:p>
          <a:p>
            <a:r>
              <a:rPr lang="en-US" dirty="0"/>
              <a:t>A thinking partnership find creative solutions together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5586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Conversations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Contracting – How are we going to work together?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Contracting… How will we work together?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Set the expectations</a:t>
            </a:r>
          </a:p>
          <a:p>
            <a:r>
              <a:rPr lang="en-US" dirty="0"/>
              <a:t>Goals for the conversation – Begin with the end in mind</a:t>
            </a:r>
          </a:p>
          <a:p>
            <a:r>
              <a:rPr lang="en-US" dirty="0"/>
              <a:t>How often will we meet? For how long?</a:t>
            </a:r>
          </a:p>
          <a:p>
            <a:r>
              <a:rPr lang="en-US" dirty="0"/>
              <a:t>Contact in-between sessions</a:t>
            </a:r>
          </a:p>
          <a:p>
            <a:r>
              <a:rPr lang="en-US" dirty="0"/>
              <a:t>How will we keep confidentiality</a:t>
            </a:r>
          </a:p>
          <a:p>
            <a:r>
              <a:rPr lang="en-US" dirty="0" err="1"/>
              <a:t>Honour</a:t>
            </a:r>
            <a:r>
              <a:rPr lang="en-US" dirty="0"/>
              <a:t> the time commitment</a:t>
            </a:r>
          </a:p>
          <a:p>
            <a:r>
              <a:rPr lang="en-US" dirty="0"/>
              <a:t>Boundaries</a:t>
            </a:r>
          </a:p>
          <a:p>
            <a:r>
              <a:rPr lang="en-US" dirty="0"/>
              <a:t>Accountability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0644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Conversations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Core Skills</a:t>
            </a:r>
          </a:p>
        </p:txBody>
      </p:sp>
    </p:spTree>
    <p:extLst>
      <p:ext uri="{BB962C8B-B14F-4D97-AF65-F5344CB8AC3E}">
        <p14:creationId xmlns:p14="http://schemas.microsoft.com/office/powerpoint/2010/main" val="30450775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Core Skills…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Asking more questions – What and How</a:t>
            </a:r>
          </a:p>
          <a:p>
            <a:r>
              <a:rPr lang="en-US" dirty="0"/>
              <a:t>Staying curious a little longer </a:t>
            </a:r>
          </a:p>
          <a:p>
            <a:r>
              <a:rPr lang="en-US" dirty="0"/>
              <a:t>Silence</a:t>
            </a:r>
          </a:p>
          <a:p>
            <a:r>
              <a:rPr lang="en-US" dirty="0"/>
              <a:t>Listening</a:t>
            </a:r>
          </a:p>
          <a:p>
            <a:r>
              <a:rPr lang="en-US" dirty="0"/>
              <a:t>Identifying barriers</a:t>
            </a:r>
          </a:p>
          <a:p>
            <a:r>
              <a:rPr lang="en-US" dirty="0"/>
              <a:t>Reflecting Back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9995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3BFC-58AF-B543-AF20-CE2D80A7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Power of </a:t>
            </a:r>
            <a:r>
              <a:rPr lang="en-GB" dirty="0">
                <a:solidFill>
                  <a:srgbClr val="43A3A0"/>
                </a:solidFill>
              </a:rPr>
              <a:t>Open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CEC26-3BFF-1A41-8E50-68EE02E8EF63}"/>
              </a:ext>
            </a:extLst>
          </p:cNvPr>
          <p:cNvGrpSpPr/>
          <p:nvPr/>
        </p:nvGrpSpPr>
        <p:grpSpPr>
          <a:xfrm>
            <a:off x="805545" y="4308198"/>
            <a:ext cx="3616038" cy="3616037"/>
            <a:chOff x="302079" y="1615574"/>
            <a:chExt cx="1356014" cy="13560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984CC8-E052-B449-9782-381194F73A5F}"/>
                </a:ext>
              </a:extLst>
            </p:cNvPr>
            <p:cNvSpPr/>
            <p:nvPr/>
          </p:nvSpPr>
          <p:spPr>
            <a:xfrm>
              <a:off x="302079" y="1615574"/>
              <a:ext cx="1356014" cy="1356014"/>
            </a:xfrm>
            <a:prstGeom prst="ellipse">
              <a:avLst/>
            </a:prstGeom>
            <a:solidFill>
              <a:srgbClr val="43A3A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71418D-39F0-E840-92B5-31657B0F37BA}"/>
                </a:ext>
              </a:extLst>
            </p:cNvPr>
            <p:cNvSpPr/>
            <p:nvPr/>
          </p:nvSpPr>
          <p:spPr>
            <a:xfrm>
              <a:off x="393431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4B73ED-9962-1C43-9202-5B4E73D524E0}"/>
                </a:ext>
              </a:extLst>
            </p:cNvPr>
            <p:cNvSpPr txBox="1"/>
            <p:nvPr/>
          </p:nvSpPr>
          <p:spPr>
            <a:xfrm>
              <a:off x="425245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Who?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1239E1-6CCD-8C4C-91A0-74FA54515BDD}"/>
              </a:ext>
            </a:extLst>
          </p:cNvPr>
          <p:cNvGrpSpPr/>
          <p:nvPr/>
        </p:nvGrpSpPr>
        <p:grpSpPr>
          <a:xfrm>
            <a:off x="4665191" y="4308198"/>
            <a:ext cx="3616038" cy="3616037"/>
            <a:chOff x="1749446" y="1615574"/>
            <a:chExt cx="1356014" cy="13560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81C3FF-8782-7F47-A178-C0602AFA1C23}"/>
                </a:ext>
              </a:extLst>
            </p:cNvPr>
            <p:cNvSpPr/>
            <p:nvPr/>
          </p:nvSpPr>
          <p:spPr>
            <a:xfrm>
              <a:off x="1749446" y="1615574"/>
              <a:ext cx="1356014" cy="1356014"/>
            </a:xfrm>
            <a:prstGeom prst="ellipse">
              <a:avLst/>
            </a:prstGeom>
            <a:solidFill>
              <a:srgbClr val="6A1787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A12449-A440-704F-A253-ED85BF60F973}"/>
                </a:ext>
              </a:extLst>
            </p:cNvPr>
            <p:cNvSpPr/>
            <p:nvPr/>
          </p:nvSpPr>
          <p:spPr>
            <a:xfrm>
              <a:off x="1840798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AD4932-50A8-7E4C-8D2F-FCACC12808ED}"/>
                </a:ext>
              </a:extLst>
            </p:cNvPr>
            <p:cNvSpPr txBox="1"/>
            <p:nvPr/>
          </p:nvSpPr>
          <p:spPr>
            <a:xfrm>
              <a:off x="1854436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What?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9746CF-FAAF-094D-9081-952C4876ED47}"/>
              </a:ext>
            </a:extLst>
          </p:cNvPr>
          <p:cNvGrpSpPr/>
          <p:nvPr/>
        </p:nvGrpSpPr>
        <p:grpSpPr>
          <a:xfrm>
            <a:off x="8524835" y="4308199"/>
            <a:ext cx="3616038" cy="3616036"/>
            <a:chOff x="3196813" y="1615574"/>
            <a:chExt cx="1356014" cy="135601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A9B73E-0B17-384F-BB95-6857C200349B}"/>
                </a:ext>
              </a:extLst>
            </p:cNvPr>
            <p:cNvSpPr/>
            <p:nvPr/>
          </p:nvSpPr>
          <p:spPr>
            <a:xfrm>
              <a:off x="3196813" y="1615574"/>
              <a:ext cx="1356014" cy="1356014"/>
            </a:xfrm>
            <a:prstGeom prst="ellipse">
              <a:avLst/>
            </a:prstGeom>
            <a:solidFill>
              <a:srgbClr val="F65A34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BE6028-070C-614A-A5F9-A8E5BF95FA1A}"/>
                </a:ext>
              </a:extLst>
            </p:cNvPr>
            <p:cNvSpPr/>
            <p:nvPr/>
          </p:nvSpPr>
          <p:spPr>
            <a:xfrm>
              <a:off x="3288166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62723-40C0-2E40-8380-0F91CC41ABEC}"/>
                </a:ext>
              </a:extLst>
            </p:cNvPr>
            <p:cNvSpPr txBox="1"/>
            <p:nvPr/>
          </p:nvSpPr>
          <p:spPr>
            <a:xfrm>
              <a:off x="3301804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Where?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D06B2A-6206-FF43-8F26-B45BD67810E7}"/>
              </a:ext>
            </a:extLst>
          </p:cNvPr>
          <p:cNvGrpSpPr/>
          <p:nvPr/>
        </p:nvGrpSpPr>
        <p:grpSpPr>
          <a:xfrm>
            <a:off x="12384483" y="4308198"/>
            <a:ext cx="3616038" cy="3616035"/>
            <a:chOff x="4644181" y="1615574"/>
            <a:chExt cx="1356014" cy="13560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621A00-0E24-034E-B554-233FF1424A65}"/>
                </a:ext>
              </a:extLst>
            </p:cNvPr>
            <p:cNvSpPr/>
            <p:nvPr/>
          </p:nvSpPr>
          <p:spPr>
            <a:xfrm>
              <a:off x="4644181" y="1615574"/>
              <a:ext cx="1356014" cy="1356014"/>
            </a:xfrm>
            <a:prstGeom prst="ellipse">
              <a:avLst/>
            </a:prstGeom>
            <a:solidFill>
              <a:srgbClr val="6BA52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F8E735-059D-A843-A80D-7B82C545B7D6}"/>
                </a:ext>
              </a:extLst>
            </p:cNvPr>
            <p:cNvSpPr/>
            <p:nvPr/>
          </p:nvSpPr>
          <p:spPr>
            <a:xfrm>
              <a:off x="4735533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DA07A4-3E99-0B46-BC0E-2EFC8BFE5DA0}"/>
                </a:ext>
              </a:extLst>
            </p:cNvPr>
            <p:cNvSpPr txBox="1"/>
            <p:nvPr/>
          </p:nvSpPr>
          <p:spPr>
            <a:xfrm>
              <a:off x="4762809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When?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41E2AA-A730-B047-9A47-98E872946DB8}"/>
              </a:ext>
            </a:extLst>
          </p:cNvPr>
          <p:cNvGrpSpPr/>
          <p:nvPr/>
        </p:nvGrpSpPr>
        <p:grpSpPr>
          <a:xfrm>
            <a:off x="16244129" y="4315409"/>
            <a:ext cx="3616038" cy="3616038"/>
            <a:chOff x="6091548" y="1618278"/>
            <a:chExt cx="1356014" cy="13560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E1AF3A-1C7A-444B-9B7A-969B72318EF5}"/>
                </a:ext>
              </a:extLst>
            </p:cNvPr>
            <p:cNvSpPr/>
            <p:nvPr/>
          </p:nvSpPr>
          <p:spPr>
            <a:xfrm>
              <a:off x="6091548" y="1618278"/>
              <a:ext cx="1356014" cy="1356014"/>
            </a:xfrm>
            <a:prstGeom prst="ellipse">
              <a:avLst/>
            </a:prstGeom>
            <a:solidFill>
              <a:srgbClr val="43A3A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B8200E-7A09-7F44-A85B-1C8596600E80}"/>
                </a:ext>
              </a:extLst>
            </p:cNvPr>
            <p:cNvSpPr/>
            <p:nvPr/>
          </p:nvSpPr>
          <p:spPr>
            <a:xfrm>
              <a:off x="6182900" y="1709630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C18460-A66D-E540-95C8-2DD6CD0D8DF7}"/>
                </a:ext>
              </a:extLst>
            </p:cNvPr>
            <p:cNvSpPr txBox="1"/>
            <p:nvPr/>
          </p:nvSpPr>
          <p:spPr>
            <a:xfrm>
              <a:off x="6210176" y="2100076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How?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FFB4F9-E8B8-5F4E-BF02-638DB2F00B7B}"/>
              </a:ext>
            </a:extLst>
          </p:cNvPr>
          <p:cNvGrpSpPr/>
          <p:nvPr/>
        </p:nvGrpSpPr>
        <p:grpSpPr>
          <a:xfrm>
            <a:off x="20103775" y="4308198"/>
            <a:ext cx="3616038" cy="3616037"/>
            <a:chOff x="7538915" y="1615574"/>
            <a:chExt cx="1356014" cy="135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A55330-73C5-DC43-872F-B1FB746FA9C0}"/>
                </a:ext>
              </a:extLst>
            </p:cNvPr>
            <p:cNvSpPr/>
            <p:nvPr/>
          </p:nvSpPr>
          <p:spPr>
            <a:xfrm>
              <a:off x="7538915" y="1615574"/>
              <a:ext cx="1356014" cy="1356014"/>
            </a:xfrm>
            <a:prstGeom prst="ellipse">
              <a:avLst/>
            </a:prstGeom>
            <a:solidFill>
              <a:srgbClr val="F65A34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ECF583-DC31-F545-ABD7-5CE6CF65BFFE}"/>
                </a:ext>
              </a:extLst>
            </p:cNvPr>
            <p:cNvSpPr/>
            <p:nvPr/>
          </p:nvSpPr>
          <p:spPr>
            <a:xfrm>
              <a:off x="7630267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A834D3-C9C2-FE4C-A798-2F1CE721E52C}"/>
                </a:ext>
              </a:extLst>
            </p:cNvPr>
            <p:cNvSpPr txBox="1"/>
            <p:nvPr/>
          </p:nvSpPr>
          <p:spPr>
            <a:xfrm>
              <a:off x="7657543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Conversations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 word on advice</a:t>
            </a:r>
          </a:p>
        </p:txBody>
      </p:sp>
    </p:spTree>
    <p:extLst>
      <p:ext uri="{BB962C8B-B14F-4D97-AF65-F5344CB8AC3E}">
        <p14:creationId xmlns:p14="http://schemas.microsoft.com/office/powerpoint/2010/main" val="4733925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E520-E14B-4ECB-BD3D-B02B0D75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>
                <a:solidFill>
                  <a:schemeClr val="tx1"/>
                </a:solidFill>
                <a:latin typeface="Century Gothic"/>
              </a:rPr>
              <a:t>What will you do?</a:t>
            </a:r>
            <a:br>
              <a:rPr lang="en-US" sz="4800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6D12E0-4693-4929-AA74-451247ED5234}"/>
              </a:ext>
            </a:extLst>
          </p:cNvPr>
          <p:cNvSpPr/>
          <p:nvPr/>
        </p:nvSpPr>
        <p:spPr>
          <a:xfrm>
            <a:off x="13428738" y="2688954"/>
            <a:ext cx="7732945" cy="8041630"/>
          </a:xfrm>
          <a:prstGeom prst="rect">
            <a:avLst/>
          </a:prstGeom>
          <a:solidFill>
            <a:srgbClr val="FFD47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35467BA6-CA1E-4537-910D-B1609898BB12}"/>
              </a:ext>
            </a:extLst>
          </p:cNvPr>
          <p:cNvSpPr txBox="1"/>
          <p:nvPr/>
        </p:nvSpPr>
        <p:spPr>
          <a:xfrm>
            <a:off x="7289763" y="2870614"/>
            <a:ext cx="2991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4400" b="1">
                <a:latin typeface="Century Gothic"/>
              </a:rPr>
              <a:t>C</a:t>
            </a:r>
            <a:endParaRPr lang="en-US"/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54307116-A73D-4117-BF83-7705EFC3CAC6}"/>
              </a:ext>
            </a:extLst>
          </p:cNvPr>
          <p:cNvSpPr txBox="1"/>
          <p:nvPr/>
        </p:nvSpPr>
        <p:spPr>
          <a:xfrm>
            <a:off x="7427649" y="4394614"/>
            <a:ext cx="2991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4400" b="1">
                <a:latin typeface="Century Gothic"/>
              </a:rPr>
              <a:t>T</a:t>
            </a:r>
            <a:endParaRPr lang="en-US" sz="4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E0AB1-AD8D-447C-938F-AD85168F932F}"/>
              </a:ext>
            </a:extLst>
          </p:cNvPr>
          <p:cNvSpPr txBox="1"/>
          <p:nvPr/>
        </p:nvSpPr>
        <p:spPr>
          <a:xfrm>
            <a:off x="14257867" y="1770943"/>
            <a:ext cx="6680988" cy="9048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9600" dirty="0" err="1">
                <a:solidFill>
                  <a:schemeClr val="tx1"/>
                </a:solidFill>
                <a:latin typeface="Century Gothic"/>
              </a:rPr>
              <a:t>ction</a:t>
            </a:r>
            <a:endParaRPr lang="en-US" sz="60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200000"/>
              </a:lnSpc>
            </a:pPr>
            <a:r>
              <a:rPr lang="en-GB" sz="9600" dirty="0">
                <a:solidFill>
                  <a:schemeClr val="tx1"/>
                </a:solidFill>
                <a:latin typeface="Century Gothic"/>
              </a:rPr>
              <a:t>    </a:t>
            </a:r>
            <a:r>
              <a:rPr lang="en-GB" sz="9600" dirty="0" err="1">
                <a:solidFill>
                  <a:schemeClr val="tx1"/>
                </a:solidFill>
                <a:latin typeface="Century Gothic"/>
              </a:rPr>
              <a:t>hanges</a:t>
            </a:r>
            <a:endParaRPr lang="en-GB" sz="9600" dirty="0">
              <a:solidFill>
                <a:schemeClr val="tx1"/>
              </a:solidFill>
              <a:latin typeface="Century Gothic"/>
            </a:endParaRPr>
          </a:p>
          <a:p>
            <a:pPr>
              <a:lnSpc>
                <a:spcPct val="200000"/>
              </a:lnSpc>
            </a:pPr>
            <a:r>
              <a:rPr lang="en-GB" sz="9600" dirty="0" err="1">
                <a:solidFill>
                  <a:schemeClr val="tx1"/>
                </a:solidFill>
                <a:latin typeface="Century Gothic"/>
              </a:rPr>
              <a:t>hings</a:t>
            </a:r>
            <a:endParaRPr lang="en-GB" sz="96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7AC823C9-69FF-45AD-B1E9-61C79DC5E43B}"/>
              </a:ext>
            </a:extLst>
          </p:cNvPr>
          <p:cNvSpPr/>
          <p:nvPr/>
        </p:nvSpPr>
        <p:spPr>
          <a:xfrm>
            <a:off x="14429181" y="2896031"/>
            <a:ext cx="1568035" cy="1537139"/>
          </a:xfrm>
          <a:prstGeom prst="ellipse">
            <a:avLst/>
          </a:prstGeom>
          <a:solidFill>
            <a:srgbClr val="41C9F3"/>
          </a:solidFill>
          <a:ln w="6350">
            <a:noFill/>
            <a:miter/>
          </a:ln>
        </p:spPr>
        <p:txBody>
          <a:bodyPr lIns="91438" rIns="91438" anchor="ctr"/>
          <a:lstStyle/>
          <a:p>
            <a:endParaRPr sz="6000">
              <a:latin typeface="Century Gothic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B351FABF-BC5B-4C31-9366-9CBA17AE3515}"/>
              </a:ext>
            </a:extLst>
          </p:cNvPr>
          <p:cNvSpPr txBox="1"/>
          <p:nvPr/>
        </p:nvSpPr>
        <p:spPr>
          <a:xfrm>
            <a:off x="14710157" y="2896430"/>
            <a:ext cx="598238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40" rIns="91438" bIns="91440" anchor="t">
            <a:spAutoFit/>
          </a:bodyPr>
          <a:lstStyle>
            <a:lvl1pPr>
              <a:defRPr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8800" dirty="0">
                <a:latin typeface="Century Gothic"/>
              </a:rPr>
              <a:t>A</a:t>
            </a:r>
            <a:endParaRPr lang="en-US" sz="8800" dirty="0"/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3B7984C6-9AE3-4F31-9FB9-2C9981B79A0F}"/>
              </a:ext>
            </a:extLst>
          </p:cNvPr>
          <p:cNvSpPr/>
          <p:nvPr/>
        </p:nvSpPr>
        <p:spPr>
          <a:xfrm>
            <a:off x="14378885" y="5733143"/>
            <a:ext cx="1552510" cy="1552510"/>
          </a:xfrm>
          <a:prstGeom prst="ellipse">
            <a:avLst/>
          </a:prstGeom>
          <a:solidFill>
            <a:srgbClr val="41C9F3"/>
          </a:solidFill>
          <a:ln w="6350">
            <a:noFill/>
            <a:miter/>
          </a:ln>
        </p:spPr>
        <p:txBody>
          <a:bodyPr lIns="91438" rIns="91438" anchor="ctr"/>
          <a:lstStyle/>
          <a:p>
            <a:endParaRPr sz="6000">
              <a:latin typeface="Century Gothic"/>
            </a:endParaRPr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852C7493-E6BD-4C84-850F-D73913998368}"/>
              </a:ext>
            </a:extLst>
          </p:cNvPr>
          <p:cNvSpPr txBox="1"/>
          <p:nvPr/>
        </p:nvSpPr>
        <p:spPr>
          <a:xfrm>
            <a:off x="14579527" y="5741228"/>
            <a:ext cx="598238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40" rIns="91438" bIns="91440" anchor="t">
            <a:spAutoFit/>
          </a:bodyPr>
          <a:lstStyle>
            <a:lvl1pPr>
              <a:defRPr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8800">
                <a:latin typeface="Century Gothic"/>
              </a:rPr>
              <a:t>C</a:t>
            </a:r>
            <a:endParaRPr lang="en-US" sz="5800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F0F833-D287-4578-9EF3-CED641F0EBBA}"/>
              </a:ext>
            </a:extLst>
          </p:cNvPr>
          <p:cNvSpPr/>
          <p:nvPr/>
        </p:nvSpPr>
        <p:spPr>
          <a:xfrm>
            <a:off x="14407913" y="8781143"/>
            <a:ext cx="1552510" cy="1552510"/>
          </a:xfrm>
          <a:prstGeom prst="ellipse">
            <a:avLst/>
          </a:prstGeom>
          <a:solidFill>
            <a:srgbClr val="41C9F3"/>
          </a:solidFill>
          <a:ln w="6350">
            <a:noFill/>
            <a:miter/>
          </a:ln>
        </p:spPr>
        <p:txBody>
          <a:bodyPr lIns="91438" rIns="91438" anchor="ctr"/>
          <a:lstStyle/>
          <a:p>
            <a:endParaRPr sz="6000">
              <a:latin typeface="Century Gothic"/>
            </a:endParaRPr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DB32BA2E-815A-466E-80F7-6B0A91BF5209}"/>
              </a:ext>
            </a:extLst>
          </p:cNvPr>
          <p:cNvSpPr txBox="1"/>
          <p:nvPr/>
        </p:nvSpPr>
        <p:spPr>
          <a:xfrm>
            <a:off x="14855299" y="8789228"/>
            <a:ext cx="598238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40" rIns="91438" bIns="91440" anchor="t">
            <a:spAutoFit/>
          </a:bodyPr>
          <a:lstStyle>
            <a:lvl1pPr>
              <a:defRPr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8800">
                <a:latin typeface="Century Gothic"/>
              </a:rPr>
              <a:t>T</a:t>
            </a:r>
            <a:endParaRPr lang="en-US" sz="8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92D6B0-8C62-4560-9FD3-C3CD5708F997}"/>
              </a:ext>
            </a:extLst>
          </p:cNvPr>
          <p:cNvSpPr txBox="1"/>
          <p:nvPr/>
        </p:nvSpPr>
        <p:spPr>
          <a:xfrm>
            <a:off x="822174" y="5017983"/>
            <a:ext cx="12192000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8000" dirty="0">
                <a:solidFill>
                  <a:schemeClr val="tx1"/>
                </a:solidFill>
                <a:latin typeface="Century Gothic"/>
                <a:ea typeface="+mn-ea"/>
                <a:cs typeface="Arial"/>
                <a:sym typeface="Helvetica Neue Medium"/>
              </a:rPr>
              <a:t>One thing I am taking away today...</a:t>
            </a:r>
            <a:endParaRPr lang="en-US" sz="8000" dirty="0">
              <a:solidFill>
                <a:schemeClr val="tx1"/>
              </a:solidFill>
              <a:latin typeface="Century Gothic"/>
              <a:ea typeface="+mn-ea"/>
              <a:cs typeface="Arial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1136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Grey_image_placement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8081"/>
          <a:stretch>
            <a:fillRect/>
          </a:stretch>
        </p:blipFill>
        <p:spPr>
          <a:xfrm>
            <a:off x="1583333" y="2381268"/>
            <a:ext cx="19836000" cy="9354000"/>
          </a:xfrm>
        </p:spPr>
      </p:pic>
      <p:pic>
        <p:nvPicPr>
          <p:cNvPr id="6" name="Picture 5" descr="Close-up of question mark on a hardwood floor against a wall">
            <a:extLst>
              <a:ext uri="{FF2B5EF4-FFF2-40B4-BE49-F238E27FC236}">
                <a16:creationId xmlns:a16="http://schemas.microsoft.com/office/drawing/2014/main" id="{24936D6F-6260-4025-A5A9-00F7AF7B8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33" y="2083358"/>
            <a:ext cx="20252267" cy="99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80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892493"/>
            <a:ext cx="15469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A Coaching Approach to Career Conversations.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6858000"/>
            <a:ext cx="10050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Denise Chilton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Career and Leadership Coach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Denise Chilton Coaching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570E-0E8B-4A30-BCF9-5368B50B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505632"/>
            <a:ext cx="15469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Thank you. Get in touch:</a:t>
            </a:r>
          </a:p>
          <a:p>
            <a:pPr algn="l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Denise Chilton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hello@denisechilton.co.uk</a:t>
            </a: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www.denisechilton.co.uk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Twitter @DeniseChilton</a:t>
            </a:r>
            <a:endParaRPr lang="en-GB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21D281-DBA6-45D2-80FF-2F188ADB5EDD}"/>
              </a:ext>
            </a:extLst>
          </p:cNvPr>
          <p:cNvGrpSpPr/>
          <p:nvPr/>
        </p:nvGrpSpPr>
        <p:grpSpPr>
          <a:xfrm>
            <a:off x="12604902" y="5459151"/>
            <a:ext cx="10567820" cy="3393145"/>
            <a:chOff x="13816180" y="5662227"/>
            <a:chExt cx="10567820" cy="3393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9F5D1A-1E48-2E70-D28B-EAA79A1EB36C}"/>
                </a:ext>
              </a:extLst>
            </p:cNvPr>
            <p:cNvSpPr/>
            <p:nvPr/>
          </p:nvSpPr>
          <p:spPr>
            <a:xfrm>
              <a:off x="13816180" y="7116380"/>
              <a:ext cx="105678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b="0" u="sng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https://creativecommons.org/licenses/by-nc-sa/4.0/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746F7A-50EA-6B0A-4C3F-770CC1FC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3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964800" y="2178266"/>
            <a:ext cx="18619200" cy="7146000"/>
          </a:xfrm>
        </p:spPr>
        <p:txBody>
          <a:bodyPr/>
          <a:lstStyle/>
          <a:p>
            <a:r>
              <a:rPr lang="en-US" dirty="0"/>
              <a:t>Why a coaching approach to career conversation?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coaching relationship</a:t>
            </a:r>
          </a:p>
          <a:p>
            <a:br>
              <a:rPr lang="en-US" dirty="0"/>
            </a:br>
            <a:r>
              <a:rPr lang="en-US" dirty="0"/>
              <a:t>Coaching principles</a:t>
            </a:r>
          </a:p>
          <a:p>
            <a:endParaRPr lang="en-US" dirty="0"/>
          </a:p>
          <a:p>
            <a:r>
              <a:rPr lang="en-US" dirty="0"/>
              <a:t>Contracting </a:t>
            </a:r>
          </a:p>
          <a:p>
            <a:endParaRPr lang="en-US" dirty="0"/>
          </a:p>
          <a:p>
            <a:r>
              <a:rPr lang="en-US" dirty="0"/>
              <a:t>Core Skills </a:t>
            </a:r>
          </a:p>
          <a:p>
            <a:endParaRPr lang="en-US" dirty="0"/>
          </a:p>
          <a:p>
            <a:r>
              <a:rPr lang="en-US" dirty="0"/>
              <a:t>Time for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239569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 next time…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Structuring a coaching conversation</a:t>
            </a:r>
          </a:p>
          <a:p>
            <a:endParaRPr lang="en-US" dirty="0"/>
          </a:p>
          <a:p>
            <a:r>
              <a:rPr lang="en-US" dirty="0"/>
              <a:t>Offer a coaching model - GROW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Coaching in action… live demonstration</a:t>
            </a:r>
          </a:p>
          <a:p>
            <a:endParaRPr lang="en-US" dirty="0"/>
          </a:p>
          <a:p>
            <a:r>
              <a:rPr lang="en-US" dirty="0"/>
              <a:t>Opportunity to have a go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 with the end in mind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What do you want to be saying as you leave the session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7BC5A-FA44-4065-A67E-5C3FE2E218F9}"/>
              </a:ext>
            </a:extLst>
          </p:cNvPr>
          <p:cNvSpPr txBox="1"/>
          <p:nvPr/>
        </p:nvSpPr>
        <p:spPr>
          <a:xfrm>
            <a:off x="6139691" y="4963739"/>
            <a:ext cx="12385375" cy="711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43" lvl="1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5400" b="0" i="1" dirty="0">
              <a:latin typeface="Arial"/>
              <a:cs typeface="Arial"/>
            </a:endParaRP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i="1" dirty="0">
                <a:latin typeface="Arial"/>
                <a:cs typeface="Arial"/>
              </a:rPr>
              <a:t>I am….   I have …….</a:t>
            </a:r>
          </a:p>
          <a:p>
            <a:pPr marL="742943" lvl="3" indent="-285743" algn="l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5400" b="0" i="1" dirty="0">
              <a:latin typeface="Arial"/>
              <a:cs typeface="Arial"/>
            </a:endParaRP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Present tense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Positive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Personal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Possible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When it comes to having a career conversation what is the </a:t>
            </a:r>
            <a:r>
              <a:rPr lang="en-US" i="1" dirty="0"/>
              <a:t>real challenge </a:t>
            </a:r>
            <a:r>
              <a:rPr lang="en-US" dirty="0"/>
              <a:t>for you?</a:t>
            </a:r>
          </a:p>
        </p:txBody>
      </p:sp>
    </p:spTree>
    <p:extLst>
      <p:ext uri="{BB962C8B-B14F-4D97-AF65-F5344CB8AC3E}">
        <p14:creationId xmlns:p14="http://schemas.microsoft.com/office/powerpoint/2010/main" val="32039581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Conversations..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en-US" dirty="0"/>
              <a:t>Where are you now? </a:t>
            </a:r>
            <a:br>
              <a:rPr lang="en-US" dirty="0"/>
            </a:br>
            <a:endParaRPr lang="en-US" dirty="0"/>
          </a:p>
          <a:p>
            <a:pPr>
              <a:buSzPct val="75000"/>
              <a:buBlip>
                <a:blip r:embed="rId2"/>
              </a:buBlip>
            </a:pPr>
            <a:r>
              <a:rPr lang="en-US" dirty="0"/>
              <a:t>Where are you heading?</a:t>
            </a:r>
            <a:br>
              <a:rPr lang="en-US" dirty="0"/>
            </a:br>
            <a:endParaRPr lang="en-US" dirty="0"/>
          </a:p>
          <a:p>
            <a:pPr>
              <a:buSzPct val="75000"/>
              <a:buBlip>
                <a:blip r:embed="rId2"/>
              </a:buBlip>
            </a:pPr>
            <a:r>
              <a:rPr lang="en-US" dirty="0"/>
              <a:t>What support do you need?</a:t>
            </a:r>
            <a:br>
              <a:rPr lang="en-US" dirty="0"/>
            </a:br>
            <a:endParaRPr lang="en-US" dirty="0"/>
          </a:p>
          <a:p>
            <a:pPr>
              <a:buSzPct val="75000"/>
              <a:buBlip>
                <a:blip r:embed="rId2"/>
              </a:buBlip>
            </a:pPr>
            <a:r>
              <a:rPr lang="en-US" dirty="0"/>
              <a:t>Where can I (as the PI)  be most useful?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coaching approach?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Grey_image_placement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8081"/>
          <a:stretch>
            <a:fillRect/>
          </a:stretch>
        </p:blipFill>
        <p:spPr>
          <a:xfrm>
            <a:off x="1583333" y="2381268"/>
            <a:ext cx="19836000" cy="9354000"/>
          </a:xfr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C5AE915-E6D7-4B70-80BC-600F8B82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1259269"/>
            <a:ext cx="2032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3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Conversations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The Coaching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568868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591</Words>
  <Application>Microsoft Office PowerPoint</Application>
  <PresentationFormat>Custom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CircularStd-Bold</vt:lpstr>
      <vt:lpstr>CircularStd-Book</vt:lpstr>
      <vt:lpstr>Helvetica Neue</vt:lpstr>
      <vt:lpstr>White</vt:lpstr>
      <vt:lpstr>PowerPoint Presentation</vt:lpstr>
      <vt:lpstr>PowerPoint Presentation</vt:lpstr>
      <vt:lpstr>What we will cover…</vt:lpstr>
      <vt:lpstr>What we will cover next time…</vt:lpstr>
      <vt:lpstr>Begin with the end in mind</vt:lpstr>
      <vt:lpstr>PowerPoint Presentation</vt:lpstr>
      <vt:lpstr>Coaching Conversations.. </vt:lpstr>
      <vt:lpstr>Why a coaching approach?</vt:lpstr>
      <vt:lpstr>Coaching Conversations</vt:lpstr>
      <vt:lpstr>Different Hat!</vt:lpstr>
      <vt:lpstr>Coaching Relationship…</vt:lpstr>
      <vt:lpstr>Coaching Conversations</vt:lpstr>
      <vt:lpstr>Contracting… How will we work together?</vt:lpstr>
      <vt:lpstr>Coaching Conversations</vt:lpstr>
      <vt:lpstr>Core Skills…</vt:lpstr>
      <vt:lpstr>The Power of Open Questions</vt:lpstr>
      <vt:lpstr>Coaching Conversations</vt:lpstr>
      <vt:lpstr>What will you do? </vt:lpstr>
      <vt:lpstr>Any 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Silvestri, Stefania</cp:lastModifiedBy>
  <cp:revision>55</cp:revision>
  <dcterms:modified xsi:type="dcterms:W3CDTF">2024-08-22T09:36:47Z</dcterms:modified>
  <cp:category/>
</cp:coreProperties>
</file>