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2" r:id="rId3"/>
    <p:sldId id="292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B911D-1423-4636-B757-05A76D598609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380C-43BA-4F9F-B5B1-A7A5BD9A7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3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57CE7-ECC7-44FF-BFE2-BE0A1AF2DA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3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5094-8DEF-793F-01F3-312B8149F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E6501-70E7-BA87-F59A-779821DDC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1D192-B391-8EB2-8E74-04CE3FD8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ED6A-AD2F-5E29-7ED6-32D032A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C1F9-12AD-502F-2D9E-DD78E4EA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6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321A-2142-EAE8-9671-B40B93F4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274FB-6E27-7407-EB56-357935602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D9A6-19DC-04AA-D01D-CBAA5D81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AF0F-A609-71C0-FF3A-BC5A6AC1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972A-044B-7D9C-56F7-8A7F20E0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3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C6C53-9F10-0F60-52EF-CEA952416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FB293-2534-AFA8-3828-1921828AF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AAC1-EC78-8778-4019-2BFA3418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6BBE-A453-FAC8-451E-9D9F636A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B02C-0C04-28B4-0CC4-16B3B097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1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FA43-2EA1-AE59-D182-A68C41C7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6C59-170D-7F8A-9665-BEE8E933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CE24-01A4-34A8-3FDD-3E97D962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A6FCA-DF4E-B439-F859-5B29F57F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A6FFF-3865-CB98-DD56-1DB813A8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4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7C51-8F9E-D378-71E6-2502A694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9BBF6-70E1-57BB-1B1F-1F894295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F9AE-CB9D-EE1D-004B-71343B60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3091-5CAA-00DF-CF3A-247CE6DD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CA9E-E14F-94AA-90F1-0E53DEE4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8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8CE7-C64C-1FF4-1A42-94ADA412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F114-2E52-5EDB-7FA4-800C62662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E50DA-63D1-D4BA-358F-D9182909F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A0CA0-950A-EDDF-ECFB-D7B575E9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2F3B-A888-76DF-9DCC-B0F1B3F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C8D0-2155-B06F-0234-D1F82AB3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60F4-774B-5ADE-0EF2-F7B8E8FA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A8FEE-D50E-78E4-7CA9-250C8BE63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319A2-D6C3-C91E-E1FC-CC5286FAC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929D7-362D-BAAC-C55F-73A1B3E43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B04F2-4F3E-BA0A-98C2-93710945E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A04C7-6910-D278-B9B2-A45A1B0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539B4-CD15-8022-70D9-5827B9ED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6D01-F209-28E8-A549-015C6BA9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3A62-5BB1-7107-09D9-6C9B2731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942B7-68F5-0D9D-00D6-8422A5C1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C4D29-98B5-F03C-763D-E765FC99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00A-C126-A56E-81D8-754867EE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3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88007-621E-EC94-E59D-D939B942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65355-C899-8602-3479-A8215CF1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7A14D-6F47-B89A-5B15-2748299A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4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E6AF-58EE-6FC6-6659-CDA50885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08AF-D0B5-5649-07D5-735A4FA5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2E176-AD37-9141-E717-674927ACF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DAFE-A00C-7E2D-391D-6BAC1AAE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4A6C8-0A53-918B-8D0B-310BB4CD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B65A-3A50-7C2C-334D-89E8357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9F6B-2313-F590-F320-365F0E39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8A571-7C6D-4220-3FAE-49C654759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C4C5E-01BA-4D12-5B03-30F7F6E6C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44C7-9282-EE61-6C1E-6563A75D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4AF73-4F3F-BFBF-F2E8-80E92074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F0B3B-F7BA-B113-F47D-49A7B602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2B6B7-06DC-BD23-F19A-309353F2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0AABF-C8EA-F70C-4F6A-3DDA993BA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790FB-E524-DABE-5E38-829B0BF74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29C1-33FF-4050-8CCA-650D99DF099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F035-6E17-52E7-6D1A-DAF82BCFB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4BAD-AA5B-E075-BCF0-3B8C2BD59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0F73-A449-4C6F-A499-17D9F106C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2" y="580293"/>
            <a:ext cx="4374984" cy="664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281" y="0"/>
            <a:ext cx="2966845" cy="1427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510111" y="2440008"/>
            <a:ext cx="773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Breathing 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and relaxation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494952" y="3429000"/>
            <a:ext cx="6210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Hilary Clarke (Chartered MCIPD)</a:t>
            </a:r>
          </a:p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Organisational Development, University of Liverpool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B8A481-8236-4F93-931F-AE1A12902AB6}"/>
              </a:ext>
            </a:extLst>
          </p:cNvPr>
          <p:cNvGrpSpPr/>
          <p:nvPr/>
        </p:nvGrpSpPr>
        <p:grpSpPr>
          <a:xfrm>
            <a:off x="410847" y="5376207"/>
            <a:ext cx="7833912" cy="1184239"/>
            <a:chOff x="821693" y="10752413"/>
            <a:chExt cx="15667824" cy="23684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993437-65DE-4C22-813D-C4ABD76F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757" y="11495274"/>
              <a:ext cx="3668760" cy="16256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425C8-C2B2-4C4B-9EAE-BF90CD5F6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28" y="11713492"/>
              <a:ext cx="4703704" cy="120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0F1739-33CB-4677-87C0-E45EA711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594" y="11713492"/>
              <a:ext cx="4154556" cy="122495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F740C-3B0F-440F-8EF1-2D982868B344}"/>
                </a:ext>
              </a:extLst>
            </p:cNvPr>
            <p:cNvSpPr txBox="1"/>
            <p:nvPr/>
          </p:nvSpPr>
          <p:spPr>
            <a:xfrm>
              <a:off x="821693" y="10752413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rtl="0" hangingPunct="0"/>
              <a:r>
                <a:rPr lang="en-GB" sz="120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Led by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031A0-1C73-49D0-B711-D41FA8A385D2}"/>
                </a:ext>
              </a:extLst>
            </p:cNvPr>
            <p:cNvSpPr txBox="1"/>
            <p:nvPr/>
          </p:nvSpPr>
          <p:spPr>
            <a:xfrm>
              <a:off x="13129369" y="10752413"/>
              <a:ext cx="3051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rtl="0" hangingPunct="0"/>
              <a:r>
                <a:rPr lang="en-GB" sz="1200" dirty="0"/>
                <a:t>An Academy project</a:t>
              </a:r>
              <a:endParaRPr lang="en-GB" sz="12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A5B840-69E1-451A-AF55-BE3EAC1317DF}"/>
                </a:ext>
              </a:extLst>
            </p:cNvPr>
            <p:cNvSpPr txBox="1"/>
            <p:nvPr/>
          </p:nvSpPr>
          <p:spPr>
            <a:xfrm>
              <a:off x="7662595" y="10752413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rtl="0" hangingPunct="0"/>
              <a:r>
                <a:rPr lang="en-GB" sz="1200" dirty="0"/>
                <a:t>Supported</a:t>
              </a:r>
              <a:r>
                <a:rPr lang="en-GB" sz="120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by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01885-B894-7A97-DB23-F8A9859C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10200"/>
            <a:ext cx="12001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A65347-C378-45EA-9526-AECB9FF53734}"/>
              </a:ext>
            </a:extLst>
          </p:cNvPr>
          <p:cNvSpPr/>
          <p:nvPr/>
        </p:nvSpPr>
        <p:spPr>
          <a:xfrm>
            <a:off x="8549264" y="5814942"/>
            <a:ext cx="33040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Except where otherwise noted, this work is licensed under the Creative Commons Attribution-</a:t>
            </a:r>
            <a:r>
              <a:rPr lang="en-GB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 4.0 International License. To view a copy of this license, </a:t>
            </a:r>
            <a:r>
              <a:rPr lang="en-GB" sz="900" b="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https://creativecommons.org/licenses/by-nc-sa/4.0/</a:t>
            </a: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E957-E205-B815-3AFC-366FE31C2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84EE1B-DF41-2A53-DB7D-97EFF1C92D26}"/>
              </a:ext>
            </a:extLst>
          </p:cNvPr>
          <p:cNvSpPr txBox="1"/>
          <p:nvPr/>
        </p:nvSpPr>
        <p:spPr>
          <a:xfrm>
            <a:off x="685800" y="2862708"/>
            <a:ext cx="7620000" cy="24987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lang="en-GB" sz="6000" dirty="0">
                <a:latin typeface="Calibri Light"/>
                <a:cs typeface="Calibri Light"/>
              </a:rPr>
              <a:t>Breathing and Relaxation</a:t>
            </a:r>
            <a:endParaRPr sz="6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3200" b="0" dirty="0">
                <a:latin typeface="Calibri Light"/>
                <a:cs typeface="Calibri Light"/>
              </a:rPr>
              <a:t>Hilary</a:t>
            </a:r>
            <a:r>
              <a:rPr sz="3200" b="0" spc="-55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Clarke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1026" name="Picture 2" descr="What Are Mindfulness Based Interventions?">
            <a:extLst>
              <a:ext uri="{FF2B5EF4-FFF2-40B4-BE49-F238E27FC236}">
                <a16:creationId xmlns:a16="http://schemas.microsoft.com/office/drawing/2014/main" id="{3815F6A6-EE16-9914-56F0-569114897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4" r="12127" b="3164"/>
          <a:stretch/>
        </p:blipFill>
        <p:spPr bwMode="auto">
          <a:xfrm>
            <a:off x="7239001" y="0"/>
            <a:ext cx="4952999" cy="249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FBFC-E880-4FD0-9B88-E7839591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9" y="111346"/>
            <a:ext cx="11813769" cy="827242"/>
          </a:xfrm>
        </p:spPr>
        <p:txBody>
          <a:bodyPr>
            <a:noAutofit/>
          </a:bodyPr>
          <a:lstStyle/>
          <a:p>
            <a:r>
              <a:rPr lang="en-GB" sz="4800" dirty="0"/>
              <a:t>Breathing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F0D0E-4581-42D4-ABCE-9882F60D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15" y="1210602"/>
            <a:ext cx="11813769" cy="474641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Mental Health Mic GIF - Find &amp; Share on GIPHY">
            <a:extLst>
              <a:ext uri="{FF2B5EF4-FFF2-40B4-BE49-F238E27FC236}">
                <a16:creationId xmlns:a16="http://schemas.microsoft.com/office/drawing/2014/main" id="{F08CFBCC-1576-403B-9C02-AD879236E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319701"/>
            <a:ext cx="7439025" cy="49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1" y="-30022"/>
            <a:ext cx="11350370" cy="847462"/>
          </a:xfrm>
          <a:prstGeom prst="rect">
            <a:avLst/>
          </a:prstGeom>
        </p:spPr>
        <p:txBody>
          <a:bodyPr vert="horz" wrap="square" lIns="0" tIns="107746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lang="en-GB" sz="4800" dirty="0"/>
              <a:t>Peaceful relaxation</a:t>
            </a:r>
            <a:endParaRPr sz="4800" spc="-25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5B8E3E-A43E-AEC1-5DAD-712FE01E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77616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Breathing Exercise</vt:lpstr>
      <vt:lpstr>Peaceful relaxation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Silvestri, Stefania</dc:creator>
  <cp:lastModifiedBy>Silvestri, Stefania</cp:lastModifiedBy>
  <cp:revision>2</cp:revision>
  <dcterms:created xsi:type="dcterms:W3CDTF">2024-04-02T21:05:00Z</dcterms:created>
  <dcterms:modified xsi:type="dcterms:W3CDTF">2024-04-02T21:07:18Z</dcterms:modified>
</cp:coreProperties>
</file>