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69" r:id="rId7"/>
    <p:sldId id="276" r:id="rId8"/>
    <p:sldId id="283" r:id="rId9"/>
    <p:sldId id="285" r:id="rId10"/>
    <p:sldId id="284" r:id="rId11"/>
    <p:sldId id="286" r:id="rId12"/>
    <p:sldId id="287" r:id="rId13"/>
    <p:sldId id="288" r:id="rId14"/>
    <p:sldId id="289" r:id="rId15"/>
    <p:sldId id="293" r:id="rId16"/>
    <p:sldId id="291" r:id="rId17"/>
    <p:sldId id="290" r:id="rId18"/>
    <p:sldId id="292" r:id="rId19"/>
    <p:sldId id="275" r:id="rId20"/>
    <p:sldId id="294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CD484C-7217-1D5D-5CB3-1263D6BADB6A}" v="444" dt="2022-12-07T12:09:31.259"/>
    <p1510:client id="{8595037E-8D4D-6E09-508B-13066873AF69}" v="47" dt="2022-12-05T09:51:53.804"/>
    <p1510:client id="{D1678B0E-5518-49B7-34FF-C2E3BBACB596}" v="1726" dt="2023-01-16T16:23:22.69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60"/>
    <p:restoredTop sz="94824"/>
  </p:normalViewPr>
  <p:slideViewPr>
    <p:cSldViewPr snapToGrid="0" snapToObjects="1">
      <p:cViewPr varScale="1">
        <p:scale>
          <a:sx n="32" d="100"/>
          <a:sy n="32" d="100"/>
        </p:scale>
        <p:origin x="904" y="3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ia Silvestri" userId="S::stefania.silvestri_manchester.ac.uk#ext#@theuniversityofliverpool.onmicrosoft.com::9d46f9d7-4c5a-4089-afe4-ed08231eeb94" providerId="AD" clId="Web-{8595037E-8D4D-6E09-508B-13066873AF69}"/>
    <pc:docChg chg="modSld">
      <pc:chgData name="Stefania Silvestri" userId="S::stefania.silvestri_manchester.ac.uk#ext#@theuniversityofliverpool.onmicrosoft.com::9d46f9d7-4c5a-4089-afe4-ed08231eeb94" providerId="AD" clId="Web-{8595037E-8D4D-6E09-508B-13066873AF69}" dt="2022-12-05T09:51:53.476" v="25" actId="20577"/>
      <pc:docMkLst>
        <pc:docMk/>
      </pc:docMkLst>
      <pc:sldChg chg="modSp">
        <pc:chgData name="Stefania Silvestri" userId="S::stefania.silvestri_manchester.ac.uk#ext#@theuniversityofliverpool.onmicrosoft.com::9d46f9d7-4c5a-4089-afe4-ed08231eeb94" providerId="AD" clId="Web-{8595037E-8D4D-6E09-508B-13066873AF69}" dt="2022-12-05T09:51:53.476" v="25" actId="20577"/>
        <pc:sldMkLst>
          <pc:docMk/>
          <pc:sldMk cId="1154678772" sldId="257"/>
        </pc:sldMkLst>
        <pc:spChg chg="mod">
          <ac:chgData name="Stefania Silvestri" userId="S::stefania.silvestri_manchester.ac.uk#ext#@theuniversityofliverpool.onmicrosoft.com::9d46f9d7-4c5a-4089-afe4-ed08231eeb94" providerId="AD" clId="Web-{8595037E-8D4D-6E09-508B-13066873AF69}" dt="2022-12-05T09:51:37.757" v="9" actId="20577"/>
          <ac:spMkLst>
            <pc:docMk/>
            <pc:sldMk cId="1154678772" sldId="257"/>
            <ac:spMk id="13" creationId="{8D74006E-F178-47A3-88CF-98B6E167755D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8595037E-8D4D-6E09-508B-13066873AF69}" dt="2022-12-05T09:51:53.476" v="25" actId="20577"/>
          <ac:spMkLst>
            <pc:docMk/>
            <pc:sldMk cId="1154678772" sldId="257"/>
            <ac:spMk id="14" creationId="{2937ECBC-3977-4499-B38D-CE180DE8051B}"/>
          </ac:spMkLst>
        </pc:spChg>
      </pc:sldChg>
    </pc:docChg>
  </pc:docChgLst>
  <pc:docChgLst>
    <pc:chgData name="Stefania Silvestri" userId="S::stefania.silvestri_manchester.ac.uk#ext#@theuniversityofliverpool.onmicrosoft.com::9d46f9d7-4c5a-4089-afe4-ed08231eeb94" providerId="AD" clId="Web-{F3CD484C-7217-1D5D-5CB3-1263D6BADB6A}"/>
    <pc:docChg chg="addSld delSld modSld sldOrd">
      <pc:chgData name="Stefania Silvestri" userId="S::stefania.silvestri_manchester.ac.uk#ext#@theuniversityofliverpool.onmicrosoft.com::9d46f9d7-4c5a-4089-afe4-ed08231eeb94" providerId="AD" clId="Web-{F3CD484C-7217-1D5D-5CB3-1263D6BADB6A}" dt="2022-12-07T12:09:31.259" v="433" actId="20577"/>
      <pc:docMkLst>
        <pc:docMk/>
      </pc:docMkLst>
      <pc:sldChg chg="delSp modSp del ord">
        <pc:chgData name="Stefania Silvestri" userId="S::stefania.silvestri_manchester.ac.uk#ext#@theuniversityofliverpool.onmicrosoft.com::9d46f9d7-4c5a-4089-afe4-ed08231eeb94" providerId="AD" clId="Web-{F3CD484C-7217-1D5D-5CB3-1263D6BADB6A}" dt="2022-12-07T11:43:57.929" v="326"/>
        <pc:sldMkLst>
          <pc:docMk/>
          <pc:sldMk cId="0" sldId="259"/>
        </pc:sldMkLst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0:18:56.814" v="122" actId="20577"/>
          <ac:spMkLst>
            <pc:docMk/>
            <pc:sldMk cId="0" sldId="259"/>
            <ac:spMk id="4" creationId="{00000000-0000-0000-0000-000000000000}"/>
          </ac:spMkLst>
        </pc:spChg>
        <pc:spChg chg="del mod">
          <ac:chgData name="Stefania Silvestri" userId="S::stefania.silvestri_manchester.ac.uk#ext#@theuniversityofliverpool.onmicrosoft.com::9d46f9d7-4c5a-4089-afe4-ed08231eeb94" providerId="AD" clId="Web-{F3CD484C-7217-1D5D-5CB3-1263D6BADB6A}" dt="2022-12-07T10:18:04.860" v="115"/>
          <ac:spMkLst>
            <pc:docMk/>
            <pc:sldMk cId="0" sldId="259"/>
            <ac:spMk id="5" creationId="{00000000-0000-0000-0000-000000000000}"/>
          </ac:spMkLst>
        </pc:spChg>
      </pc:sldChg>
      <pc:sldChg chg="del ord">
        <pc:chgData name="Stefania Silvestri" userId="S::stefania.silvestri_manchester.ac.uk#ext#@theuniversityofliverpool.onmicrosoft.com::9d46f9d7-4c5a-4089-afe4-ed08231eeb94" providerId="AD" clId="Web-{F3CD484C-7217-1D5D-5CB3-1263D6BADB6A}" dt="2022-12-07T11:44:00.523" v="327"/>
        <pc:sldMkLst>
          <pc:docMk/>
          <pc:sldMk cId="0" sldId="260"/>
        </pc:sldMkLst>
      </pc:sldChg>
      <pc:sldChg chg="addSp delSp modSp">
        <pc:chgData name="Stefania Silvestri" userId="S::stefania.silvestri_manchester.ac.uk#ext#@theuniversityofliverpool.onmicrosoft.com::9d46f9d7-4c5a-4089-afe4-ed08231eeb94" providerId="AD" clId="Web-{F3CD484C-7217-1D5D-5CB3-1263D6BADB6A}" dt="2022-12-07T11:32:47.211" v="156" actId="20577"/>
        <pc:sldMkLst>
          <pc:docMk/>
          <pc:sldMk cId="0" sldId="269"/>
        </pc:sldMkLst>
        <pc:spChg chg="del">
          <ac:chgData name="Stefania Silvestri" userId="S::stefania.silvestri_manchester.ac.uk#ext#@theuniversityofliverpool.onmicrosoft.com::9d46f9d7-4c5a-4089-afe4-ed08231eeb94" providerId="AD" clId="Web-{F3CD484C-7217-1D5D-5CB3-1263D6BADB6A}" dt="2022-12-07T10:16:43.124" v="82"/>
          <ac:spMkLst>
            <pc:docMk/>
            <pc:sldMk cId="0" sldId="269"/>
            <ac:spMk id="2" creationId="{00000000-0000-0000-0000-000000000000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0:19:56.081" v="144" actId="20577"/>
          <ac:spMkLst>
            <pc:docMk/>
            <pc:sldMk cId="0" sldId="269"/>
            <ac:spMk id="3" creationId="{00000000-0000-0000-0000-000000000000}"/>
          </ac:spMkLst>
        </pc:spChg>
        <pc:spChg chg="del">
          <ac:chgData name="Stefania Silvestri" userId="S::stefania.silvestri_manchester.ac.uk#ext#@theuniversityofliverpool.onmicrosoft.com::9d46f9d7-4c5a-4089-afe4-ed08231eeb94" providerId="AD" clId="Web-{F3CD484C-7217-1D5D-5CB3-1263D6BADB6A}" dt="2022-12-07T10:16:41.515" v="81"/>
          <ac:spMkLst>
            <pc:docMk/>
            <pc:sldMk cId="0" sldId="269"/>
            <ac:spMk id="4" creationId="{00000000-0000-0000-0000-000000000000}"/>
          </ac:spMkLst>
        </pc:spChg>
        <pc:spChg chg="add del mod">
          <ac:chgData name="Stefania Silvestri" userId="S::stefania.silvestri_manchester.ac.uk#ext#@theuniversityofliverpool.onmicrosoft.com::9d46f9d7-4c5a-4089-afe4-ed08231eeb94" providerId="AD" clId="Web-{F3CD484C-7217-1D5D-5CB3-1263D6BADB6A}" dt="2022-12-07T10:16:49.702" v="84"/>
          <ac:spMkLst>
            <pc:docMk/>
            <pc:sldMk cId="0" sldId="269"/>
            <ac:spMk id="6" creationId="{496FF074-FC32-93DF-1ED7-363B898B7672}"/>
          </ac:spMkLst>
        </pc:spChg>
        <pc:spChg chg="add del mod">
          <ac:chgData name="Stefania Silvestri" userId="S::stefania.silvestri_manchester.ac.uk#ext#@theuniversityofliverpool.onmicrosoft.com::9d46f9d7-4c5a-4089-afe4-ed08231eeb94" providerId="AD" clId="Web-{F3CD484C-7217-1D5D-5CB3-1263D6BADB6A}" dt="2022-12-07T10:16:46.155" v="83"/>
          <ac:spMkLst>
            <pc:docMk/>
            <pc:sldMk cId="0" sldId="269"/>
            <ac:spMk id="8" creationId="{EA703B46-4F11-EB1E-FEE6-EA4D07DFED7F}"/>
          </ac:spMkLst>
        </pc:spChg>
        <pc:spChg chg="add mod">
          <ac:chgData name="Stefania Silvestri" userId="S::stefania.silvestri_manchester.ac.uk#ext#@theuniversityofliverpool.onmicrosoft.com::9d46f9d7-4c5a-4089-afe4-ed08231eeb94" providerId="AD" clId="Web-{F3CD484C-7217-1D5D-5CB3-1263D6BADB6A}" dt="2022-12-07T11:32:47.211" v="156" actId="20577"/>
          <ac:spMkLst>
            <pc:docMk/>
            <pc:sldMk cId="0" sldId="269"/>
            <ac:spMk id="10" creationId="{43874E5E-48C0-7A2A-EFA2-1CBB3A2487D1}"/>
          </ac:spMkLst>
        </pc:spChg>
      </pc:sldChg>
      <pc:sldChg chg="del">
        <pc:chgData name="Stefania Silvestri" userId="S::stefania.silvestri_manchester.ac.uk#ext#@theuniversityofliverpool.onmicrosoft.com::9d46f9d7-4c5a-4089-afe4-ed08231eeb94" providerId="AD" clId="Web-{F3CD484C-7217-1D5D-5CB3-1263D6BADB6A}" dt="2022-12-07T11:44:03.382" v="328"/>
        <pc:sldMkLst>
          <pc:docMk/>
          <pc:sldMk cId="2850222352" sldId="274"/>
        </pc:sldMkLst>
      </pc:sldChg>
      <pc:sldChg chg="addSp delSp">
        <pc:chgData name="Stefania Silvestri" userId="S::stefania.silvestri_manchester.ac.uk#ext#@theuniversityofliverpool.onmicrosoft.com::9d46f9d7-4c5a-4089-afe4-ed08231eeb94" providerId="AD" clId="Web-{F3CD484C-7217-1D5D-5CB3-1263D6BADB6A}" dt="2022-12-07T11:44:28.836" v="330"/>
        <pc:sldMkLst>
          <pc:docMk/>
          <pc:sldMk cId="2561235205" sldId="275"/>
        </pc:sldMkLst>
        <pc:spChg chg="add">
          <ac:chgData name="Stefania Silvestri" userId="S::stefania.silvestri_manchester.ac.uk#ext#@theuniversityofliverpool.onmicrosoft.com::9d46f9d7-4c5a-4089-afe4-ed08231eeb94" providerId="AD" clId="Web-{F3CD484C-7217-1D5D-5CB3-1263D6BADB6A}" dt="2022-12-07T11:44:28.836" v="330"/>
          <ac:spMkLst>
            <pc:docMk/>
            <pc:sldMk cId="2561235205" sldId="275"/>
            <ac:spMk id="2" creationId="{BE5D3DD6-04F1-2308-DE4D-DF42EEB48263}"/>
          </ac:spMkLst>
        </pc:spChg>
        <pc:spChg chg="del">
          <ac:chgData name="Stefania Silvestri" userId="S::stefania.silvestri_manchester.ac.uk#ext#@theuniversityofliverpool.onmicrosoft.com::9d46f9d7-4c5a-4089-afe4-ed08231eeb94" providerId="AD" clId="Web-{F3CD484C-7217-1D5D-5CB3-1263D6BADB6A}" dt="2022-12-07T11:44:27.867" v="329"/>
          <ac:spMkLst>
            <pc:docMk/>
            <pc:sldMk cId="2561235205" sldId="275"/>
            <ac:spMk id="13" creationId="{8D74006E-F178-47A3-88CF-98B6E167755D}"/>
          </ac:spMkLst>
        </pc:spChg>
      </pc:sldChg>
      <pc:sldChg chg="add replId">
        <pc:chgData name="Stefania Silvestri" userId="S::stefania.silvestri_manchester.ac.uk#ext#@theuniversityofliverpool.onmicrosoft.com::9d46f9d7-4c5a-4089-afe4-ed08231eeb94" providerId="AD" clId="Web-{F3CD484C-7217-1D5D-5CB3-1263D6BADB6A}" dt="2022-12-07T10:19:02.924" v="123"/>
        <pc:sldMkLst>
          <pc:docMk/>
          <pc:sldMk cId="612260972" sldId="276"/>
        </pc:sldMkLst>
      </pc:sldChg>
      <pc:sldChg chg="modSp add ord replId">
        <pc:chgData name="Stefania Silvestri" userId="S::stefania.silvestri_manchester.ac.uk#ext#@theuniversityofliverpool.onmicrosoft.com::9d46f9d7-4c5a-4089-afe4-ed08231eeb94" providerId="AD" clId="Web-{F3CD484C-7217-1D5D-5CB3-1263D6BADB6A}" dt="2022-12-07T11:33:31.258" v="175" actId="20577"/>
        <pc:sldMkLst>
          <pc:docMk/>
          <pc:sldMk cId="1660109540" sldId="277"/>
        </pc:sldMkLst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33:31.258" v="175" actId="20577"/>
          <ac:spMkLst>
            <pc:docMk/>
            <pc:sldMk cId="1660109540" sldId="277"/>
            <ac:spMk id="3" creationId="{00000000-0000-0000-0000-000000000000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33:09.148" v="172" actId="20577"/>
          <ac:spMkLst>
            <pc:docMk/>
            <pc:sldMk cId="1660109540" sldId="277"/>
            <ac:spMk id="10" creationId="{43874E5E-48C0-7A2A-EFA2-1CBB3A2487D1}"/>
          </ac:spMkLst>
        </pc:spChg>
      </pc:sldChg>
      <pc:sldChg chg="modSp add replId">
        <pc:chgData name="Stefania Silvestri" userId="S::stefania.silvestri_manchester.ac.uk#ext#@theuniversityofliverpool.onmicrosoft.com::9d46f9d7-4c5a-4089-afe4-ed08231eeb94" providerId="AD" clId="Web-{F3CD484C-7217-1D5D-5CB3-1263D6BADB6A}" dt="2022-12-07T11:33:57.775" v="185" actId="14100"/>
        <pc:sldMkLst>
          <pc:docMk/>
          <pc:sldMk cId="1461359882" sldId="278"/>
        </pc:sldMkLst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33:57.775" v="185" actId="14100"/>
          <ac:spMkLst>
            <pc:docMk/>
            <pc:sldMk cId="1461359882" sldId="278"/>
            <ac:spMk id="3" creationId="{00000000-0000-0000-0000-000000000000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33:42.555" v="180" actId="20577"/>
          <ac:spMkLst>
            <pc:docMk/>
            <pc:sldMk cId="1461359882" sldId="278"/>
            <ac:spMk id="10" creationId="{43874E5E-48C0-7A2A-EFA2-1CBB3A2487D1}"/>
          </ac:spMkLst>
        </pc:spChg>
      </pc:sldChg>
      <pc:sldChg chg="modSp add replId">
        <pc:chgData name="Stefania Silvestri" userId="S::stefania.silvestri_manchester.ac.uk#ext#@theuniversityofliverpool.onmicrosoft.com::9d46f9d7-4c5a-4089-afe4-ed08231eeb94" providerId="AD" clId="Web-{F3CD484C-7217-1D5D-5CB3-1263D6BADB6A}" dt="2022-12-07T11:34:39.119" v="195" actId="14100"/>
        <pc:sldMkLst>
          <pc:docMk/>
          <pc:sldMk cId="1478056742" sldId="279"/>
        </pc:sldMkLst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34:39.119" v="195" actId="14100"/>
          <ac:spMkLst>
            <pc:docMk/>
            <pc:sldMk cId="1478056742" sldId="279"/>
            <ac:spMk id="3" creationId="{00000000-0000-0000-0000-000000000000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34:30.541" v="191" actId="20577"/>
          <ac:spMkLst>
            <pc:docMk/>
            <pc:sldMk cId="1478056742" sldId="279"/>
            <ac:spMk id="10" creationId="{43874E5E-48C0-7A2A-EFA2-1CBB3A2487D1}"/>
          </ac:spMkLst>
        </pc:spChg>
      </pc:sldChg>
      <pc:sldChg chg="modSp add replId">
        <pc:chgData name="Stefania Silvestri" userId="S::stefania.silvestri_manchester.ac.uk#ext#@theuniversityofliverpool.onmicrosoft.com::9d46f9d7-4c5a-4089-afe4-ed08231eeb94" providerId="AD" clId="Web-{F3CD484C-7217-1D5D-5CB3-1263D6BADB6A}" dt="2022-12-07T11:35:33.496" v="216" actId="20577"/>
        <pc:sldMkLst>
          <pc:docMk/>
          <pc:sldMk cId="2623861163" sldId="280"/>
        </pc:sldMkLst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35:33.496" v="216" actId="20577"/>
          <ac:spMkLst>
            <pc:docMk/>
            <pc:sldMk cId="2623861163" sldId="280"/>
            <ac:spMk id="3" creationId="{00000000-0000-0000-0000-000000000000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35:02.667" v="200" actId="20577"/>
          <ac:spMkLst>
            <pc:docMk/>
            <pc:sldMk cId="2623861163" sldId="280"/>
            <ac:spMk id="10" creationId="{43874E5E-48C0-7A2A-EFA2-1CBB3A2487D1}"/>
          </ac:spMkLst>
        </pc:spChg>
      </pc:sldChg>
      <pc:sldChg chg="modSp add replId">
        <pc:chgData name="Stefania Silvestri" userId="S::stefania.silvestri_manchester.ac.uk#ext#@theuniversityofliverpool.onmicrosoft.com::9d46f9d7-4c5a-4089-afe4-ed08231eeb94" providerId="AD" clId="Web-{F3CD484C-7217-1D5D-5CB3-1263D6BADB6A}" dt="2022-12-07T11:38:39.406" v="250" actId="20577"/>
        <pc:sldMkLst>
          <pc:docMk/>
          <pc:sldMk cId="3916925518" sldId="281"/>
        </pc:sldMkLst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38:39.406" v="250" actId="20577"/>
          <ac:spMkLst>
            <pc:docMk/>
            <pc:sldMk cId="3916925518" sldId="281"/>
            <ac:spMk id="3" creationId="{00000000-0000-0000-0000-000000000000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36:12.324" v="219" actId="20577"/>
          <ac:spMkLst>
            <pc:docMk/>
            <pc:sldMk cId="3916925518" sldId="281"/>
            <ac:spMk id="10" creationId="{43874E5E-48C0-7A2A-EFA2-1CBB3A2487D1}"/>
          </ac:spMkLst>
        </pc:spChg>
      </pc:sldChg>
      <pc:sldChg chg="addSp delSp modSp add replId">
        <pc:chgData name="Stefania Silvestri" userId="S::stefania.silvestri_manchester.ac.uk#ext#@theuniversityofliverpool.onmicrosoft.com::9d46f9d7-4c5a-4089-afe4-ed08231eeb94" providerId="AD" clId="Web-{F3CD484C-7217-1D5D-5CB3-1263D6BADB6A}" dt="2022-12-07T11:41:24.472" v="285" actId="1076"/>
        <pc:sldMkLst>
          <pc:docMk/>
          <pc:sldMk cId="1060510113" sldId="282"/>
        </pc:sldMkLst>
        <pc:spChg chg="del mod">
          <ac:chgData name="Stefania Silvestri" userId="S::stefania.silvestri_manchester.ac.uk#ext#@theuniversityofliverpool.onmicrosoft.com::9d46f9d7-4c5a-4089-afe4-ed08231eeb94" providerId="AD" clId="Web-{F3CD484C-7217-1D5D-5CB3-1263D6BADB6A}" dt="2022-12-07T11:40:13.299" v="273"/>
          <ac:spMkLst>
            <pc:docMk/>
            <pc:sldMk cId="1060510113" sldId="282"/>
            <ac:spMk id="3" creationId="{00000000-0000-0000-0000-000000000000}"/>
          </ac:spMkLst>
        </pc:spChg>
        <pc:spChg chg="add del mod">
          <ac:chgData name="Stefania Silvestri" userId="S::stefania.silvestri_manchester.ac.uk#ext#@theuniversityofliverpool.onmicrosoft.com::9d46f9d7-4c5a-4089-afe4-ed08231eeb94" providerId="AD" clId="Web-{F3CD484C-7217-1D5D-5CB3-1263D6BADB6A}" dt="2022-12-07T11:41:15.972" v="282"/>
          <ac:spMkLst>
            <pc:docMk/>
            <pc:sldMk cId="1060510113" sldId="282"/>
            <ac:spMk id="4" creationId="{8CB9C6BE-98A0-C168-D4A3-029363F080B0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39:32.923" v="266" actId="20577"/>
          <ac:spMkLst>
            <pc:docMk/>
            <pc:sldMk cId="1060510113" sldId="282"/>
            <ac:spMk id="10" creationId="{43874E5E-48C0-7A2A-EFA2-1CBB3A2487D1}"/>
          </ac:spMkLst>
        </pc:spChg>
        <pc:picChg chg="add mod modCrop">
          <ac:chgData name="Stefania Silvestri" userId="S::stefania.silvestri_manchester.ac.uk#ext#@theuniversityofliverpool.onmicrosoft.com::9d46f9d7-4c5a-4089-afe4-ed08231eeb94" providerId="AD" clId="Web-{F3CD484C-7217-1D5D-5CB3-1263D6BADB6A}" dt="2022-12-07T11:41:24.472" v="285" actId="1076"/>
          <ac:picMkLst>
            <pc:docMk/>
            <pc:sldMk cId="1060510113" sldId="282"/>
            <ac:picMk id="5" creationId="{14BAF1DB-7CF4-7B14-887D-16932E041E76}"/>
          </ac:picMkLst>
        </pc:picChg>
      </pc:sldChg>
      <pc:sldChg chg="modSp add ord replId">
        <pc:chgData name="Stefania Silvestri" userId="S::stefania.silvestri_manchester.ac.uk#ext#@theuniversityofliverpool.onmicrosoft.com::9d46f9d7-4c5a-4089-afe4-ed08231eeb94" providerId="AD" clId="Web-{F3CD484C-7217-1D5D-5CB3-1263D6BADB6A}" dt="2022-12-07T12:00:05.013" v="411" actId="20577"/>
        <pc:sldMkLst>
          <pc:docMk/>
          <pc:sldMk cId="773527136" sldId="283"/>
        </pc:sldMkLst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2:00:05.013" v="411" actId="20577"/>
          <ac:spMkLst>
            <pc:docMk/>
            <pc:sldMk cId="773527136" sldId="283"/>
            <ac:spMk id="3" creationId="{00000000-0000-0000-0000-000000000000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42:43.818" v="296" actId="20577"/>
          <ac:spMkLst>
            <pc:docMk/>
            <pc:sldMk cId="773527136" sldId="283"/>
            <ac:spMk id="10" creationId="{43874E5E-48C0-7A2A-EFA2-1CBB3A2487D1}"/>
          </ac:spMkLst>
        </pc:spChg>
      </pc:sldChg>
      <pc:sldChg chg="modSp add replId">
        <pc:chgData name="Stefania Silvestri" userId="S::stefania.silvestri_manchester.ac.uk#ext#@theuniversityofliverpool.onmicrosoft.com::9d46f9d7-4c5a-4089-afe4-ed08231eeb94" providerId="AD" clId="Web-{F3CD484C-7217-1D5D-5CB3-1263D6BADB6A}" dt="2022-12-07T12:09:31.259" v="433" actId="20577"/>
        <pc:sldMkLst>
          <pc:docMk/>
          <pc:sldMk cId="4263724052" sldId="284"/>
        </pc:sldMkLst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2:09:31.259" v="433" actId="20577"/>
          <ac:spMkLst>
            <pc:docMk/>
            <pc:sldMk cId="4263724052" sldId="284"/>
            <ac:spMk id="3" creationId="{00000000-0000-0000-0000-000000000000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43:07.615" v="309" actId="20577"/>
          <ac:spMkLst>
            <pc:docMk/>
            <pc:sldMk cId="4263724052" sldId="284"/>
            <ac:spMk id="10" creationId="{43874E5E-48C0-7A2A-EFA2-1CBB3A2487D1}"/>
          </ac:spMkLst>
        </pc:spChg>
      </pc:sldChg>
      <pc:sldChg chg="modSp add replId">
        <pc:chgData name="Stefania Silvestri" userId="S::stefania.silvestri_manchester.ac.uk#ext#@theuniversityofliverpool.onmicrosoft.com::9d46f9d7-4c5a-4089-afe4-ed08231eeb94" providerId="AD" clId="Web-{F3CD484C-7217-1D5D-5CB3-1263D6BADB6A}" dt="2022-12-07T11:46:47.823" v="344" actId="20577"/>
        <pc:sldMkLst>
          <pc:docMk/>
          <pc:sldMk cId="2763517758" sldId="285"/>
        </pc:sldMkLst>
        <pc:spChg chg="mod">
          <ac:chgData name="Stefania Silvestri" userId="S::stefania.silvestri_manchester.ac.uk#ext#@theuniversityofliverpool.onmicrosoft.com::9d46f9d7-4c5a-4089-afe4-ed08231eeb94" providerId="AD" clId="Web-{F3CD484C-7217-1D5D-5CB3-1263D6BADB6A}" dt="2022-12-07T11:46:47.823" v="344" actId="20577"/>
          <ac:spMkLst>
            <pc:docMk/>
            <pc:sldMk cId="2763517758" sldId="285"/>
            <ac:spMk id="3" creationId="{00000000-0000-0000-0000-000000000000}"/>
          </ac:spMkLst>
        </pc:spChg>
      </pc:sldChg>
    </pc:docChg>
  </pc:docChgLst>
  <pc:docChgLst>
    <pc:chgData name="Stefania Silvestri" userId="S::stefania.silvestri_manchester.ac.uk#ext#@theuniversityofliverpool.onmicrosoft.com::9d46f9d7-4c5a-4089-afe4-ed08231eeb94" providerId="AD" clId="Web-{D1678B0E-5518-49B7-34FF-C2E3BBACB596}"/>
    <pc:docChg chg="addSld delSld modSld sldOrd">
      <pc:chgData name="Stefania Silvestri" userId="S::stefania.silvestri_manchester.ac.uk#ext#@theuniversityofliverpool.onmicrosoft.com::9d46f9d7-4c5a-4089-afe4-ed08231eeb94" providerId="AD" clId="Web-{D1678B0E-5518-49B7-34FF-C2E3BBACB596}" dt="2023-01-16T16:23:18.746" v="1519" actId="20577"/>
      <pc:docMkLst>
        <pc:docMk/>
      </pc:docMkLst>
      <pc:sldChg chg="modSp">
        <pc:chgData name="Stefania Silvestri" userId="S::stefania.silvestri_manchester.ac.uk#ext#@theuniversityofliverpool.onmicrosoft.com::9d46f9d7-4c5a-4089-afe4-ed08231eeb94" providerId="AD" clId="Web-{D1678B0E-5518-49B7-34FF-C2E3BBACB596}" dt="2023-01-16T12:09:13.620" v="5" actId="20577"/>
        <pc:sldMkLst>
          <pc:docMk/>
          <pc:sldMk cId="1154678772" sldId="257"/>
        </pc:sldMkLst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2:09:05.323" v="4" actId="20577"/>
          <ac:spMkLst>
            <pc:docMk/>
            <pc:sldMk cId="1154678772" sldId="257"/>
            <ac:spMk id="13" creationId="{8D74006E-F178-47A3-88CF-98B6E167755D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2:09:13.620" v="5" actId="20577"/>
          <ac:spMkLst>
            <pc:docMk/>
            <pc:sldMk cId="1154678772" sldId="257"/>
            <ac:spMk id="14" creationId="{2937ECBC-3977-4499-B38D-CE180DE8051B}"/>
          </ac:spMkLst>
        </pc:spChg>
      </pc:sldChg>
      <pc:sldChg chg="modSp">
        <pc:chgData name="Stefania Silvestri" userId="S::stefania.silvestri_manchester.ac.uk#ext#@theuniversityofliverpool.onmicrosoft.com::9d46f9d7-4c5a-4089-afe4-ed08231eeb94" providerId="AD" clId="Web-{D1678B0E-5518-49B7-34FF-C2E3BBACB596}" dt="2023-01-16T16:14:26.079" v="1430" actId="20577"/>
        <pc:sldMkLst>
          <pc:docMk/>
          <pc:sldMk cId="0" sldId="269"/>
        </pc:sldMkLst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6:14:26.079" v="1430" actId="20577"/>
          <ac:spMkLst>
            <pc:docMk/>
            <pc:sldMk cId="0" sldId="269"/>
            <ac:spMk id="3" creationId="{00000000-0000-0000-0000-000000000000}"/>
          </ac:spMkLst>
        </pc:spChg>
      </pc:sldChg>
      <pc:sldChg chg="modSp ord">
        <pc:chgData name="Stefania Silvestri" userId="S::stefania.silvestri_manchester.ac.uk#ext#@theuniversityofliverpool.onmicrosoft.com::9d46f9d7-4c5a-4089-afe4-ed08231eeb94" providerId="AD" clId="Web-{D1678B0E-5518-49B7-34FF-C2E3BBACB596}" dt="2023-01-16T15:46:09.827" v="1146"/>
        <pc:sldMkLst>
          <pc:docMk/>
          <pc:sldMk cId="612260972" sldId="276"/>
        </pc:sldMkLst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2:09:31.808" v="18" actId="20577"/>
          <ac:spMkLst>
            <pc:docMk/>
            <pc:sldMk cId="612260972" sldId="276"/>
            <ac:spMk id="3" creationId="{00000000-0000-0000-0000-000000000000}"/>
          </ac:spMkLst>
        </pc:spChg>
      </pc:sldChg>
      <pc:sldChg chg="del">
        <pc:chgData name="Stefania Silvestri" userId="S::stefania.silvestri_manchester.ac.uk#ext#@theuniversityofliverpool.onmicrosoft.com::9d46f9d7-4c5a-4089-afe4-ed08231eeb94" providerId="AD" clId="Web-{D1678B0E-5518-49B7-34FF-C2E3BBACB596}" dt="2023-01-16T12:10:02.590" v="28"/>
        <pc:sldMkLst>
          <pc:docMk/>
          <pc:sldMk cId="1660109540" sldId="277"/>
        </pc:sldMkLst>
      </pc:sldChg>
      <pc:sldChg chg="del">
        <pc:chgData name="Stefania Silvestri" userId="S::stefania.silvestri_manchester.ac.uk#ext#@theuniversityofliverpool.onmicrosoft.com::9d46f9d7-4c5a-4089-afe4-ed08231eeb94" providerId="AD" clId="Web-{D1678B0E-5518-49B7-34FF-C2E3BBACB596}" dt="2023-01-16T12:09:45.777" v="21"/>
        <pc:sldMkLst>
          <pc:docMk/>
          <pc:sldMk cId="1461359882" sldId="278"/>
        </pc:sldMkLst>
      </pc:sldChg>
      <pc:sldChg chg="del">
        <pc:chgData name="Stefania Silvestri" userId="S::stefania.silvestri_manchester.ac.uk#ext#@theuniversityofliverpool.onmicrosoft.com::9d46f9d7-4c5a-4089-afe4-ed08231eeb94" providerId="AD" clId="Web-{D1678B0E-5518-49B7-34FF-C2E3BBACB596}" dt="2023-01-16T12:09:46.543" v="22"/>
        <pc:sldMkLst>
          <pc:docMk/>
          <pc:sldMk cId="1478056742" sldId="279"/>
        </pc:sldMkLst>
      </pc:sldChg>
      <pc:sldChg chg="del">
        <pc:chgData name="Stefania Silvestri" userId="S::stefania.silvestri_manchester.ac.uk#ext#@theuniversityofliverpool.onmicrosoft.com::9d46f9d7-4c5a-4089-afe4-ed08231eeb94" providerId="AD" clId="Web-{D1678B0E-5518-49B7-34FF-C2E3BBACB596}" dt="2023-01-16T12:09:47.277" v="23"/>
        <pc:sldMkLst>
          <pc:docMk/>
          <pc:sldMk cId="2623861163" sldId="280"/>
        </pc:sldMkLst>
      </pc:sldChg>
      <pc:sldChg chg="del">
        <pc:chgData name="Stefania Silvestri" userId="S::stefania.silvestri_manchester.ac.uk#ext#@theuniversityofliverpool.onmicrosoft.com::9d46f9d7-4c5a-4089-afe4-ed08231eeb94" providerId="AD" clId="Web-{D1678B0E-5518-49B7-34FF-C2E3BBACB596}" dt="2023-01-16T12:09:47.855" v="24"/>
        <pc:sldMkLst>
          <pc:docMk/>
          <pc:sldMk cId="3916925518" sldId="281"/>
        </pc:sldMkLst>
      </pc:sldChg>
      <pc:sldChg chg="del">
        <pc:chgData name="Stefania Silvestri" userId="S::stefania.silvestri_manchester.ac.uk#ext#@theuniversityofliverpool.onmicrosoft.com::9d46f9d7-4c5a-4089-afe4-ed08231eeb94" providerId="AD" clId="Web-{D1678B0E-5518-49B7-34FF-C2E3BBACB596}" dt="2023-01-16T12:09:48.402" v="25"/>
        <pc:sldMkLst>
          <pc:docMk/>
          <pc:sldMk cId="1060510113" sldId="282"/>
        </pc:sldMkLst>
      </pc:sldChg>
      <pc:sldChg chg="modSp add del ord">
        <pc:chgData name="Stefania Silvestri" userId="S::stefania.silvestri_manchester.ac.uk#ext#@theuniversityofliverpool.onmicrosoft.com::9d46f9d7-4c5a-4089-afe4-ed08231eeb94" providerId="AD" clId="Web-{D1678B0E-5518-49B7-34FF-C2E3BBACB596}" dt="2023-01-16T14:16:45.781" v="415"/>
        <pc:sldMkLst>
          <pc:docMk/>
          <pc:sldMk cId="773527136" sldId="283"/>
        </pc:sldMkLst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2:15:31.849" v="157" actId="20577"/>
          <ac:spMkLst>
            <pc:docMk/>
            <pc:sldMk cId="773527136" sldId="283"/>
            <ac:spMk id="3" creationId="{00000000-0000-0000-0000-000000000000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2:22:52.159" v="238" actId="20577"/>
          <ac:spMkLst>
            <pc:docMk/>
            <pc:sldMk cId="773527136" sldId="283"/>
            <ac:spMk id="10" creationId="{43874E5E-48C0-7A2A-EFA2-1CBB3A2487D1}"/>
          </ac:spMkLst>
        </pc:spChg>
      </pc:sldChg>
      <pc:sldChg chg="addSp modSp add ord replId">
        <pc:chgData name="Stefania Silvestri" userId="S::stefania.silvestri_manchester.ac.uk#ext#@theuniversityofliverpool.onmicrosoft.com::9d46f9d7-4c5a-4089-afe4-ed08231eeb94" providerId="AD" clId="Web-{D1678B0E-5518-49B7-34FF-C2E3BBACB596}" dt="2023-01-16T16:07:15.633" v="1320" actId="20577"/>
        <pc:sldMkLst>
          <pc:docMk/>
          <pc:sldMk cId="3610493849" sldId="284"/>
        </pc:sldMkLst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5:45:38.451" v="1135" actId="20577"/>
          <ac:spMkLst>
            <pc:docMk/>
            <pc:sldMk cId="3610493849" sldId="284"/>
            <ac:spMk id="3" creationId="{00000000-0000-0000-0000-000000000000}"/>
          </ac:spMkLst>
        </pc:spChg>
        <pc:spChg chg="add mod">
          <ac:chgData name="Stefania Silvestri" userId="S::stefania.silvestri_manchester.ac.uk#ext#@theuniversityofliverpool.onmicrosoft.com::9d46f9d7-4c5a-4089-afe4-ed08231eeb94" providerId="AD" clId="Web-{D1678B0E-5518-49B7-34FF-C2E3BBACB596}" dt="2023-01-16T12:13:51.769" v="132" actId="20577"/>
          <ac:spMkLst>
            <pc:docMk/>
            <pc:sldMk cId="3610493849" sldId="284"/>
            <ac:spMk id="4" creationId="{C447463B-34F3-C945-1714-8DF6D428DAC8}"/>
          </ac:spMkLst>
        </pc:spChg>
        <pc:spChg chg="add mod">
          <ac:chgData name="Stefania Silvestri" userId="S::stefania.silvestri_manchester.ac.uk#ext#@theuniversityofliverpool.onmicrosoft.com::9d46f9d7-4c5a-4089-afe4-ed08231eeb94" providerId="AD" clId="Web-{D1678B0E-5518-49B7-34FF-C2E3BBACB596}" dt="2023-01-16T16:06:55.430" v="1313" actId="1076"/>
          <ac:spMkLst>
            <pc:docMk/>
            <pc:sldMk cId="3610493849" sldId="284"/>
            <ac:spMk id="5" creationId="{5C84274B-E8B6-892A-681D-7E02B6D48B5A}"/>
          </ac:spMkLst>
        </pc:spChg>
        <pc:spChg chg="add mod">
          <ac:chgData name="Stefania Silvestri" userId="S::stefania.silvestri_manchester.ac.uk#ext#@theuniversityofliverpool.onmicrosoft.com::9d46f9d7-4c5a-4089-afe4-ed08231eeb94" providerId="AD" clId="Web-{D1678B0E-5518-49B7-34FF-C2E3BBACB596}" dt="2023-01-16T16:06:51.336" v="1312" actId="14100"/>
          <ac:spMkLst>
            <pc:docMk/>
            <pc:sldMk cId="3610493849" sldId="284"/>
            <ac:spMk id="6" creationId="{804723D8-6D55-102A-5AFA-AFDEA9A6C315}"/>
          </ac:spMkLst>
        </pc:spChg>
        <pc:spChg chg="add mod">
          <ac:chgData name="Stefania Silvestri" userId="S::stefania.silvestri_manchester.ac.uk#ext#@theuniversityofliverpool.onmicrosoft.com::9d46f9d7-4c5a-4089-afe4-ed08231eeb94" providerId="AD" clId="Web-{D1678B0E-5518-49B7-34FF-C2E3BBACB596}" dt="2023-01-16T16:07:15.633" v="1320" actId="20577"/>
          <ac:spMkLst>
            <pc:docMk/>
            <pc:sldMk cId="3610493849" sldId="284"/>
            <ac:spMk id="7" creationId="{DFDBA5A8-EFE3-FB2C-26CE-620D4DBCB41D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2:11:00.342" v="54" actId="20577"/>
          <ac:spMkLst>
            <pc:docMk/>
            <pc:sldMk cId="3610493849" sldId="284"/>
            <ac:spMk id="10" creationId="{43874E5E-48C0-7A2A-EFA2-1CBB3A2487D1}"/>
          </ac:spMkLst>
        </pc:spChg>
      </pc:sldChg>
      <pc:sldChg chg="del">
        <pc:chgData name="Stefania Silvestri" userId="S::stefania.silvestri_manchester.ac.uk#ext#@theuniversityofliverpool.onmicrosoft.com::9d46f9d7-4c5a-4089-afe4-ed08231eeb94" providerId="AD" clId="Web-{D1678B0E-5518-49B7-34FF-C2E3BBACB596}" dt="2023-01-16T12:09:38.261" v="19"/>
        <pc:sldMkLst>
          <pc:docMk/>
          <pc:sldMk cId="4263724052" sldId="284"/>
        </pc:sldMkLst>
      </pc:sldChg>
      <pc:sldChg chg="del">
        <pc:chgData name="Stefania Silvestri" userId="S::stefania.silvestri_manchester.ac.uk#ext#@theuniversityofliverpool.onmicrosoft.com::9d46f9d7-4c5a-4089-afe4-ed08231eeb94" providerId="AD" clId="Web-{D1678B0E-5518-49B7-34FF-C2E3BBACB596}" dt="2023-01-16T12:09:40.449" v="20"/>
        <pc:sldMkLst>
          <pc:docMk/>
          <pc:sldMk cId="2763517758" sldId="285"/>
        </pc:sldMkLst>
      </pc:sldChg>
      <pc:sldChg chg="addSp delSp modSp add ord replId">
        <pc:chgData name="Stefania Silvestri" userId="S::stefania.silvestri_manchester.ac.uk#ext#@theuniversityofliverpool.onmicrosoft.com::9d46f9d7-4c5a-4089-afe4-ed08231eeb94" providerId="AD" clId="Web-{D1678B0E-5518-49B7-34FF-C2E3BBACB596}" dt="2023-01-16T14:16:45.781" v="414"/>
        <pc:sldMkLst>
          <pc:docMk/>
          <pc:sldMk cId="3386818908" sldId="285"/>
        </pc:sldMkLst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2:23:36.691" v="239" actId="20577"/>
          <ac:spMkLst>
            <pc:docMk/>
            <pc:sldMk cId="3386818908" sldId="285"/>
            <ac:spMk id="3" creationId="{00000000-0000-0000-0000-000000000000}"/>
          </ac:spMkLst>
        </pc:spChg>
        <pc:spChg chg="add del mod">
          <ac:chgData name="Stefania Silvestri" userId="S::stefania.silvestri_manchester.ac.uk#ext#@theuniversityofliverpool.onmicrosoft.com::9d46f9d7-4c5a-4089-afe4-ed08231eeb94" providerId="AD" clId="Web-{D1678B0E-5518-49B7-34FF-C2E3BBACB596}" dt="2023-01-16T12:18:44.636" v="184"/>
          <ac:spMkLst>
            <pc:docMk/>
            <pc:sldMk cId="3386818908" sldId="285"/>
            <ac:spMk id="5" creationId="{DE325F61-9120-3EB6-475B-8BC044AF0755}"/>
          </ac:spMkLst>
        </pc:spChg>
        <pc:spChg chg="del">
          <ac:chgData name="Stefania Silvestri" userId="S::stefania.silvestri_manchester.ac.uk#ext#@theuniversityofliverpool.onmicrosoft.com::9d46f9d7-4c5a-4089-afe4-ed08231eeb94" providerId="AD" clId="Web-{D1678B0E-5518-49B7-34FF-C2E3BBACB596}" dt="2023-01-16T12:18:41.573" v="183"/>
          <ac:spMkLst>
            <pc:docMk/>
            <pc:sldMk cId="3386818908" sldId="285"/>
            <ac:spMk id="10" creationId="{43874E5E-48C0-7A2A-EFA2-1CBB3A2487D1}"/>
          </ac:spMkLst>
        </pc:spChg>
        <pc:picChg chg="add mod modCrop">
          <ac:chgData name="Stefania Silvestri" userId="S::stefania.silvestri_manchester.ac.uk#ext#@theuniversityofliverpool.onmicrosoft.com::9d46f9d7-4c5a-4089-afe4-ed08231eeb94" providerId="AD" clId="Web-{D1678B0E-5518-49B7-34FF-C2E3BBACB596}" dt="2023-01-16T12:20:29.670" v="197" actId="1076"/>
          <ac:picMkLst>
            <pc:docMk/>
            <pc:sldMk cId="3386818908" sldId="285"/>
            <ac:picMk id="2" creationId="{53ABD849-69F5-AF58-5877-46094E51E16B}"/>
          </ac:picMkLst>
        </pc:picChg>
        <pc:picChg chg="add mod modCrop">
          <ac:chgData name="Stefania Silvestri" userId="S::stefania.silvestri_manchester.ac.uk#ext#@theuniversityofliverpool.onmicrosoft.com::9d46f9d7-4c5a-4089-afe4-ed08231eeb94" providerId="AD" clId="Web-{D1678B0E-5518-49B7-34FF-C2E3BBACB596}" dt="2023-01-16T12:20:29.701" v="198" actId="1076"/>
          <ac:picMkLst>
            <pc:docMk/>
            <pc:sldMk cId="3386818908" sldId="285"/>
            <ac:picMk id="6" creationId="{A018D433-3A11-29EA-B076-42649405E65C}"/>
          </ac:picMkLst>
        </pc:picChg>
      </pc:sldChg>
      <pc:sldChg chg="addSp delSp modSp add ord replId">
        <pc:chgData name="Stefania Silvestri" userId="S::stefania.silvestri_manchester.ac.uk#ext#@theuniversityofliverpool.onmicrosoft.com::9d46f9d7-4c5a-4089-afe4-ed08231eeb94" providerId="AD" clId="Web-{D1678B0E-5518-49B7-34FF-C2E3BBACB596}" dt="2023-01-16T14:52:41.262" v="594" actId="20577"/>
        <pc:sldMkLst>
          <pc:docMk/>
          <pc:sldMk cId="3386645736" sldId="286"/>
        </pc:sldMkLst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4:52:41.262" v="594" actId="20577"/>
          <ac:spMkLst>
            <pc:docMk/>
            <pc:sldMk cId="3386645736" sldId="286"/>
            <ac:spMk id="3" creationId="{00000000-0000-0000-0000-000000000000}"/>
          </ac:spMkLst>
        </pc:spChg>
        <pc:spChg chg="add del mod">
          <ac:chgData name="Stefania Silvestri" userId="S::stefania.silvestri_manchester.ac.uk#ext#@theuniversityofliverpool.onmicrosoft.com::9d46f9d7-4c5a-4089-afe4-ed08231eeb94" providerId="AD" clId="Web-{D1678B0E-5518-49B7-34FF-C2E3BBACB596}" dt="2023-01-16T13:52:40.221" v="373"/>
          <ac:spMkLst>
            <pc:docMk/>
            <pc:sldMk cId="3386645736" sldId="286"/>
            <ac:spMk id="4" creationId="{7E380FE4-7D64-8D77-4255-EDD39A365AEA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4:18:02.236" v="425" actId="20577"/>
          <ac:spMkLst>
            <pc:docMk/>
            <pc:sldMk cId="3386645736" sldId="286"/>
            <ac:spMk id="10" creationId="{43874E5E-48C0-7A2A-EFA2-1CBB3A2487D1}"/>
          </ac:spMkLst>
        </pc:spChg>
        <pc:picChg chg="add del mod ord modCrop">
          <ac:chgData name="Stefania Silvestri" userId="S::stefania.silvestri_manchester.ac.uk#ext#@theuniversityofliverpool.onmicrosoft.com::9d46f9d7-4c5a-4089-afe4-ed08231eeb94" providerId="AD" clId="Web-{D1678B0E-5518-49B7-34FF-C2E3BBACB596}" dt="2023-01-16T13:47:51.481" v="332"/>
          <ac:picMkLst>
            <pc:docMk/>
            <pc:sldMk cId="3386645736" sldId="286"/>
            <ac:picMk id="5" creationId="{572384FA-786D-18AA-9DD1-79EEEAD94741}"/>
          </ac:picMkLst>
        </pc:picChg>
      </pc:sldChg>
      <pc:sldChg chg="addSp modSp add replId modMedia addAnim">
        <pc:chgData name="Stefania Silvestri" userId="S::stefania.silvestri_manchester.ac.uk#ext#@theuniversityofliverpool.onmicrosoft.com::9d46f9d7-4c5a-4089-afe4-ed08231eeb94" providerId="AD" clId="Web-{D1678B0E-5518-49B7-34FF-C2E3BBACB596}" dt="2023-01-16T14:18:11.689" v="428" actId="20577"/>
        <pc:sldMkLst>
          <pc:docMk/>
          <pc:sldMk cId="3624094676" sldId="287"/>
        </pc:sldMkLst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3:52:08.220" v="367" actId="14100"/>
          <ac:spMkLst>
            <pc:docMk/>
            <pc:sldMk cId="3624094676" sldId="287"/>
            <ac:spMk id="3" creationId="{00000000-0000-0000-0000-000000000000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4:11:01.243" v="407" actId="1076"/>
          <ac:spMkLst>
            <pc:docMk/>
            <pc:sldMk cId="3624094676" sldId="287"/>
            <ac:spMk id="4" creationId="{7E380FE4-7D64-8D77-4255-EDD39A365AEA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4:18:11.689" v="428" actId="20577"/>
          <ac:spMkLst>
            <pc:docMk/>
            <pc:sldMk cId="3624094676" sldId="287"/>
            <ac:spMk id="10" creationId="{43874E5E-48C0-7A2A-EFA2-1CBB3A2487D1}"/>
          </ac:spMkLst>
        </pc:spChg>
        <pc:picChg chg="add mod">
          <ac:chgData name="Stefania Silvestri" userId="S::stefania.silvestri_manchester.ac.uk#ext#@theuniversityofliverpool.onmicrosoft.com::9d46f9d7-4c5a-4089-afe4-ed08231eeb94" providerId="AD" clId="Web-{D1678B0E-5518-49B7-34FF-C2E3BBACB596}" dt="2023-01-16T14:10:55.180" v="406" actId="1076"/>
          <ac:picMkLst>
            <pc:docMk/>
            <pc:sldMk cId="3624094676" sldId="287"/>
            <ac:picMk id="2" creationId="{607E966B-67AD-C241-236E-6188D7D8B75C}"/>
          </ac:picMkLst>
        </pc:picChg>
        <pc:picChg chg="mod ord">
          <ac:chgData name="Stefania Silvestri" userId="S::stefania.silvestri_manchester.ac.uk#ext#@theuniversityofliverpool.onmicrosoft.com::9d46f9d7-4c5a-4089-afe4-ed08231eeb94" providerId="AD" clId="Web-{D1678B0E-5518-49B7-34FF-C2E3BBACB596}" dt="2023-01-16T13:52:32.299" v="372"/>
          <ac:picMkLst>
            <pc:docMk/>
            <pc:sldMk cId="3624094676" sldId="287"/>
            <ac:picMk id="5" creationId="{572384FA-786D-18AA-9DD1-79EEEAD94741}"/>
          </ac:picMkLst>
        </pc:picChg>
      </pc:sldChg>
      <pc:sldChg chg="addSp delSp modSp add replId">
        <pc:chgData name="Stefania Silvestri" userId="S::stefania.silvestri_manchester.ac.uk#ext#@theuniversityofliverpool.onmicrosoft.com::9d46f9d7-4c5a-4089-afe4-ed08231eeb94" providerId="AD" clId="Web-{D1678B0E-5518-49B7-34FF-C2E3BBACB596}" dt="2023-01-16T16:03:35.285" v="1252" actId="20577"/>
        <pc:sldMkLst>
          <pc:docMk/>
          <pc:sldMk cId="4124215661" sldId="288"/>
        </pc:sldMkLst>
        <pc:spChg chg="del mod">
          <ac:chgData name="Stefania Silvestri" userId="S::stefania.silvestri_manchester.ac.uk#ext#@theuniversityofliverpool.onmicrosoft.com::9d46f9d7-4c5a-4089-afe4-ed08231eeb94" providerId="AD" clId="Web-{D1678B0E-5518-49B7-34FF-C2E3BBACB596}" dt="2023-01-16T14:14:40.951" v="413"/>
          <ac:spMkLst>
            <pc:docMk/>
            <pc:sldMk cId="4124215661" sldId="288"/>
            <ac:spMk id="3" creationId="{00000000-0000-0000-0000-000000000000}"/>
          </ac:spMkLst>
        </pc:spChg>
        <pc:spChg chg="del mod">
          <ac:chgData name="Stefania Silvestri" userId="S::stefania.silvestri_manchester.ac.uk#ext#@theuniversityofliverpool.onmicrosoft.com::9d46f9d7-4c5a-4089-afe4-ed08231eeb94" providerId="AD" clId="Web-{D1678B0E-5518-49B7-34FF-C2E3BBACB596}" dt="2023-01-16T14:14:33.419" v="410"/>
          <ac:spMkLst>
            <pc:docMk/>
            <pc:sldMk cId="4124215661" sldId="288"/>
            <ac:spMk id="4" creationId="{7E380FE4-7D64-8D77-4255-EDD39A365AEA}"/>
          </ac:spMkLst>
        </pc:spChg>
        <pc:spChg chg="add mod">
          <ac:chgData name="Stefania Silvestri" userId="S::stefania.silvestri_manchester.ac.uk#ext#@theuniversityofliverpool.onmicrosoft.com::9d46f9d7-4c5a-4089-afe4-ed08231eeb94" providerId="AD" clId="Web-{D1678B0E-5518-49B7-34FF-C2E3BBACB596}" dt="2023-01-16T16:03:35.285" v="1252" actId="20577"/>
          <ac:spMkLst>
            <pc:docMk/>
            <pc:sldMk cId="4124215661" sldId="288"/>
            <ac:spMk id="6" creationId="{060B2DBF-3EA3-F116-9016-D0C4186441A5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4:18:20.752" v="431" actId="20577"/>
          <ac:spMkLst>
            <pc:docMk/>
            <pc:sldMk cId="4124215661" sldId="288"/>
            <ac:spMk id="10" creationId="{43874E5E-48C0-7A2A-EFA2-1CBB3A2487D1}"/>
          </ac:spMkLst>
        </pc:spChg>
        <pc:picChg chg="del">
          <ac:chgData name="Stefania Silvestri" userId="S::stefania.silvestri_manchester.ac.uk#ext#@theuniversityofliverpool.onmicrosoft.com::9d46f9d7-4c5a-4089-afe4-ed08231eeb94" providerId="AD" clId="Web-{D1678B0E-5518-49B7-34FF-C2E3BBACB596}" dt="2023-01-16T14:14:34.779" v="411"/>
          <ac:picMkLst>
            <pc:docMk/>
            <pc:sldMk cId="4124215661" sldId="288"/>
            <ac:picMk id="5" creationId="{572384FA-786D-18AA-9DD1-79EEEAD94741}"/>
          </ac:picMkLst>
        </pc:picChg>
      </pc:sldChg>
      <pc:sldChg chg="addSp modSp add replId">
        <pc:chgData name="Stefania Silvestri" userId="S::stefania.silvestri_manchester.ac.uk#ext#@theuniversityofliverpool.onmicrosoft.com::9d46f9d7-4c5a-4089-afe4-ed08231eeb94" providerId="AD" clId="Web-{D1678B0E-5518-49B7-34FF-C2E3BBACB596}" dt="2023-01-16T16:20:22.477" v="1490" actId="20577"/>
        <pc:sldMkLst>
          <pc:docMk/>
          <pc:sldMk cId="1815325607" sldId="289"/>
        </pc:sldMkLst>
        <pc:spChg chg="add mod">
          <ac:chgData name="Stefania Silvestri" userId="S::stefania.silvestri_manchester.ac.uk#ext#@theuniversityofliverpool.onmicrosoft.com::9d46f9d7-4c5a-4089-afe4-ed08231eeb94" providerId="AD" clId="Web-{D1678B0E-5518-49B7-34FF-C2E3BBACB596}" dt="2023-01-16T16:20:05.961" v="1462" actId="1076"/>
          <ac:spMkLst>
            <pc:docMk/>
            <pc:sldMk cId="1815325607" sldId="289"/>
            <ac:spMk id="3" creationId="{50E27F9A-B351-ED83-B7C1-645FC2D3DC9E}"/>
          </ac:spMkLst>
        </pc:spChg>
        <pc:spChg chg="add mod">
          <ac:chgData name="Stefania Silvestri" userId="S::stefania.silvestri_manchester.ac.uk#ext#@theuniversityofliverpool.onmicrosoft.com::9d46f9d7-4c5a-4089-afe4-ed08231eeb94" providerId="AD" clId="Web-{D1678B0E-5518-49B7-34FF-C2E3BBACB596}" dt="2023-01-16T16:20:22.477" v="1490" actId="20577"/>
          <ac:spMkLst>
            <pc:docMk/>
            <pc:sldMk cId="1815325607" sldId="289"/>
            <ac:spMk id="5" creationId="{5C2D7662-FD24-C626-2226-AA9266580F29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6:14:35.158" v="1432" actId="20577"/>
          <ac:spMkLst>
            <pc:docMk/>
            <pc:sldMk cId="1815325607" sldId="289"/>
            <ac:spMk id="6" creationId="{060B2DBF-3EA3-F116-9016-D0C4186441A5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6:14:39.939" v="1434" actId="20577"/>
          <ac:spMkLst>
            <pc:docMk/>
            <pc:sldMk cId="1815325607" sldId="289"/>
            <ac:spMk id="10" creationId="{43874E5E-48C0-7A2A-EFA2-1CBB3A2487D1}"/>
          </ac:spMkLst>
        </pc:spChg>
      </pc:sldChg>
      <pc:sldChg chg="add del replId">
        <pc:chgData name="Stefania Silvestri" userId="S::stefania.silvestri_manchester.ac.uk#ext#@theuniversityofliverpool.onmicrosoft.com::9d46f9d7-4c5a-4089-afe4-ed08231eeb94" providerId="AD" clId="Web-{D1678B0E-5518-49B7-34FF-C2E3BBACB596}" dt="2023-01-16T13:59:14.182" v="400"/>
        <pc:sldMkLst>
          <pc:docMk/>
          <pc:sldMk cId="2122400827" sldId="289"/>
        </pc:sldMkLst>
      </pc:sldChg>
      <pc:sldChg chg="add del ord replId">
        <pc:chgData name="Stefania Silvestri" userId="S::stefania.silvestri_manchester.ac.uk#ext#@theuniversityofliverpool.onmicrosoft.com::9d46f9d7-4c5a-4089-afe4-ed08231eeb94" providerId="AD" clId="Web-{D1678B0E-5518-49B7-34FF-C2E3BBACB596}" dt="2023-01-16T14:16:55.266" v="417"/>
        <pc:sldMkLst>
          <pc:docMk/>
          <pc:sldMk cId="2492804815" sldId="289"/>
        </pc:sldMkLst>
      </pc:sldChg>
      <pc:sldChg chg="addSp delSp modSp add replId">
        <pc:chgData name="Stefania Silvestri" userId="S::stefania.silvestri_manchester.ac.uk#ext#@theuniversityofliverpool.onmicrosoft.com::9d46f9d7-4c5a-4089-afe4-ed08231eeb94" providerId="AD" clId="Web-{D1678B0E-5518-49B7-34FF-C2E3BBACB596}" dt="2023-01-16T16:23:18.746" v="1519" actId="20577"/>
        <pc:sldMkLst>
          <pc:docMk/>
          <pc:sldMk cId="3618982325" sldId="290"/>
        </pc:sldMkLst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6:23:18.746" v="1519" actId="20577"/>
          <ac:spMkLst>
            <pc:docMk/>
            <pc:sldMk cId="3618982325" sldId="290"/>
            <ac:spMk id="6" creationId="{060B2DBF-3EA3-F116-9016-D0C4186441A5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5:56:47.183" v="1233" actId="20577"/>
          <ac:spMkLst>
            <pc:docMk/>
            <pc:sldMk cId="3618982325" sldId="290"/>
            <ac:spMk id="10" creationId="{43874E5E-48C0-7A2A-EFA2-1CBB3A2487D1}"/>
          </ac:spMkLst>
        </pc:spChg>
        <pc:picChg chg="add del mod modCrop">
          <ac:chgData name="Stefania Silvestri" userId="S::stefania.silvestri_manchester.ac.uk#ext#@theuniversityofliverpool.onmicrosoft.com::9d46f9d7-4c5a-4089-afe4-ed08231eeb94" providerId="AD" clId="Web-{D1678B0E-5518-49B7-34FF-C2E3BBACB596}" dt="2023-01-16T15:54:06.368" v="1190"/>
          <ac:picMkLst>
            <pc:docMk/>
            <pc:sldMk cId="3618982325" sldId="290"/>
            <ac:picMk id="2" creationId="{9F098273-AE46-75A8-6581-BE7B2E5311FF}"/>
          </ac:picMkLst>
        </pc:picChg>
      </pc:sldChg>
      <pc:sldChg chg="modSp add replId">
        <pc:chgData name="Stefania Silvestri" userId="S::stefania.silvestri_manchester.ac.uk#ext#@theuniversityofliverpool.onmicrosoft.com::9d46f9d7-4c5a-4089-afe4-ed08231eeb94" providerId="AD" clId="Web-{D1678B0E-5518-49B7-34FF-C2E3BBACB596}" dt="2023-01-16T16:14:54.596" v="1436" actId="20577"/>
        <pc:sldMkLst>
          <pc:docMk/>
          <pc:sldMk cId="2350801256" sldId="291"/>
        </pc:sldMkLst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5:51:04.661" v="1183" actId="20577"/>
          <ac:spMkLst>
            <pc:docMk/>
            <pc:sldMk cId="2350801256" sldId="291"/>
            <ac:spMk id="6" creationId="{060B2DBF-3EA3-F116-9016-D0C4186441A5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6:14:54.596" v="1436" actId="20577"/>
          <ac:spMkLst>
            <pc:docMk/>
            <pc:sldMk cId="2350801256" sldId="291"/>
            <ac:spMk id="10" creationId="{43874E5E-48C0-7A2A-EFA2-1CBB3A2487D1}"/>
          </ac:spMkLst>
        </pc:spChg>
      </pc:sldChg>
      <pc:sldChg chg="modSp add del replId">
        <pc:chgData name="Stefania Silvestri" userId="S::stefania.silvestri_manchester.ac.uk#ext#@theuniversityofliverpool.onmicrosoft.com::9d46f9d7-4c5a-4089-afe4-ed08231eeb94" providerId="AD" clId="Web-{D1678B0E-5518-49B7-34FF-C2E3BBACB596}" dt="2023-01-16T15:40:59.961" v="1014"/>
        <pc:sldMkLst>
          <pc:docMk/>
          <pc:sldMk cId="630572594" sldId="292"/>
        </pc:sldMkLst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5:38:20.505" v="942" actId="20577"/>
          <ac:spMkLst>
            <pc:docMk/>
            <pc:sldMk cId="630572594" sldId="292"/>
            <ac:spMk id="6" creationId="{060B2DBF-3EA3-F116-9016-D0C4186441A5}"/>
          </ac:spMkLst>
        </pc:spChg>
      </pc:sldChg>
      <pc:sldChg chg="addSp delSp modSp add replId">
        <pc:chgData name="Stefania Silvestri" userId="S::stefania.silvestri_manchester.ac.uk#ext#@theuniversityofliverpool.onmicrosoft.com::9d46f9d7-4c5a-4089-afe4-ed08231eeb94" providerId="AD" clId="Web-{D1678B0E-5518-49B7-34FF-C2E3BBACB596}" dt="2023-01-16T15:58:30.404" v="1250" actId="20577"/>
        <pc:sldMkLst>
          <pc:docMk/>
          <pc:sldMk cId="1595562827" sldId="292"/>
        </pc:sldMkLst>
        <pc:spChg chg="add del mod">
          <ac:chgData name="Stefania Silvestri" userId="S::stefania.silvestri_manchester.ac.uk#ext#@theuniversityofliverpool.onmicrosoft.com::9d46f9d7-4c5a-4089-afe4-ed08231eeb94" providerId="AD" clId="Web-{D1678B0E-5518-49B7-34FF-C2E3BBACB596}" dt="2023-01-16T15:54:18.649" v="1193"/>
          <ac:spMkLst>
            <pc:docMk/>
            <pc:sldMk cId="1595562827" sldId="292"/>
            <ac:spMk id="4" creationId="{2A8B58F9-A9C3-A058-E62C-379A4ADDE599}"/>
          </ac:spMkLst>
        </pc:spChg>
        <pc:spChg chg="add mod">
          <ac:chgData name="Stefania Silvestri" userId="S::stefania.silvestri_manchester.ac.uk#ext#@theuniversityofliverpool.onmicrosoft.com::9d46f9d7-4c5a-4089-afe4-ed08231eeb94" providerId="AD" clId="Web-{D1678B0E-5518-49B7-34FF-C2E3BBACB596}" dt="2023-01-16T15:58:30.404" v="1250" actId="20577"/>
          <ac:spMkLst>
            <pc:docMk/>
            <pc:sldMk cId="1595562827" sldId="292"/>
            <ac:spMk id="5" creationId="{BE26B526-633F-14E7-5F74-4445436703FA}"/>
          </ac:spMkLst>
        </pc:spChg>
        <pc:spChg chg="del">
          <ac:chgData name="Stefania Silvestri" userId="S::stefania.silvestri_manchester.ac.uk#ext#@theuniversityofliverpool.onmicrosoft.com::9d46f9d7-4c5a-4089-afe4-ed08231eeb94" providerId="AD" clId="Web-{D1678B0E-5518-49B7-34FF-C2E3BBACB596}" dt="2023-01-16T15:54:14.540" v="1192"/>
          <ac:spMkLst>
            <pc:docMk/>
            <pc:sldMk cId="1595562827" sldId="292"/>
            <ac:spMk id="6" creationId="{060B2DBF-3EA3-F116-9016-D0C4186441A5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5:56:52.261" v="1235" actId="20577"/>
          <ac:spMkLst>
            <pc:docMk/>
            <pc:sldMk cId="1595562827" sldId="292"/>
            <ac:spMk id="10" creationId="{43874E5E-48C0-7A2A-EFA2-1CBB3A2487D1}"/>
          </ac:spMkLst>
        </pc:spChg>
        <pc:picChg chg="mod modCrop">
          <ac:chgData name="Stefania Silvestri" userId="S::stefania.silvestri_manchester.ac.uk#ext#@theuniversityofliverpool.onmicrosoft.com::9d46f9d7-4c5a-4089-afe4-ed08231eeb94" providerId="AD" clId="Web-{D1678B0E-5518-49B7-34FF-C2E3BBACB596}" dt="2023-01-16T15:56:30.714" v="1229" actId="1076"/>
          <ac:picMkLst>
            <pc:docMk/>
            <pc:sldMk cId="1595562827" sldId="292"/>
            <ac:picMk id="2" creationId="{9F098273-AE46-75A8-6581-BE7B2E5311FF}"/>
          </ac:picMkLst>
        </pc:picChg>
      </pc:sldChg>
      <pc:sldChg chg="delSp modSp add replId">
        <pc:chgData name="Stefania Silvestri" userId="S::stefania.silvestri_manchester.ac.uk#ext#@theuniversityofliverpool.onmicrosoft.com::9d46f9d7-4c5a-4089-afe4-ed08231eeb94" providerId="AD" clId="Web-{D1678B0E-5518-49B7-34FF-C2E3BBACB596}" dt="2023-01-16T16:22:58.308" v="1516" actId="20577"/>
        <pc:sldMkLst>
          <pc:docMk/>
          <pc:sldMk cId="4048546149" sldId="293"/>
        </pc:sldMkLst>
        <pc:spChg chg="del">
          <ac:chgData name="Stefania Silvestri" userId="S::stefania.silvestri_manchester.ac.uk#ext#@theuniversityofliverpool.onmicrosoft.com::9d46f9d7-4c5a-4089-afe4-ed08231eeb94" providerId="AD" clId="Web-{D1678B0E-5518-49B7-34FF-C2E3BBACB596}" dt="2023-01-16T16:15:15.643" v="1439"/>
          <ac:spMkLst>
            <pc:docMk/>
            <pc:sldMk cId="4048546149" sldId="293"/>
            <ac:spMk id="3" creationId="{50E27F9A-B351-ED83-B7C1-645FC2D3DC9E}"/>
          </ac:spMkLst>
        </pc:spChg>
        <pc:spChg chg="del">
          <ac:chgData name="Stefania Silvestri" userId="S::stefania.silvestri_manchester.ac.uk#ext#@theuniversityofliverpool.onmicrosoft.com::9d46f9d7-4c5a-4089-afe4-ed08231eeb94" providerId="AD" clId="Web-{D1678B0E-5518-49B7-34FF-C2E3BBACB596}" dt="2023-01-16T16:15:18.565" v="1440"/>
          <ac:spMkLst>
            <pc:docMk/>
            <pc:sldMk cId="4048546149" sldId="293"/>
            <ac:spMk id="5" creationId="{5C2D7662-FD24-C626-2226-AA9266580F29}"/>
          </ac:spMkLst>
        </pc:spChg>
        <pc:spChg chg="mod">
          <ac:chgData name="Stefania Silvestri" userId="S::stefania.silvestri_manchester.ac.uk#ext#@theuniversityofliverpool.onmicrosoft.com::9d46f9d7-4c5a-4089-afe4-ed08231eeb94" providerId="AD" clId="Web-{D1678B0E-5518-49B7-34FF-C2E3BBACB596}" dt="2023-01-16T16:22:58.308" v="1516" actId="20577"/>
          <ac:spMkLst>
            <pc:docMk/>
            <pc:sldMk cId="4048546149" sldId="293"/>
            <ac:spMk id="6" creationId="{060B2DBF-3EA3-F116-9016-D0C4186441A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9146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400" y="914400"/>
            <a:ext cx="8359912" cy="129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" y="3265370"/>
            <a:ext cx="22720300" cy="967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5532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sing_the_r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960DD2-8418-BA4C-98F4-A02962747F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164" y="10501200"/>
            <a:ext cx="5548701" cy="2591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1" y="11880000"/>
            <a:ext cx="7431033" cy="1152000"/>
          </a:xfrm>
          <a:prstGeom prst="rect">
            <a:avLst/>
          </a:prstGeom>
        </p:spPr>
      </p:pic>
      <p:sp>
        <p:nvSpPr>
          <p:cNvPr id="8" name="Title Text">
            <a:extLst>
              <a:ext uri="{FF2B5EF4-FFF2-40B4-BE49-F238E27FC236}">
                <a16:creationId xmlns:a16="http://schemas.microsoft.com/office/drawing/2014/main" id="{9B3B1C29-2176-304E-A48B-2A4F5E5DCFF6}"/>
              </a:ext>
            </a:extLst>
          </p:cNvPr>
          <p:cNvSpPr txBox="1">
            <a:spLocks/>
          </p:cNvSpPr>
          <p:nvPr userDrawn="1"/>
        </p:nvSpPr>
        <p:spPr>
          <a:xfrm>
            <a:off x="965400" y="1015200"/>
            <a:ext cx="22453200" cy="321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+mn-ea"/>
                <a:cs typeface="Arial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lnSpc>
                <a:spcPct val="90000"/>
              </a:lnSpc>
            </a:pPr>
            <a:r>
              <a:rPr lang="en-GB" sz="5000" u="none" dirty="0">
                <a:latin typeface="Arial" panose="020B0604020202020204" pitchFamily="34" charset="0"/>
                <a:cs typeface="Arial" panose="020B0604020202020204" pitchFamily="34" charset="0"/>
              </a:rPr>
              <a:t>Our Three Pillars:</a:t>
            </a:r>
          </a:p>
          <a:p>
            <a:pPr marL="0" marR="0" indent="0" algn="l" defTabSz="825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000" b="0" i="0" u="none" baseline="0" dirty="0">
                <a:solidFill>
                  <a:srgbClr val="575959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–Co-creation with employers</a:t>
            </a:r>
          </a:p>
          <a:p>
            <a:pPr marL="0" marR="0" indent="0" algn="l" defTabSz="825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000" b="0" i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sz="5000" b="1" i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Recognising the role of Principal Investigators</a:t>
            </a:r>
          </a:p>
          <a:p>
            <a:pPr marL="0" marR="0" indent="0" algn="l" defTabSz="825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000" b="0" i="0" u="none" dirty="0">
                <a:solidFill>
                  <a:srgbClr val="57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–Democratising access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66DC9-3AAC-1D45-84FE-44F2A2BFEC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2401" y="5454650"/>
            <a:ext cx="17597437" cy="50466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7064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735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cratising a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401" y="11880000"/>
            <a:ext cx="7431033" cy="115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226287-83D4-4142-95AA-804EAA204A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163" y="10501200"/>
            <a:ext cx="5548703" cy="2591999"/>
          </a:xfrm>
          <a:prstGeom prst="rect">
            <a:avLst/>
          </a:prstGeom>
        </p:spPr>
      </p:pic>
      <p:sp>
        <p:nvSpPr>
          <p:cNvPr id="10" name="Title Text">
            <a:extLst>
              <a:ext uri="{FF2B5EF4-FFF2-40B4-BE49-F238E27FC236}">
                <a16:creationId xmlns:a16="http://schemas.microsoft.com/office/drawing/2014/main" id="{94500FB2-F312-8043-92AC-74FB4D1613E7}"/>
              </a:ext>
            </a:extLst>
          </p:cNvPr>
          <p:cNvSpPr txBox="1">
            <a:spLocks/>
          </p:cNvSpPr>
          <p:nvPr userDrawn="1"/>
        </p:nvSpPr>
        <p:spPr>
          <a:xfrm>
            <a:off x="965400" y="1015200"/>
            <a:ext cx="22453200" cy="321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+mn-ea"/>
                <a:cs typeface="Arial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lnSpc>
                <a:spcPct val="90000"/>
              </a:lnSpc>
            </a:pPr>
            <a:r>
              <a:rPr lang="en-GB" sz="5000" u="none" dirty="0">
                <a:latin typeface="Arial" panose="020B0604020202020204" pitchFamily="34" charset="0"/>
                <a:cs typeface="Arial" panose="020B0604020202020204" pitchFamily="34" charset="0"/>
              </a:rPr>
              <a:t>Our Three Pillars:</a:t>
            </a:r>
          </a:p>
          <a:p>
            <a:pPr marL="0" marR="0" indent="0" algn="l" defTabSz="825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000" b="0" i="0" u="none" baseline="0" dirty="0">
                <a:solidFill>
                  <a:srgbClr val="575959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–Co-creation with employers</a:t>
            </a:r>
          </a:p>
          <a:p>
            <a:pPr marL="0" marR="0" indent="0" algn="l" defTabSz="825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000" b="0" i="0" u="none" dirty="0">
                <a:solidFill>
                  <a:srgbClr val="57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–Recognising the role of Principal Investigators</a:t>
            </a:r>
          </a:p>
          <a:p>
            <a:pPr marL="0" marR="0" indent="0" algn="l" defTabSz="825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000" b="0" i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sz="5000" b="1" i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Democratising access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FB40D24-8A7D-1844-9547-0DC1F35B84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2401" y="5454650"/>
            <a:ext cx="17597437" cy="50466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4085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735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text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4800" y="1015200"/>
            <a:ext cx="22453200" cy="971269"/>
          </a:xfrm>
          <a:prstGeom prst="rect">
            <a:avLst/>
          </a:prstGeom>
        </p:spPr>
        <p:txBody>
          <a:bodyPr anchor="t"/>
          <a:lstStyle>
            <a:lvl1pPr>
              <a:defRPr sz="6000" baseline="0"/>
            </a:lvl1pPr>
          </a:lstStyle>
          <a:p>
            <a:r>
              <a:rPr lang="en-GB" dirty="0"/>
              <a:t>Page title</a:t>
            </a:r>
            <a:endParaRPr dirty="0"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4800" y="2754000"/>
            <a:ext cx="18619200" cy="714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SzTx/>
              <a:buNone/>
              <a:defRPr sz="6000" baseline="0"/>
            </a:lvl1pPr>
            <a:lvl2pPr marL="0" indent="0" algn="l">
              <a:spcBef>
                <a:spcPts val="0"/>
              </a:spcBef>
              <a:buSzTx/>
              <a:buNone/>
              <a:defRPr sz="5400"/>
            </a:lvl2pPr>
            <a:lvl3pPr marL="0" indent="0" algn="l">
              <a:spcBef>
                <a:spcPts val="0"/>
              </a:spcBef>
              <a:buSzTx/>
              <a:buNone/>
              <a:defRPr sz="5400"/>
            </a:lvl3pPr>
            <a:lvl4pPr marL="0" indent="0" algn="l">
              <a:spcBef>
                <a:spcPts val="0"/>
              </a:spcBef>
              <a:buSzTx/>
              <a:buNone/>
              <a:defRPr sz="5400"/>
            </a:lvl4pPr>
            <a:lvl5pPr marL="0" indent="0" algn="l">
              <a:spcBef>
                <a:spcPts val="0"/>
              </a:spcBef>
              <a:buSzTx/>
              <a:buNone/>
              <a:defRPr sz="5400"/>
            </a:lvl5pPr>
          </a:lstStyle>
          <a:p>
            <a:r>
              <a:rPr lang="en-US" sz="6000" u="none" baseline="0" dirty="0">
                <a:solidFill>
                  <a:srgbClr val="000000"/>
                </a:solidFill>
                <a:latin typeface="CircularStd-Book"/>
              </a:rPr>
              <a:t>Large style text goes in here.</a:t>
            </a:r>
            <a:endParaRPr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401" y="11880000"/>
            <a:ext cx="74310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1226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text_Bullets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4800" y="1015200"/>
            <a:ext cx="22453200" cy="971269"/>
          </a:xfrm>
          <a:prstGeom prst="rect">
            <a:avLst/>
          </a:prstGeom>
        </p:spPr>
        <p:txBody>
          <a:bodyPr anchor="t"/>
          <a:lstStyle>
            <a:lvl1pPr>
              <a:defRPr sz="6000" baseline="0"/>
            </a:lvl1pPr>
          </a:lstStyle>
          <a:p>
            <a:r>
              <a:rPr lang="en-GB" dirty="0"/>
              <a:t>Intro text or opening point here.</a:t>
            </a:r>
            <a:endParaRPr dirty="0"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4800" y="2754000"/>
            <a:ext cx="18619200" cy="7146000"/>
          </a:xfrm>
          <a:prstGeom prst="rect">
            <a:avLst/>
          </a:prstGeom>
        </p:spPr>
        <p:txBody>
          <a:bodyPr anchor="t"/>
          <a:lstStyle>
            <a:lvl1pPr marL="360000" indent="-360000" algn="l">
              <a:lnSpc>
                <a:spcPct val="93000"/>
              </a:lnSpc>
              <a:spcBef>
                <a:spcPts val="0"/>
              </a:spcBef>
              <a:buSzPct val="75000"/>
              <a:buFontTx/>
              <a:buBlip>
                <a:blip r:embed="rId2"/>
              </a:buBlip>
              <a:defRPr sz="6000" baseline="0"/>
            </a:lvl1pPr>
            <a:lvl2pPr marL="0" indent="0" algn="l">
              <a:spcBef>
                <a:spcPts val="0"/>
              </a:spcBef>
              <a:buSzTx/>
              <a:buNone/>
              <a:defRPr sz="5400"/>
            </a:lvl2pPr>
            <a:lvl3pPr marL="0" indent="0" algn="l">
              <a:spcBef>
                <a:spcPts val="0"/>
              </a:spcBef>
              <a:buSzTx/>
              <a:buNone/>
              <a:defRPr sz="5400"/>
            </a:lvl3pPr>
            <a:lvl4pPr marL="0" indent="0" algn="l">
              <a:spcBef>
                <a:spcPts val="0"/>
              </a:spcBef>
              <a:buSzTx/>
              <a:buNone/>
              <a:defRPr sz="5400"/>
            </a:lvl4pPr>
            <a:lvl5pPr marL="0" indent="0" algn="l">
              <a:spcBef>
                <a:spcPts val="0"/>
              </a:spcBef>
              <a:buSzTx/>
              <a:buNone/>
              <a:defRPr sz="5400"/>
            </a:lvl5pPr>
          </a:lstStyle>
          <a:p>
            <a:r>
              <a:rPr lang="en-US" sz="6000" u="none" baseline="0" dirty="0">
                <a:solidFill>
                  <a:srgbClr val="000000"/>
                </a:solidFill>
                <a:latin typeface="CircularStd-Book"/>
              </a:rPr>
              <a:t>Bullet point one</a:t>
            </a:r>
          </a:p>
          <a:p>
            <a:r>
              <a:rPr lang="en-US" sz="6000" u="none" baseline="0" dirty="0">
                <a:solidFill>
                  <a:srgbClr val="000000"/>
                </a:solidFill>
                <a:latin typeface="CircularStd-Book"/>
              </a:rPr>
              <a:t>Bullet point two</a:t>
            </a:r>
          </a:p>
          <a:p>
            <a:r>
              <a:rPr lang="en-US" sz="6000" u="none" baseline="0" dirty="0">
                <a:solidFill>
                  <a:srgbClr val="000000"/>
                </a:solidFill>
                <a:latin typeface="CircularStd-Book"/>
              </a:rPr>
              <a:t>Bullet point three</a:t>
            </a:r>
          </a:p>
          <a:p>
            <a:r>
              <a:rPr lang="en-US" sz="6000" u="none" baseline="0" dirty="0">
                <a:solidFill>
                  <a:srgbClr val="000000"/>
                </a:solidFill>
                <a:latin typeface="CircularStd-Book"/>
              </a:rPr>
              <a:t>and so on…</a:t>
            </a:r>
            <a:endParaRPr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1" y="11880000"/>
            <a:ext cx="7431033" cy="1152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9899650"/>
            <a:ext cx="7810500" cy="1090613"/>
          </a:xfr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000" baseline="0"/>
            </a:lvl1pPr>
          </a:lstStyle>
          <a:p>
            <a:pPr lvl="0"/>
            <a:r>
              <a:rPr lang="en-GB" dirty="0"/>
              <a:t>References or footnotes here.</a:t>
            </a:r>
            <a:br>
              <a:rPr lang="en-GB" dirty="0"/>
            </a:br>
            <a:r>
              <a:rPr lang="en-GB" dirty="0"/>
              <a:t>Can also be repurposed for captions.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163" y="10501200"/>
            <a:ext cx="5548703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03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er/generic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4800" y="1015200"/>
            <a:ext cx="22453200" cy="971269"/>
          </a:xfrm>
          <a:prstGeom prst="rect">
            <a:avLst/>
          </a:prstGeom>
        </p:spPr>
        <p:txBody>
          <a:bodyPr anchor="t"/>
          <a:lstStyle>
            <a:lvl1pPr>
              <a:defRPr sz="6000" baseline="0"/>
            </a:lvl1pPr>
          </a:lstStyle>
          <a:p>
            <a:r>
              <a:rPr lang="en-GB" dirty="0"/>
              <a:t>Page title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966" y="10501200"/>
            <a:ext cx="5548703" cy="259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1" y="11880000"/>
            <a:ext cx="7431033" cy="1152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2754313"/>
            <a:ext cx="20234275" cy="7340600"/>
          </a:xfrm>
        </p:spPr>
        <p:txBody>
          <a:bodyPr vert="horz"/>
          <a:lstStyle>
            <a:lvl1pPr marL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6000" baseline="0"/>
            </a:lvl1pPr>
          </a:lstStyle>
          <a:p>
            <a:pPr lvl="0"/>
            <a:r>
              <a:rPr lang="en-GB" dirty="0"/>
              <a:t>Generic text goes in here. </a:t>
            </a:r>
          </a:p>
          <a:p>
            <a:pPr lvl="0"/>
            <a:r>
              <a:rPr lang="en-GB" dirty="0"/>
              <a:t>References or footnotes here.</a:t>
            </a:r>
          </a:p>
          <a:p>
            <a:pPr lvl="0"/>
            <a:r>
              <a:rPr lang="en-GB" dirty="0"/>
              <a:t>Can also</a:t>
            </a:r>
            <a:r>
              <a:rPr lang="en-US" dirty="0"/>
              <a:t> be repurposed for captions.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12814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406800" y="288000"/>
            <a:ext cx="23641388" cy="971269"/>
          </a:xfrm>
          <a:prstGeom prst="rect">
            <a:avLst/>
          </a:prstGeom>
        </p:spPr>
        <p:txBody>
          <a:bodyPr anchor="t"/>
          <a:lstStyle>
            <a:lvl1pPr>
              <a:defRPr sz="6000" baseline="0"/>
            </a:lvl1pPr>
          </a:lstStyle>
          <a:p>
            <a:r>
              <a:rPr lang="en-GB" dirty="0"/>
              <a:t>Title to this image goes here.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06800" y="12927600"/>
            <a:ext cx="23641388" cy="420781"/>
          </a:xfr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3000" baseline="0"/>
            </a:lvl1pPr>
          </a:lstStyle>
          <a:p>
            <a:pPr lvl="0"/>
            <a:r>
              <a:rPr lang="en-GB" dirty="0"/>
              <a:t>Add a short caption here.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91600" y="1537199"/>
            <a:ext cx="23803200" cy="11224800"/>
          </a:xfr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8528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163" y="10501200"/>
            <a:ext cx="5548703" cy="2592000"/>
          </a:xfrm>
          <a:prstGeom prst="rect">
            <a:avLst/>
          </a:prstGeom>
        </p:spPr>
      </p:pic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4800" y="6296400"/>
            <a:ext cx="22453200" cy="123110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Name Surname</a:t>
            </a:r>
            <a:endParaRPr dirty="0"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4800" y="7452000"/>
            <a:ext cx="22453200" cy="2610606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SzTx/>
              <a:buNone/>
              <a:defRPr sz="8000" baseline="0"/>
            </a:lvl1pPr>
            <a:lvl2pPr marL="0" indent="0" algn="l">
              <a:spcBef>
                <a:spcPts val="0"/>
              </a:spcBef>
              <a:buSzTx/>
              <a:buNone/>
              <a:defRPr sz="5400"/>
            </a:lvl2pPr>
            <a:lvl3pPr marL="0" indent="0" algn="l">
              <a:spcBef>
                <a:spcPts val="0"/>
              </a:spcBef>
              <a:buSzTx/>
              <a:buNone/>
              <a:defRPr sz="5400"/>
            </a:lvl3pPr>
            <a:lvl4pPr marL="0" indent="0" algn="l">
              <a:spcBef>
                <a:spcPts val="0"/>
              </a:spcBef>
              <a:buSzTx/>
              <a:buNone/>
              <a:defRPr sz="5400"/>
            </a:lvl4pPr>
            <a:lvl5pPr marL="0" indent="0" algn="l">
              <a:spcBef>
                <a:spcPts val="0"/>
              </a:spcBef>
              <a:buSzTx/>
              <a:buNone/>
              <a:defRPr sz="5400"/>
            </a:lvl5pPr>
          </a:lstStyle>
          <a:p>
            <a:r>
              <a:rPr lang="en-GB" dirty="0"/>
              <a:t>Email</a:t>
            </a:r>
          </a:p>
          <a:p>
            <a:r>
              <a:rPr lang="en-GB" dirty="0"/>
              <a:t>Other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0" y="914400"/>
            <a:ext cx="8359912" cy="1296000"/>
          </a:xfrm>
          <a:prstGeom prst="rect">
            <a:avLst/>
          </a:prstGeom>
        </p:spPr>
      </p:pic>
      <p:sp>
        <p:nvSpPr>
          <p:cNvPr id="7" name="Title Text"/>
          <p:cNvSpPr txBox="1">
            <a:spLocks/>
          </p:cNvSpPr>
          <p:nvPr userDrawn="1"/>
        </p:nvSpPr>
        <p:spPr>
          <a:xfrm>
            <a:off x="964800" y="3772800"/>
            <a:ext cx="5515348" cy="1289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+mn-ea"/>
                <a:cs typeface="CircularStd-Bold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GB" b="1" dirty="0">
                <a:latin typeface="Arial"/>
                <a:cs typeface="Arial"/>
              </a:rPr>
              <a:t>Thank you.</a:t>
            </a:r>
          </a:p>
        </p:txBody>
      </p:sp>
      <p:sp>
        <p:nvSpPr>
          <p:cNvPr id="8" name="Title Text"/>
          <p:cNvSpPr txBox="1">
            <a:spLocks/>
          </p:cNvSpPr>
          <p:nvPr userDrawn="1"/>
        </p:nvSpPr>
        <p:spPr>
          <a:xfrm>
            <a:off x="964799" y="5144400"/>
            <a:ext cx="11409353" cy="1289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+mn-ea"/>
                <a:cs typeface="CircularStd-Bold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GB" dirty="0">
                <a:latin typeface="CircularStd-Book"/>
                <a:cs typeface="CircularStd-Book"/>
              </a:rPr>
              <a:t>For more information:</a:t>
            </a:r>
          </a:p>
        </p:txBody>
      </p:sp>
    </p:spTree>
    <p:extLst>
      <p:ext uri="{BB962C8B-B14F-4D97-AF65-F5344CB8AC3E}">
        <p14:creationId xmlns:p14="http://schemas.microsoft.com/office/powerpoint/2010/main" val="350561470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0CA8-D3A9-456A-B8D3-28352FA86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9E7EA-90DE-4C8B-B050-FEF4913DF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A5EEE-B658-42E4-9B4A-E3BA6CF2A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F5EE-68C7-477D-84AD-9A65742D8DB5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B64FF-3C82-4FC0-BC12-5FC42E07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6E3F5-699F-4246-B571-2F498F659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5298-83E2-46F8-9F37-281A7353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19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sper_icon_set_Dr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4131" cy="1371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0" y="914400"/>
            <a:ext cx="8359912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2056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163" y="10501200"/>
            <a:ext cx="5548703" cy="2592000"/>
          </a:xfrm>
          <a:prstGeom prst="rect">
            <a:avLst/>
          </a:prstGeom>
        </p:spPr>
      </p:pic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4800" y="3758400"/>
            <a:ext cx="22453200" cy="2225024"/>
          </a:xfrm>
          <a:prstGeom prst="rect">
            <a:avLst/>
          </a:prstGeom>
        </p:spPr>
        <p:txBody>
          <a:bodyPr anchor="t"/>
          <a:lstStyle>
            <a:lvl1pPr>
              <a:defRPr baseline="0"/>
            </a:lvl1pPr>
          </a:lstStyle>
          <a:p>
            <a:r>
              <a:rPr lang="en-GB" dirty="0"/>
              <a:t>Title of the document here.</a:t>
            </a:r>
            <a:br>
              <a:rPr lang="en-GB" dirty="0"/>
            </a:br>
            <a:r>
              <a:rPr lang="en-GB" dirty="0"/>
              <a:t>May run onto two lines.</a:t>
            </a:r>
            <a:endParaRPr dirty="0"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4800" y="6958799"/>
            <a:ext cx="22453200" cy="2338527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SzTx/>
              <a:buNone/>
              <a:defRPr sz="8000" baseline="0"/>
            </a:lvl1pPr>
            <a:lvl2pPr marL="0" indent="0" algn="l">
              <a:spcBef>
                <a:spcPts val="0"/>
              </a:spcBef>
              <a:buSzTx/>
              <a:buNone/>
              <a:defRPr sz="5400"/>
            </a:lvl2pPr>
            <a:lvl3pPr marL="0" indent="0" algn="l">
              <a:spcBef>
                <a:spcPts val="0"/>
              </a:spcBef>
              <a:buSzTx/>
              <a:buNone/>
              <a:defRPr sz="5400"/>
            </a:lvl3pPr>
            <a:lvl4pPr marL="0" indent="0" algn="l">
              <a:spcBef>
                <a:spcPts val="0"/>
              </a:spcBef>
              <a:buSzTx/>
              <a:buNone/>
              <a:defRPr sz="5400"/>
            </a:lvl4pPr>
            <a:lvl5pPr marL="0" indent="0" algn="l">
              <a:spcBef>
                <a:spcPts val="0"/>
              </a:spcBef>
              <a:buSzTx/>
              <a:buNone/>
              <a:defRPr sz="5400"/>
            </a:lvl5pPr>
          </a:lstStyle>
          <a:p>
            <a:r>
              <a:rPr lang="en-GB" dirty="0"/>
              <a:t>Subtitle here, on one line</a:t>
            </a:r>
            <a:br>
              <a:rPr lang="en-GB" dirty="0"/>
            </a:br>
            <a:r>
              <a:rPr lang="en-GB" dirty="0"/>
              <a:t>or two lines.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0" y="914400"/>
            <a:ext cx="8359912" cy="1296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64800" y="11962801"/>
            <a:ext cx="10046153" cy="770142"/>
          </a:xfrm>
        </p:spPr>
        <p:txBody>
          <a:bodyPr vert="horz"/>
          <a:lstStyle>
            <a:lvl1pPr marL="0" indent="0">
              <a:buFontTx/>
              <a:buNone/>
              <a:defRPr sz="5000" b="0" baseline="0">
                <a:latin typeface="CircularStd-Book"/>
                <a:cs typeface="CircularStd-Book"/>
              </a:defRPr>
            </a:lvl1pPr>
            <a:lvl2pPr>
              <a:defRPr sz="5000"/>
            </a:lvl2pPr>
            <a:lvl3pPr>
              <a:defRPr sz="5000"/>
            </a:lvl3pPr>
            <a:lvl4pPr>
              <a:defRPr sz="5000"/>
            </a:lvl4pPr>
            <a:lvl5pPr>
              <a:defRPr sz="5000"/>
            </a:lvl5pPr>
          </a:lstStyle>
          <a:p>
            <a:pPr lvl="0"/>
            <a:r>
              <a:rPr lang="en-GB" dirty="0"/>
              <a:t>Name of speaker. 00 Month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5391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377200" y="10501200"/>
            <a:ext cx="6384236" cy="2592000"/>
          </a:xfrm>
          <a:prstGeom prst="rect">
            <a:avLst/>
          </a:prstGeom>
        </p:spPr>
      </p:pic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4800" y="1015200"/>
            <a:ext cx="22453200" cy="2225024"/>
          </a:xfrm>
          <a:prstGeom prst="rect">
            <a:avLst/>
          </a:prstGeom>
        </p:spPr>
        <p:txBody>
          <a:bodyPr anchor="t"/>
          <a:lstStyle>
            <a:lvl1pPr>
              <a:defRPr baseline="0"/>
            </a:lvl1pPr>
          </a:lstStyle>
          <a:p>
            <a:r>
              <a:rPr lang="en-GB" dirty="0"/>
              <a:t>Section name here.</a:t>
            </a:r>
            <a:br>
              <a:rPr lang="en-GB" dirty="0"/>
            </a:br>
            <a:r>
              <a:rPr lang="en-GB" dirty="0"/>
              <a:t>May run onto two lines.</a:t>
            </a:r>
            <a:endParaRPr dirty="0"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4800" y="4089600"/>
            <a:ext cx="22453200" cy="2338527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SzTx/>
              <a:buNone/>
              <a:defRPr sz="8000" baseline="0"/>
            </a:lvl1pPr>
            <a:lvl2pPr marL="0" indent="0" algn="l">
              <a:spcBef>
                <a:spcPts val="0"/>
              </a:spcBef>
              <a:buSzTx/>
              <a:buNone/>
              <a:defRPr sz="5400"/>
            </a:lvl2pPr>
            <a:lvl3pPr marL="0" indent="0" algn="l">
              <a:spcBef>
                <a:spcPts val="0"/>
              </a:spcBef>
              <a:buSzTx/>
              <a:buNone/>
              <a:defRPr sz="5400"/>
            </a:lvl3pPr>
            <a:lvl4pPr marL="0" indent="0" algn="l">
              <a:spcBef>
                <a:spcPts val="0"/>
              </a:spcBef>
              <a:buSzTx/>
              <a:buNone/>
              <a:defRPr sz="5400"/>
            </a:lvl4pPr>
            <a:lvl5pPr marL="0" indent="0" algn="l">
              <a:spcBef>
                <a:spcPts val="0"/>
              </a:spcBef>
              <a:buSzTx/>
              <a:buNone/>
              <a:defRPr sz="5400"/>
            </a:lvl5pPr>
          </a:lstStyle>
          <a:p>
            <a:r>
              <a:rPr lang="en-GB" dirty="0"/>
              <a:t>Subtitle here.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1" y="11880000"/>
            <a:ext cx="74310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390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ilerplate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4800" y="1015200"/>
            <a:ext cx="22453200" cy="971269"/>
          </a:xfrm>
          <a:prstGeom prst="rect">
            <a:avLst/>
          </a:prstGeom>
        </p:spPr>
        <p:txBody>
          <a:bodyPr anchor="t"/>
          <a:lstStyle>
            <a:lvl1pPr>
              <a:defRPr sz="6000" baseline="0"/>
            </a:lvl1pPr>
          </a:lstStyle>
          <a:p>
            <a:r>
              <a:rPr lang="en-GB" dirty="0"/>
              <a:t>Page title</a:t>
            </a:r>
            <a:endParaRPr dirty="0"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4800" y="2754000"/>
            <a:ext cx="18619200" cy="714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SzTx/>
              <a:buNone/>
              <a:defRPr sz="6000" baseline="0"/>
            </a:lvl1pPr>
            <a:lvl2pPr marL="0" indent="0" algn="l">
              <a:spcBef>
                <a:spcPts val="0"/>
              </a:spcBef>
              <a:buSzTx/>
              <a:buNone/>
              <a:defRPr sz="5400"/>
            </a:lvl2pPr>
            <a:lvl3pPr marL="0" indent="0" algn="l">
              <a:spcBef>
                <a:spcPts val="0"/>
              </a:spcBef>
              <a:buSzTx/>
              <a:buNone/>
              <a:defRPr sz="5400"/>
            </a:lvl3pPr>
            <a:lvl4pPr marL="0" indent="0" algn="l">
              <a:spcBef>
                <a:spcPts val="0"/>
              </a:spcBef>
              <a:buSzTx/>
              <a:buNone/>
              <a:defRPr sz="5400"/>
            </a:lvl4pPr>
            <a:lvl5pPr marL="0" indent="0" algn="l">
              <a:spcBef>
                <a:spcPts val="0"/>
              </a:spcBef>
              <a:buSzTx/>
              <a:buNone/>
              <a:defRPr sz="5400"/>
            </a:lvl5pPr>
          </a:lstStyle>
          <a:p>
            <a:r>
              <a:rPr lang="en-US" sz="6000" u="none" baseline="0" dirty="0">
                <a:solidFill>
                  <a:srgbClr val="000000"/>
                </a:solidFill>
                <a:latin typeface="CircularStd-Book"/>
              </a:rPr>
              <a:t>Large style text goes in here.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966" y="10501200"/>
            <a:ext cx="5548703" cy="259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1" y="11880000"/>
            <a:ext cx="7431033" cy="1152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ilerplate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4800" y="1015200"/>
            <a:ext cx="22453200" cy="971269"/>
          </a:xfrm>
          <a:prstGeom prst="rect">
            <a:avLst/>
          </a:prstGeom>
        </p:spPr>
        <p:txBody>
          <a:bodyPr anchor="t"/>
          <a:lstStyle>
            <a:lvl1pPr>
              <a:defRPr sz="6000" baseline="0"/>
            </a:lvl1pPr>
          </a:lstStyle>
          <a:p>
            <a:r>
              <a:rPr lang="en-GB" dirty="0"/>
              <a:t>Page title</a:t>
            </a:r>
            <a:endParaRPr dirty="0"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4800" y="2754000"/>
            <a:ext cx="18619200" cy="714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SzTx/>
              <a:buNone/>
              <a:defRPr sz="6000" baseline="0"/>
            </a:lvl1pPr>
            <a:lvl2pPr marL="0" indent="0" algn="l">
              <a:spcBef>
                <a:spcPts val="0"/>
              </a:spcBef>
              <a:buSzTx/>
              <a:buNone/>
              <a:defRPr sz="5400"/>
            </a:lvl2pPr>
            <a:lvl3pPr marL="0" indent="0" algn="l">
              <a:spcBef>
                <a:spcPts val="0"/>
              </a:spcBef>
              <a:buSzTx/>
              <a:buNone/>
              <a:defRPr sz="5400"/>
            </a:lvl3pPr>
            <a:lvl4pPr marL="0" indent="0" algn="l">
              <a:spcBef>
                <a:spcPts val="0"/>
              </a:spcBef>
              <a:buSzTx/>
              <a:buNone/>
              <a:defRPr sz="5400"/>
            </a:lvl4pPr>
            <a:lvl5pPr marL="0" indent="0" algn="l">
              <a:spcBef>
                <a:spcPts val="0"/>
              </a:spcBef>
              <a:buSzTx/>
              <a:buNone/>
              <a:defRPr sz="5400"/>
            </a:lvl5pPr>
          </a:lstStyle>
          <a:p>
            <a:r>
              <a:rPr lang="en-US" sz="6000" u="none" baseline="0" dirty="0">
                <a:solidFill>
                  <a:srgbClr val="000000"/>
                </a:solidFill>
                <a:latin typeface="CircularStd-Book"/>
              </a:rPr>
              <a:t>Large style text goes in here.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837" y="10501200"/>
            <a:ext cx="5520960" cy="259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1" y="11880000"/>
            <a:ext cx="74310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798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ilerplate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4800" y="1015200"/>
            <a:ext cx="22453200" cy="971269"/>
          </a:xfrm>
          <a:prstGeom prst="rect">
            <a:avLst/>
          </a:prstGeom>
        </p:spPr>
        <p:txBody>
          <a:bodyPr anchor="t"/>
          <a:lstStyle>
            <a:lvl1pPr>
              <a:defRPr sz="6000" baseline="0"/>
            </a:lvl1pPr>
          </a:lstStyle>
          <a:p>
            <a:r>
              <a:rPr lang="en-GB" dirty="0"/>
              <a:t>Page title</a:t>
            </a:r>
            <a:endParaRPr dirty="0"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4800" y="2754000"/>
            <a:ext cx="18619200" cy="714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SzTx/>
              <a:buNone/>
              <a:defRPr sz="6000" baseline="0"/>
            </a:lvl1pPr>
            <a:lvl2pPr marL="0" indent="0" algn="l">
              <a:spcBef>
                <a:spcPts val="0"/>
              </a:spcBef>
              <a:buSzTx/>
              <a:buNone/>
              <a:defRPr sz="5400"/>
            </a:lvl2pPr>
            <a:lvl3pPr marL="0" indent="0" algn="l">
              <a:spcBef>
                <a:spcPts val="0"/>
              </a:spcBef>
              <a:buSzTx/>
              <a:buNone/>
              <a:defRPr sz="5400"/>
            </a:lvl3pPr>
            <a:lvl4pPr marL="0" indent="0" algn="l">
              <a:spcBef>
                <a:spcPts val="0"/>
              </a:spcBef>
              <a:buSzTx/>
              <a:buNone/>
              <a:defRPr sz="5400"/>
            </a:lvl4pPr>
            <a:lvl5pPr marL="0" indent="0" algn="l">
              <a:spcBef>
                <a:spcPts val="0"/>
              </a:spcBef>
              <a:buSzTx/>
              <a:buNone/>
              <a:defRPr sz="5400"/>
            </a:lvl5pPr>
          </a:lstStyle>
          <a:p>
            <a:r>
              <a:rPr lang="en-US" sz="6000" u="none" baseline="0" dirty="0">
                <a:solidFill>
                  <a:srgbClr val="000000"/>
                </a:solidFill>
                <a:latin typeface="CircularStd-Book"/>
              </a:rPr>
              <a:t>Large style text goes in here.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837" y="10501200"/>
            <a:ext cx="5520960" cy="259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1" y="11880000"/>
            <a:ext cx="74310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9131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ilerplate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964800" y="1015200"/>
            <a:ext cx="22453200" cy="971269"/>
          </a:xfrm>
          <a:prstGeom prst="rect">
            <a:avLst/>
          </a:prstGeom>
        </p:spPr>
        <p:txBody>
          <a:bodyPr anchor="t"/>
          <a:lstStyle>
            <a:lvl1pPr>
              <a:defRPr sz="6000" baseline="0"/>
            </a:lvl1pPr>
          </a:lstStyle>
          <a:p>
            <a:r>
              <a:rPr lang="en-GB" dirty="0"/>
              <a:t>Page title</a:t>
            </a:r>
            <a:endParaRPr dirty="0"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4800" y="2754000"/>
            <a:ext cx="18619200" cy="714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SzTx/>
              <a:buNone/>
              <a:defRPr sz="6000" baseline="0"/>
            </a:lvl1pPr>
            <a:lvl2pPr marL="0" indent="0" algn="l">
              <a:spcBef>
                <a:spcPts val="0"/>
              </a:spcBef>
              <a:buSzTx/>
              <a:buNone/>
              <a:defRPr sz="5400"/>
            </a:lvl2pPr>
            <a:lvl3pPr marL="0" indent="0" algn="l">
              <a:spcBef>
                <a:spcPts val="0"/>
              </a:spcBef>
              <a:buSzTx/>
              <a:buNone/>
              <a:defRPr sz="5400"/>
            </a:lvl3pPr>
            <a:lvl4pPr marL="0" indent="0" algn="l">
              <a:spcBef>
                <a:spcPts val="0"/>
              </a:spcBef>
              <a:buSzTx/>
              <a:buNone/>
              <a:defRPr sz="5400"/>
            </a:lvl4pPr>
            <a:lvl5pPr marL="0" indent="0" algn="l">
              <a:spcBef>
                <a:spcPts val="0"/>
              </a:spcBef>
              <a:buSzTx/>
              <a:buNone/>
              <a:defRPr sz="5400"/>
            </a:lvl5pPr>
          </a:lstStyle>
          <a:p>
            <a:r>
              <a:rPr lang="en-US" sz="6000" u="none" baseline="0" dirty="0">
                <a:solidFill>
                  <a:srgbClr val="000000"/>
                </a:solidFill>
                <a:latin typeface="CircularStd-Book"/>
              </a:rPr>
              <a:t>Large style text goes in here.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837" y="10501200"/>
            <a:ext cx="5520960" cy="259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1" y="11880000"/>
            <a:ext cx="74310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4379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cre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401" y="11880000"/>
            <a:ext cx="7431033" cy="115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163" y="10501200"/>
            <a:ext cx="5548703" cy="2592000"/>
          </a:xfrm>
          <a:prstGeom prst="rect">
            <a:avLst/>
          </a:prstGeom>
        </p:spPr>
      </p:pic>
      <p:sp>
        <p:nvSpPr>
          <p:cNvPr id="7" name="Title Text">
            <a:extLst>
              <a:ext uri="{FF2B5EF4-FFF2-40B4-BE49-F238E27FC236}">
                <a16:creationId xmlns:a16="http://schemas.microsoft.com/office/drawing/2014/main" id="{D67168F6-0158-814F-94AD-8F9FBFA9B872}"/>
              </a:ext>
            </a:extLst>
          </p:cNvPr>
          <p:cNvSpPr txBox="1">
            <a:spLocks/>
          </p:cNvSpPr>
          <p:nvPr userDrawn="1"/>
        </p:nvSpPr>
        <p:spPr>
          <a:xfrm>
            <a:off x="965400" y="1015200"/>
            <a:ext cx="22453200" cy="321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+mn-ea"/>
                <a:cs typeface="Arial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lnSpc>
                <a:spcPct val="90000"/>
              </a:lnSpc>
            </a:pPr>
            <a:r>
              <a:rPr lang="en-GB" sz="5000" u="none" dirty="0">
                <a:latin typeface="Arial" panose="020B0604020202020204" pitchFamily="34" charset="0"/>
                <a:cs typeface="Arial" panose="020B0604020202020204" pitchFamily="34" charset="0"/>
              </a:rPr>
              <a:t>Our Three Pillars:</a:t>
            </a:r>
          </a:p>
          <a:p>
            <a:pPr marL="0" marR="0" indent="0" algn="l" defTabSz="825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000" b="0" i="0" u="none" baseline="0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sz="5000" b="1" i="0" u="none" baseline="0" dirty="0"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Co-creation with employers</a:t>
            </a:r>
          </a:p>
          <a:p>
            <a:pPr marL="0" marR="0" indent="0" algn="l" defTabSz="825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000" b="0" i="0" u="none" dirty="0">
                <a:solidFill>
                  <a:srgbClr val="57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–Recognising the role of Principal Investigators</a:t>
            </a:r>
          </a:p>
          <a:p>
            <a:pPr marL="0" marR="0" indent="0" algn="l" defTabSz="825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000" b="0" i="0" u="none" dirty="0">
                <a:solidFill>
                  <a:srgbClr val="57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–Democratising access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09587A8-6DD9-A743-B1EC-ED5349A6C8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5400" y="5461200"/>
            <a:ext cx="19244242" cy="50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1910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735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64800" y="1015200"/>
            <a:ext cx="22366990" cy="174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64800" y="2761200"/>
            <a:ext cx="217301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/>
              <a:t>Body Level One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61" r:id="rId3"/>
    <p:sldLayoutId id="2147483662" r:id="rId4"/>
    <p:sldLayoutId id="2147483649" r:id="rId5"/>
    <p:sldLayoutId id="2147483672" r:id="rId6"/>
    <p:sldLayoutId id="2147483673" r:id="rId7"/>
    <p:sldLayoutId id="2147483674" r:id="rId8"/>
    <p:sldLayoutId id="2147483663" r:id="rId9"/>
    <p:sldLayoutId id="2147483675" r:id="rId10"/>
    <p:sldLayoutId id="2147483676" r:id="rId11"/>
    <p:sldLayoutId id="2147483664" r:id="rId12"/>
    <p:sldLayoutId id="2147483668" r:id="rId13"/>
    <p:sldLayoutId id="2147483665" r:id="rId14"/>
    <p:sldLayoutId id="2147483666" r:id="rId15"/>
    <p:sldLayoutId id="2147483669" r:id="rId16"/>
    <p:sldLayoutId id="2147483677" r:id="rId17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solidFill>
            <a:srgbClr val="000000"/>
          </a:solidFill>
          <a:uFillTx/>
          <a:latin typeface="Arial"/>
          <a:ea typeface="+mn-ea"/>
          <a:cs typeface="Arial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60000" marR="0" indent="-360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chemeClr val="tx1"/>
        </a:buClr>
        <a:buSzPct val="75000"/>
        <a:buFontTx/>
        <a:buBlip>
          <a:blip r:embed="rId19"/>
        </a:buBlip>
        <a:tabLst/>
        <a:defRPr sz="5200" b="0" i="0" u="none" strike="noStrike" cap="none" spc="0" baseline="0">
          <a:solidFill>
            <a:srgbClr val="000000"/>
          </a:solidFill>
          <a:uFillTx/>
          <a:latin typeface="Arial"/>
          <a:ea typeface="Helvetica Neue"/>
          <a:cs typeface="Arial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CircularStd-Bold"/>
          <a:ea typeface="Helvetica Neue"/>
          <a:cs typeface="CircularStd-Bold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CircularStd-Bold"/>
          <a:ea typeface="Helvetica Neue"/>
          <a:cs typeface="CircularStd-Bold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CircularStd-Bold"/>
          <a:ea typeface="Helvetica Neue"/>
          <a:cs typeface="CircularStd-Bold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CircularStd-Bold"/>
          <a:ea typeface="Helvetica Neue"/>
          <a:cs typeface="CircularStd-Bold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per.liverpool.ac.uk/prosper-pilot-2/on-demand-resources/knowing-when-to-cut-your-losses-ps-its-not-a-waste/" TargetMode="External"/><Relationship Id="rId2" Type="http://schemas.openxmlformats.org/officeDocument/2006/relationships/hyperlink" Target="https://hbr.org/2017/08/the-dark-side-of-resilience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greatergood.berkeley.edu/article/item/five_science_backed_strategies_to_build_resilience&#8203;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ingif.com/listen/how-to-define-your-own-career-success/" TargetMode="External"/><Relationship Id="rId2" Type="http://schemas.openxmlformats.org/officeDocument/2006/relationships/hyperlink" Target="https://www.cambridge.org/core/journals/international-psychogeriatrics/article/flexible-and-tenacious-goal-pursuit-lead-to-improving-wellbeing-in-an-aging-population-a-tenyear-cohort-study/9BFEB2DCEAA884232A54A4FF299E56DC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areer-advice.jobs.ac.uk/career-development/the-cv-of-failure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ingif.com/listen/how-to-move-forward-from-failure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liverpool.ac.uk/researcher/prosper/" TargetMode="External"/><Relationship Id="rId5" Type="http://schemas.openxmlformats.org/officeDocument/2006/relationships/hyperlink" Target="mailto:prosper.postdoc@liverpool.ac.uk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prosper.liverpool.ac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38/nj7322-467a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alert.com/why-creating-a-cv-of-failures-is-good-Princeton-professor-viral" TargetMode="External"/><Relationship Id="rId2" Type="http://schemas.openxmlformats.org/officeDocument/2006/relationships/hyperlink" Target="https://twitter.com/jhaushofer/status/723913896692686849?s=20&amp;t=CUD4gzaBGJhLt8bYEdYHTw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youtu.be/zVcfz1cXVtU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3874E5E-48C0-7A2A-EFA2-1CBB3A24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0" y="1015200"/>
            <a:ext cx="22453200" cy="971269"/>
          </a:xfrm>
        </p:spPr>
        <p:txBody>
          <a:bodyPr/>
          <a:lstStyle/>
          <a:p>
            <a:r>
              <a:rPr lang="en-US" sz="8000" dirty="0"/>
              <a:t>Success vs failure: a mindset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0B2DBF-3EA3-F116-9016-D0C4186441A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64800" y="2754000"/>
            <a:ext cx="18619200" cy="878083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Perceptual Control Theory helps us understand that:</a:t>
            </a:r>
            <a:endParaRPr lang="en-US" dirty="0"/>
          </a:p>
          <a:p>
            <a:pPr marL="0" indent="0">
              <a:buNone/>
            </a:pPr>
            <a:endParaRPr lang="en-GB" dirty="0"/>
          </a:p>
          <a:p>
            <a:pPr marL="359410" indent="-359410"/>
            <a:r>
              <a:rPr lang="en-GB" dirty="0"/>
              <a:t>Success (reaching the goal) is not always possible or within our control [disturbances]</a:t>
            </a:r>
          </a:p>
          <a:p>
            <a:pPr marL="359410" indent="-359410"/>
            <a:r>
              <a:rPr lang="en-GB" dirty="0"/>
              <a:t>Success is not opposed to failure [a loop not a dichotomy]</a:t>
            </a:r>
          </a:p>
          <a:p>
            <a:pPr marL="359410" indent="-359410"/>
            <a:r>
              <a:rPr lang="en-GB" dirty="0"/>
              <a:t>Our own perception of success and failure are influenced by many factors</a:t>
            </a:r>
          </a:p>
          <a:p>
            <a:pPr marL="359410" indent="-359410"/>
            <a:r>
              <a:rPr lang="en-GB" dirty="0"/>
              <a:t>The pursuit of a goal is a continuous, perseverant journey</a:t>
            </a:r>
          </a:p>
        </p:txBody>
      </p:sp>
    </p:spTree>
    <p:extLst>
      <p:ext uri="{BB962C8B-B14F-4D97-AF65-F5344CB8AC3E}">
        <p14:creationId xmlns:p14="http://schemas.microsoft.com/office/powerpoint/2010/main" val="412421566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3874E5E-48C0-7A2A-EFA2-1CBB3A24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0" y="1015200"/>
            <a:ext cx="22453200" cy="971269"/>
          </a:xfrm>
        </p:spPr>
        <p:txBody>
          <a:bodyPr/>
          <a:lstStyle/>
          <a:p>
            <a:r>
              <a:rPr lang="en-US" sz="8000" dirty="0"/>
              <a:t>Perseverance and resilience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0B2DBF-3EA3-F116-9016-D0C4186441A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359410" indent="-359410"/>
            <a:r>
              <a:rPr lang="en-GB" dirty="0"/>
              <a:t>Perseverance: persistence in doing something despite difficulty or delay in achieving success</a:t>
            </a:r>
          </a:p>
          <a:p>
            <a:pPr marL="0" indent="0">
              <a:buNone/>
            </a:pPr>
            <a:endParaRPr lang="en-GB" dirty="0"/>
          </a:p>
          <a:p>
            <a:pPr marL="359410" indent="-359410"/>
            <a:r>
              <a:rPr lang="en-GB" dirty="0"/>
              <a:t>Resilience: the capacity to withstand or to recover quickly from difficulties</a:t>
            </a:r>
          </a:p>
          <a:p>
            <a:pPr marL="359410" indent="-359410"/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359410" indent="-359410"/>
            <a:endParaRPr lang="en-GB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0E27F9A-B351-ED83-B7C1-645FC2D3DC9E}"/>
              </a:ext>
            </a:extLst>
          </p:cNvPr>
          <p:cNvSpPr/>
          <p:nvPr/>
        </p:nvSpPr>
        <p:spPr>
          <a:xfrm rot="10800000">
            <a:off x="9906000" y="8075677"/>
            <a:ext cx="7903027" cy="2463217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2D7662-FD24-C626-2226-AA9266580F29}"/>
              </a:ext>
            </a:extLst>
          </p:cNvPr>
          <p:cNvSpPr txBox="1"/>
          <p:nvPr/>
        </p:nvSpPr>
        <p:spPr>
          <a:xfrm>
            <a:off x="10207121" y="8208399"/>
            <a:ext cx="7511140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b="0" dirty="0">
                <a:latin typeface="Arial"/>
              </a:rPr>
              <a:t>Do you consider yourself a resilient person?</a:t>
            </a:r>
          </a:p>
          <a:p>
            <a:pPr algn="l"/>
            <a:r>
              <a:rPr lang="en-GB" sz="3200" b="0" dirty="0">
                <a:latin typeface="Arial"/>
              </a:rPr>
              <a:t>Do you think resiliency and perseverance are always good?</a:t>
            </a:r>
          </a:p>
        </p:txBody>
      </p:sp>
    </p:spTree>
    <p:extLst>
      <p:ext uri="{BB962C8B-B14F-4D97-AF65-F5344CB8AC3E}">
        <p14:creationId xmlns:p14="http://schemas.microsoft.com/office/powerpoint/2010/main" val="181532560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3874E5E-48C0-7A2A-EFA2-1CBB3A24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0" y="1015200"/>
            <a:ext cx="22453200" cy="971269"/>
          </a:xfrm>
        </p:spPr>
        <p:txBody>
          <a:bodyPr/>
          <a:lstStyle/>
          <a:p>
            <a:r>
              <a:rPr lang="en-US" sz="8000" dirty="0"/>
              <a:t>Perseverance and resilience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0B2DBF-3EA3-F116-9016-D0C4186441A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359410" indent="-359410"/>
            <a:r>
              <a:rPr lang="en-GB" dirty="0">
                <a:hlinkClick r:id="rId2"/>
              </a:rPr>
              <a:t>Dark side of resilience</a:t>
            </a:r>
            <a:r>
              <a:rPr lang="en-GB" dirty="0"/>
              <a:t>: focus on impossible goals (false hope syndrome) and make the individual unnecessarily tolerant of unpleasant or counterproductive circumstances</a:t>
            </a:r>
          </a:p>
          <a:p>
            <a:pPr marL="0" indent="0">
              <a:buNone/>
            </a:pPr>
            <a:endParaRPr lang="en-GB" dirty="0"/>
          </a:p>
          <a:p>
            <a:pPr marL="359410" indent="-359410"/>
            <a:r>
              <a:rPr lang="en-GB" dirty="0">
                <a:hlinkClick r:id="rId3"/>
              </a:rPr>
              <a:t>Sunk cost fallacy</a:t>
            </a:r>
          </a:p>
          <a:p>
            <a:pPr marL="359410" indent="-359410"/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359410" indent="-35941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854614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3874E5E-48C0-7A2A-EFA2-1CBB3A24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0" y="1015200"/>
            <a:ext cx="22453200" cy="971269"/>
          </a:xfrm>
        </p:spPr>
        <p:txBody>
          <a:bodyPr/>
          <a:lstStyle/>
          <a:p>
            <a:r>
              <a:rPr lang="en-US" sz="8000" dirty="0"/>
              <a:t>Perseverance and resilience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0B2DBF-3EA3-F116-9016-D0C4186441A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359410" indent="-359410"/>
            <a:r>
              <a:rPr lang="en-GB" dirty="0"/>
              <a:t>Change the narrative: avoid analysis paralysis, practice expressive writing and find the silver lining (3 positive things)</a:t>
            </a:r>
          </a:p>
          <a:p>
            <a:pPr marL="359410" indent="-359410">
              <a:buChar char="•"/>
            </a:pPr>
            <a:r>
              <a:rPr lang="en-GB" dirty="0"/>
              <a:t>Face your fears: slowly and repeatedly expose yourself to what scares you.</a:t>
            </a:r>
          </a:p>
          <a:p>
            <a:pPr marL="359410" indent="-359410">
              <a:buChar char="•"/>
            </a:pPr>
            <a:r>
              <a:rPr lang="en-GB" dirty="0"/>
              <a:t>Practice self-compassion: practice a self-compassion break (be mindful, you're not alone, be kind with yourself) and write a self-compassion letter</a:t>
            </a:r>
          </a:p>
          <a:p>
            <a:pPr marL="0" indent="0">
              <a:buNone/>
            </a:pPr>
            <a:endParaRPr lang="en-GB" dirty="0"/>
          </a:p>
          <a:p>
            <a:pPr marL="359410" indent="-359410">
              <a:buNone/>
            </a:pPr>
            <a:r>
              <a:rPr lang="en-GB" sz="3600" dirty="0">
                <a:hlinkClick r:id="rId2"/>
              </a:rPr>
              <a:t>Newman Kira M., Five Science-Backed Strategies to Build Resilience, Greater Good Magazine, 9 November 2016.</a:t>
            </a:r>
          </a:p>
        </p:txBody>
      </p:sp>
    </p:spTree>
    <p:extLst>
      <p:ext uri="{BB962C8B-B14F-4D97-AF65-F5344CB8AC3E}">
        <p14:creationId xmlns:p14="http://schemas.microsoft.com/office/powerpoint/2010/main" val="235080125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3874E5E-48C0-7A2A-EFA2-1CBB3A24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0" y="1015200"/>
            <a:ext cx="22453200" cy="971269"/>
          </a:xfrm>
        </p:spPr>
        <p:txBody>
          <a:bodyPr/>
          <a:lstStyle/>
          <a:p>
            <a:r>
              <a:rPr lang="en-US" sz="8000" dirty="0"/>
              <a:t>How to move forward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0B2DBF-3EA3-F116-9016-D0C4186441A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359410" indent="-359410"/>
            <a:r>
              <a:rPr lang="en-GB" dirty="0"/>
              <a:t>Success-failure is not a dichotomy</a:t>
            </a:r>
          </a:p>
          <a:p>
            <a:pPr marL="359410" indent="-359410"/>
            <a:r>
              <a:rPr lang="en-GB" dirty="0"/>
              <a:t>Practice perseverance and expand resilience</a:t>
            </a:r>
          </a:p>
          <a:p>
            <a:pPr marL="359410" indent="-359410"/>
            <a:r>
              <a:rPr lang="en-GB" dirty="0"/>
              <a:t>Be </a:t>
            </a:r>
            <a:r>
              <a:rPr lang="en-GB" dirty="0">
                <a:hlinkClick r:id="rId2"/>
              </a:rPr>
              <a:t>flexible in your tenacious goal pursuit</a:t>
            </a:r>
          </a:p>
          <a:p>
            <a:pPr marL="359410" indent="-359410"/>
            <a:r>
              <a:rPr lang="en-GB" dirty="0"/>
              <a:t>Learn to re-assess your goals</a:t>
            </a:r>
          </a:p>
          <a:p>
            <a:pPr marL="359410" indent="-359410"/>
            <a:r>
              <a:rPr lang="en-GB" dirty="0"/>
              <a:t>Define your </a:t>
            </a:r>
            <a:r>
              <a:rPr lang="en-GB" dirty="0">
                <a:hlinkClick r:id="rId3"/>
              </a:rPr>
              <a:t>own success</a:t>
            </a:r>
          </a:p>
          <a:p>
            <a:pPr marL="359410" indent="-359410"/>
            <a:r>
              <a:rPr lang="en-GB" dirty="0">
                <a:hlinkClick r:id="rId4"/>
              </a:rPr>
              <a:t>Separate success and failure from self-worth</a:t>
            </a:r>
            <a:endParaRPr lang="en-GB" dirty="0"/>
          </a:p>
          <a:p>
            <a:pPr marL="359410" indent="-35941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9823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3874E5E-48C0-7A2A-EFA2-1CBB3A24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0" y="1015200"/>
            <a:ext cx="22453200" cy="971269"/>
          </a:xfrm>
        </p:spPr>
        <p:txBody>
          <a:bodyPr/>
          <a:lstStyle/>
          <a:p>
            <a:r>
              <a:rPr lang="en-US" sz="8000" dirty="0"/>
              <a:t>Action</a:t>
            </a:r>
            <a:endParaRPr lang="en-US" dirty="0"/>
          </a:p>
        </p:txBody>
      </p:sp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F098273-AE46-75A8-6581-BE7B2E531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69" t="39928" r="23177" b="12770"/>
          <a:stretch/>
        </p:blipFill>
        <p:spPr>
          <a:xfrm>
            <a:off x="4276293" y="2705967"/>
            <a:ext cx="12728518" cy="7305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26B526-633F-14E7-5F74-4445436703FA}"/>
              </a:ext>
            </a:extLst>
          </p:cNvPr>
          <p:cNvSpPr txBox="1"/>
          <p:nvPr/>
        </p:nvSpPr>
        <p:spPr>
          <a:xfrm>
            <a:off x="1714499" y="10698539"/>
            <a:ext cx="1596043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b="0" dirty="0">
                <a:latin typeface="Arial"/>
                <a:hlinkClick r:id="rId3"/>
              </a:rPr>
              <a:t>Amazing If, Squiggly Careers Podcast, #284 How to move forward from failure</a:t>
            </a:r>
            <a:endParaRPr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9556282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E4C096-5FEC-4A64-AB21-D15F761F0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04" y="1160585"/>
            <a:ext cx="8749968" cy="13298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4F65DF-FA0E-4D67-8583-05250ACF0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0561" y="0"/>
            <a:ext cx="5933690" cy="2854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0E48DA-2151-43A7-B09E-C0326F3A9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13" y="10212051"/>
            <a:ext cx="20472973" cy="2343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5D3DD6-04F1-2308-DE4D-DF42EEB48263}"/>
              </a:ext>
            </a:extLst>
          </p:cNvPr>
          <p:cNvSpPr txBox="1"/>
          <p:nvPr/>
        </p:nvSpPr>
        <p:spPr>
          <a:xfrm>
            <a:off x="1132779" y="3593089"/>
            <a:ext cx="22452679" cy="62478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GB" sz="8000">
                <a:latin typeface="Arial"/>
                <a:cs typeface="Arial"/>
              </a:rPr>
              <a:t>Questions?</a:t>
            </a:r>
            <a:endParaRPr lang="en-US"/>
          </a:p>
          <a:p>
            <a:pPr algn="l"/>
            <a:r>
              <a:rPr lang="en-GB" sz="8000">
                <a:latin typeface="Arial"/>
                <a:cs typeface="Arial"/>
              </a:rPr>
              <a:t>Thank you. Get in touch:</a:t>
            </a:r>
            <a:endParaRPr lang="en-GB"/>
          </a:p>
          <a:p>
            <a:pPr algn="l"/>
            <a:endParaRPr lang="en-GB" sz="6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6000" b="0">
                <a:latin typeface="Arial" panose="020B0604020202020204" pitchFamily="34" charset="0"/>
                <a:cs typeface="Arial" panose="020B0604020202020204" pitchFamily="34" charset="0"/>
              </a:rPr>
              <a:t>Email </a:t>
            </a:r>
            <a:r>
              <a:rPr lang="en-GB" sz="6000" b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prosper.postdoc@liverpool.ac.uk</a:t>
            </a:r>
            <a:r>
              <a:rPr lang="en-GB" sz="6000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GB" sz="6000" b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GB" sz="6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https://www.liverpool.ac.uk/researcher/prosper/</a:t>
            </a:r>
            <a:r>
              <a:rPr lang="en-GB" sz="6000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GB" sz="6000" b="0">
                <a:latin typeface="Arial"/>
                <a:cs typeface="Arial"/>
              </a:rPr>
              <a:t>Twitter @ProsperPostdoc</a:t>
            </a:r>
            <a:endParaRPr lang="en-GB" sz="8000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1235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E4C096-5FEC-4A64-AB21-D15F761F0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04" y="1160585"/>
            <a:ext cx="8749968" cy="13298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4F65DF-FA0E-4D67-8583-05250ACF0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0561" y="0"/>
            <a:ext cx="5933690" cy="28541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74006E-F178-47A3-88CF-98B6E167755D}"/>
              </a:ext>
            </a:extLst>
          </p:cNvPr>
          <p:cNvSpPr txBox="1"/>
          <p:nvPr/>
        </p:nvSpPr>
        <p:spPr>
          <a:xfrm>
            <a:off x="989904" y="3078858"/>
            <a:ext cx="12397484" cy="61863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sz="8000" dirty="0">
                <a:latin typeface="Arial"/>
                <a:cs typeface="Arial"/>
              </a:rPr>
              <a:t>Thank you. </a:t>
            </a:r>
            <a:endParaRPr lang="en-US">
              <a:latin typeface="Arial"/>
              <a:cs typeface="Arial"/>
            </a:endParaRPr>
          </a:p>
          <a:p>
            <a:pPr algn="l"/>
            <a:r>
              <a:rPr lang="en-GB" sz="8000" dirty="0">
                <a:latin typeface="Arial"/>
                <a:cs typeface="Arial"/>
              </a:rPr>
              <a:t>Get in touch:</a:t>
            </a:r>
            <a:endParaRPr lang="en-GB" dirty="0">
              <a:latin typeface="Arial"/>
              <a:cs typeface="Arial"/>
            </a:endParaRPr>
          </a:p>
          <a:p>
            <a:pPr algn="l"/>
            <a:endParaRPr lang="en-GB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400" dirty="0">
                <a:latin typeface="Arial"/>
                <a:cs typeface="Arial"/>
              </a:rPr>
              <a:t>Email:</a:t>
            </a:r>
            <a:r>
              <a:rPr lang="en-GB" sz="4400" b="0" dirty="0">
                <a:latin typeface="Arial"/>
                <a:cs typeface="Arial"/>
              </a:rPr>
              <a:t> prosper.postdoc@liverpool.ac.uk</a:t>
            </a:r>
            <a:endParaRPr lang="en-GB" sz="44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400" dirty="0">
                <a:latin typeface="Arial"/>
                <a:cs typeface="Arial"/>
              </a:rPr>
              <a:t>Website: </a:t>
            </a:r>
            <a:r>
              <a:rPr lang="en-GB" sz="4400" b="0" dirty="0">
                <a:cs typeface="Arial"/>
                <a:hlinkClick r:id="rId4"/>
              </a:rPr>
              <a:t>https://prosper.liverpool.ac.uk/</a:t>
            </a:r>
            <a:r>
              <a:rPr lang="en-GB" sz="4400" b="0" dirty="0">
                <a:cs typeface="Arial"/>
              </a:rPr>
              <a:t> and</a:t>
            </a:r>
          </a:p>
          <a:p>
            <a:pPr algn="l"/>
            <a:r>
              <a:rPr lang="en-GB" sz="4400" b="0" dirty="0">
                <a:cs typeface="Arial"/>
              </a:rPr>
              <a:t>https://www.liverpool.ac.uk/researcher/prosper/</a:t>
            </a:r>
            <a:endParaRPr lang="en-GB" sz="4400" dirty="0"/>
          </a:p>
          <a:p>
            <a:pPr algn="l"/>
            <a:r>
              <a:rPr lang="en-GB" sz="4400" dirty="0">
                <a:latin typeface="Arial"/>
                <a:cs typeface="Arial"/>
              </a:rPr>
              <a:t>Twitter: </a:t>
            </a:r>
            <a:r>
              <a:rPr lang="en-GB" sz="4400" b="0" dirty="0">
                <a:latin typeface="Arial"/>
                <a:cs typeface="Arial"/>
              </a:rPr>
              <a:t>@ProsperPostdoc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0E48DA-2151-43A7-B09E-C0326F3A9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13" y="10212051"/>
            <a:ext cx="20472973" cy="23433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45CA447-4B50-4788-9420-FE3F7BDA0381}"/>
              </a:ext>
            </a:extLst>
          </p:cNvPr>
          <p:cNvGrpSpPr/>
          <p:nvPr/>
        </p:nvGrpSpPr>
        <p:grpSpPr>
          <a:xfrm>
            <a:off x="13577641" y="5419807"/>
            <a:ext cx="10567820" cy="3393145"/>
            <a:chOff x="13816180" y="5662227"/>
            <a:chExt cx="10567820" cy="339314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782ECFB-9706-478A-92C7-EC14314D2F05}"/>
                </a:ext>
              </a:extLst>
            </p:cNvPr>
            <p:cNvSpPr/>
            <p:nvPr/>
          </p:nvSpPr>
          <p:spPr>
            <a:xfrm>
              <a:off x="13816180" y="7116380"/>
              <a:ext cx="1056782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Except where otherwise noted, this work is licensed under the Creative Commons Attribution-</a:t>
              </a:r>
              <a:r>
                <a:rPr lang="en-GB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NonCommercial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GB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ShareAlike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 4.0 International License. To view a copy of this license, </a:t>
              </a:r>
              <a:r>
                <a:rPr lang="en-GB" b="0" u="sng" dirty="0"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https://creativecommons.org/licenses/by-nc-sa/4.0/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178246-BC77-44B5-9E7A-8003E572A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3898" y="5662227"/>
              <a:ext cx="3417702" cy="1195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08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E4C096-5FEC-4A64-AB21-D15F761F0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04" y="1160585"/>
            <a:ext cx="8749968" cy="13298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4F65DF-FA0E-4D67-8583-05250ACF0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0561" y="0"/>
            <a:ext cx="5933690" cy="28541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74006E-F178-47A3-88CF-98B6E167755D}"/>
              </a:ext>
            </a:extLst>
          </p:cNvPr>
          <p:cNvSpPr txBox="1"/>
          <p:nvPr/>
        </p:nvSpPr>
        <p:spPr>
          <a:xfrm>
            <a:off x="989904" y="3892493"/>
            <a:ext cx="1546929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sz="8000" dirty="0">
                <a:latin typeface="Arial"/>
                <a:cs typeface="Arial"/>
              </a:rPr>
              <a:t>Managing failure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37ECBC-3977-4499-B38D-CE180DE8051B}"/>
              </a:ext>
            </a:extLst>
          </p:cNvPr>
          <p:cNvSpPr txBox="1"/>
          <p:nvPr/>
        </p:nvSpPr>
        <p:spPr>
          <a:xfrm>
            <a:off x="989904" y="6858000"/>
            <a:ext cx="1005001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sz="5600" b="0" dirty="0">
                <a:latin typeface="Arial"/>
                <a:cs typeface="Arial"/>
              </a:rPr>
              <a:t>Dr Stefania Silvestri</a:t>
            </a:r>
          </a:p>
          <a:p>
            <a:pPr algn="l"/>
            <a:r>
              <a:rPr lang="en-GB" sz="5600" b="0" dirty="0">
                <a:latin typeface="Arial"/>
                <a:cs typeface="Arial"/>
              </a:rPr>
              <a:t>Research Staff Developer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8570E-0E8B-4A30-BCF9-5368B50BA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13" y="10212051"/>
            <a:ext cx="20472973" cy="23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78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371600" indent="-1371600">
              <a:buAutoNum type="arabicPeriod"/>
            </a:pPr>
            <a:r>
              <a:rPr lang="en-US" sz="8000" dirty="0"/>
              <a:t>Perspectives on failure</a:t>
            </a:r>
            <a:endParaRPr lang="en-US" dirty="0"/>
          </a:p>
          <a:p>
            <a:pPr marL="1371600" indent="-1371600">
              <a:buClr>
                <a:srgbClr val="000000"/>
              </a:buClr>
              <a:buAutoNum type="arabicPeriod"/>
            </a:pPr>
            <a:r>
              <a:rPr lang="en-US" sz="8000" dirty="0"/>
              <a:t>Success vs failure: a mindset</a:t>
            </a:r>
          </a:p>
          <a:p>
            <a:pPr marL="1371600" indent="-1371600">
              <a:buAutoNum type="arabicPeriod"/>
            </a:pPr>
            <a:r>
              <a:rPr lang="en-US" sz="8000" dirty="0"/>
              <a:t>Perseverance and resilience</a:t>
            </a:r>
          </a:p>
          <a:p>
            <a:pPr marL="1371600" indent="-1371600">
              <a:buAutoNum type="arabicPeriod"/>
            </a:pPr>
            <a:r>
              <a:rPr lang="en-US" sz="8000" dirty="0"/>
              <a:t>How to move forward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874E5E-48C0-7A2A-EFA2-1CBB3A24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0" y="1015200"/>
            <a:ext cx="22453200" cy="971269"/>
          </a:xfrm>
        </p:spPr>
        <p:txBody>
          <a:bodyPr/>
          <a:lstStyle/>
          <a:p>
            <a:r>
              <a:rPr lang="en-US" sz="8000" dirty="0"/>
              <a:t>Content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359410" indent="-359410"/>
            <a:r>
              <a:rPr lang="en-US" b="1" dirty="0"/>
              <a:t>Can you share one of your most recent or biggest failures?</a:t>
            </a:r>
            <a:endParaRPr lang="en-US" dirty="0"/>
          </a:p>
          <a:p>
            <a:pPr marL="359410" indent="-359410">
              <a:buChar char="•"/>
            </a:pPr>
            <a:endParaRPr lang="en-US" b="1" dirty="0"/>
          </a:p>
          <a:p>
            <a:pPr marL="359410" indent="-359410">
              <a:buChar char="•"/>
            </a:pPr>
            <a:endParaRPr lang="en-US" b="1" dirty="0"/>
          </a:p>
          <a:p>
            <a:pPr marL="359410" indent="-359410">
              <a:buChar char="•"/>
            </a:pPr>
            <a:r>
              <a:rPr lang="en-US" dirty="0"/>
              <a:t>Write in chat/share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26097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964800" y="2754000"/>
            <a:ext cx="20919054" cy="7949563"/>
          </a:xfrm>
        </p:spPr>
        <p:txBody>
          <a:bodyPr/>
          <a:lstStyle/>
          <a:p>
            <a:pPr marL="0" indent="0">
              <a:buNone/>
            </a:pPr>
            <a:r>
              <a:rPr lang="en-GB" sz="5400" dirty="0"/>
              <a:t>'</a:t>
            </a:r>
            <a:r>
              <a:rPr lang="en-GB" sz="5400" i="1" dirty="0"/>
              <a:t>As scientists, we construct a narrative of success that renders our setbacks invisible both to ourselves and to others. Often, other scientists' careers seem to be a constant, streamlined series of triumphs. Therefore, whenever we experience an individual failure, we feel alone and dejected</a:t>
            </a:r>
            <a:r>
              <a:rPr lang="en-GB" sz="5400" dirty="0"/>
              <a:t>'.</a:t>
            </a:r>
            <a:endParaRPr lang="en-US" dirty="0"/>
          </a:p>
          <a:p>
            <a:pPr marL="0" indent="0">
              <a:buNone/>
            </a:pPr>
            <a:endParaRPr lang="en-GB" sz="5400" dirty="0"/>
          </a:p>
          <a:p>
            <a:pPr marL="359410" indent="-359410">
              <a:buNone/>
            </a:pPr>
            <a:r>
              <a:rPr lang="en-GB" sz="4000" dirty="0"/>
              <a:t>Stefan, M. A CV of failures. </a:t>
            </a:r>
            <a:r>
              <a:rPr lang="en-GB" sz="4000" i="1" dirty="0"/>
              <a:t>Nature</a:t>
            </a:r>
            <a:r>
              <a:rPr lang="en-GB" sz="4000" dirty="0"/>
              <a:t> </a:t>
            </a:r>
            <a:r>
              <a:rPr lang="en-GB" sz="4000" b="1" dirty="0"/>
              <a:t>468</a:t>
            </a:r>
            <a:r>
              <a:rPr lang="en-GB" sz="4000" dirty="0"/>
              <a:t>, 467 (2010). </a:t>
            </a:r>
            <a:r>
              <a:rPr lang="en-GB" sz="4000" dirty="0">
                <a:hlinkClick r:id="rId2"/>
              </a:rPr>
              <a:t>https://doi.org/10.1038/nj7322-467a</a:t>
            </a:r>
            <a:endParaRPr lang="en-GB" sz="4000" dirty="0"/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874E5E-48C0-7A2A-EFA2-1CBB3A24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0" y="1015200"/>
            <a:ext cx="22453200" cy="971269"/>
          </a:xfrm>
        </p:spPr>
        <p:txBody>
          <a:bodyPr/>
          <a:lstStyle/>
          <a:p>
            <a:r>
              <a:rPr lang="en-US" sz="8000" dirty="0"/>
              <a:t>Academic failures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2713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964800" y="9515018"/>
            <a:ext cx="20919054" cy="1992109"/>
          </a:xfrm>
        </p:spPr>
        <p:txBody>
          <a:bodyPr/>
          <a:lstStyle/>
          <a:p>
            <a:pPr marL="359410" indent="-359410">
              <a:buNone/>
            </a:pPr>
            <a:r>
              <a:rPr lang="en-GB" sz="4000" dirty="0"/>
              <a:t>Johannes Haushofer. CV of failures. </a:t>
            </a:r>
            <a:r>
              <a:rPr lang="en-GB" sz="4000" dirty="0">
                <a:hlinkClick r:id="rId2"/>
              </a:rPr>
              <a:t>Twitter</a:t>
            </a:r>
            <a:br>
              <a:rPr lang="en-GB" sz="4000" dirty="0"/>
            </a:br>
            <a:r>
              <a:rPr lang="en-GB" sz="4000" u="sng" dirty="0">
                <a:hlinkClick r:id="rId3"/>
              </a:rPr>
              <a:t>https://www.sciencealert.com/why-creating-a-cv-of-failures-is-good-Princeton-professor-viral</a:t>
            </a:r>
            <a:endParaRPr lang="en-GB" sz="4000" dirty="0"/>
          </a:p>
          <a:p>
            <a:pPr marL="359410" indent="-359410">
              <a:buNone/>
            </a:pPr>
            <a:endParaRPr lang="en-GB" sz="4000" dirty="0"/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2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3ABD849-69F5-AF58-5877-46094E51E1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88" t="15068" r="38544" b="18008"/>
          <a:stretch/>
        </p:blipFill>
        <p:spPr>
          <a:xfrm>
            <a:off x="1754764" y="858565"/>
            <a:ext cx="9476526" cy="7882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018D433-3A11-29EA-B076-42649405E6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7" t="11966" r="39430" b="20940"/>
          <a:stretch/>
        </p:blipFill>
        <p:spPr>
          <a:xfrm>
            <a:off x="12533602" y="849458"/>
            <a:ext cx="9753627" cy="78912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681890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964800" y="2754000"/>
            <a:ext cx="8311418" cy="4901563"/>
          </a:xfrm>
        </p:spPr>
        <p:txBody>
          <a:bodyPr/>
          <a:lstStyle/>
          <a:p>
            <a:pPr marL="0" indent="0" algn="ctr">
              <a:buNone/>
            </a:pPr>
            <a:r>
              <a:rPr lang="en-GB" sz="5400" b="1" dirty="0"/>
              <a:t>Negative</a:t>
            </a:r>
            <a:endParaRPr lang="en-GB" sz="5400" b="1" dirty="0">
              <a:latin typeface="Arial"/>
            </a:endParaRPr>
          </a:p>
          <a:p>
            <a:pPr marL="359410" indent="-359410">
              <a:buFont typeface="Arial"/>
              <a:buChar char="•"/>
            </a:pPr>
            <a:r>
              <a:rPr lang="en-GB" sz="5400" dirty="0"/>
              <a:t>Failure is bad</a:t>
            </a:r>
          </a:p>
          <a:p>
            <a:pPr marL="359410" indent="-359410">
              <a:buFont typeface="Arial"/>
              <a:buChar char="•"/>
            </a:pPr>
            <a:r>
              <a:rPr lang="en-GB" sz="5400" dirty="0"/>
              <a:t>Fear of failure --&gt; connected to perfectionism, procrastination, low self-esteem</a:t>
            </a:r>
          </a:p>
          <a:p>
            <a:pPr marL="359410" indent="-359410">
              <a:buFont typeface="Arial"/>
              <a:buChar char="•"/>
            </a:pPr>
            <a:endParaRPr lang="en-GB" sz="5400" dirty="0"/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874E5E-48C0-7A2A-EFA2-1CBB3A24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0" y="1015200"/>
            <a:ext cx="22453200" cy="971269"/>
          </a:xfrm>
        </p:spPr>
        <p:txBody>
          <a:bodyPr/>
          <a:lstStyle/>
          <a:p>
            <a:r>
              <a:rPr lang="en-US" sz="8000" dirty="0"/>
              <a:t>Perspectives on failure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447463B-34F3-C945-1714-8DF6D428DAC8}"/>
              </a:ext>
            </a:extLst>
          </p:cNvPr>
          <p:cNvSpPr txBox="1">
            <a:spLocks/>
          </p:cNvSpPr>
          <p:nvPr/>
        </p:nvSpPr>
        <p:spPr>
          <a:xfrm>
            <a:off x="13697127" y="2767854"/>
            <a:ext cx="8311418" cy="7949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360000" marR="0" indent="-360000" algn="l" defTabSz="825500" latinLnBrk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Tx/>
              <a:buBlip>
                <a:blip r:embed="rId2"/>
              </a:buBlip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Helvetica Neue"/>
                <a:cs typeface="Arial"/>
                <a:sym typeface="Helvetica Neue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Helvetica Neue"/>
                <a:cs typeface="CircularStd-Bold"/>
                <a:sym typeface="Helvetica Neue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Helvetica Neue"/>
                <a:cs typeface="CircularStd-Bold"/>
                <a:sym typeface="Helvetica Neue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Helvetica Neue"/>
                <a:cs typeface="CircularStd-Bold"/>
                <a:sym typeface="Helvetica Neue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Helvetica Neue"/>
                <a:cs typeface="CircularStd-Bold"/>
                <a:sym typeface="Helvetica Neue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buFontTx/>
              <a:buNone/>
            </a:pPr>
            <a:r>
              <a:rPr lang="en-GB" sz="5400" b="1" dirty="0"/>
              <a:t>Positive</a:t>
            </a:r>
          </a:p>
          <a:p>
            <a:pPr marL="359410" indent="-359410" hangingPunct="1">
              <a:buFont typeface="Arial"/>
              <a:buChar char="•"/>
            </a:pPr>
            <a:r>
              <a:rPr lang="en-GB" sz="5400" dirty="0"/>
              <a:t>Learning from failure</a:t>
            </a:r>
          </a:p>
          <a:p>
            <a:pPr marL="359410" indent="-359410" hangingPunct="1">
              <a:buFont typeface="Arial"/>
              <a:buChar char="•"/>
            </a:pPr>
            <a:r>
              <a:rPr lang="en-GB" sz="5400" dirty="0"/>
              <a:t>'Trial and error' method + reflection</a:t>
            </a:r>
          </a:p>
          <a:p>
            <a:pPr marL="359410" indent="-359410" hangingPunct="1">
              <a:buFont typeface="Arial"/>
              <a:buChar char="•"/>
            </a:pPr>
            <a:endParaRPr lang="en-GB" sz="5400" dirty="0"/>
          </a:p>
          <a:p>
            <a:pPr marL="0" indent="0" hangingPunct="1">
              <a:buFontTx/>
              <a:buNone/>
            </a:pPr>
            <a:endParaRPr lang="en-US" sz="48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C84274B-E8B6-892A-681D-7E02B6D48B5A}"/>
              </a:ext>
            </a:extLst>
          </p:cNvPr>
          <p:cNvSpPr txBox="1">
            <a:spLocks/>
          </p:cNvSpPr>
          <p:nvPr/>
        </p:nvSpPr>
        <p:spPr>
          <a:xfrm>
            <a:off x="11363627" y="8026644"/>
            <a:ext cx="8311418" cy="143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360000" marR="0" indent="-360000" algn="l" defTabSz="825500" latinLnBrk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Tx/>
              <a:buBlip>
                <a:blip r:embed="rId2"/>
              </a:buBlip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Helvetica Neue"/>
                <a:cs typeface="Arial"/>
                <a:sym typeface="Helvetica Neue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Helvetica Neue"/>
                <a:cs typeface="CircularStd-Bold"/>
                <a:sym typeface="Helvetica Neue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Helvetica Neue"/>
                <a:cs typeface="CircularStd-Bold"/>
                <a:sym typeface="Helvetica Neue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Helvetica Neue"/>
                <a:cs typeface="CircularStd-Bold"/>
                <a:sym typeface="Helvetica Neue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Helvetica Neue"/>
                <a:cs typeface="CircularStd-Bold"/>
                <a:sym typeface="Helvetica Neue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buFontTx/>
              <a:buNone/>
            </a:pPr>
            <a:r>
              <a:rPr lang="en-GB" sz="5400" b="1" dirty="0"/>
              <a:t>Neutral?</a:t>
            </a:r>
          </a:p>
          <a:p>
            <a:pPr marL="0" indent="0" hangingPunct="1">
              <a:buNone/>
            </a:pPr>
            <a:endParaRPr lang="en-GB" sz="5400" dirty="0"/>
          </a:p>
          <a:p>
            <a:pPr marL="359410" indent="-359410" hangingPunct="1">
              <a:buFont typeface="Arial"/>
              <a:buChar char="•"/>
            </a:pPr>
            <a:endParaRPr lang="en-GB" sz="5400" dirty="0"/>
          </a:p>
          <a:p>
            <a:pPr marL="0" indent="0" hangingPunct="1">
              <a:buFontTx/>
              <a:buNone/>
            </a:pPr>
            <a:endParaRPr lang="en-US" sz="4800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04723D8-6D55-102A-5AFA-AFDEA9A6C315}"/>
              </a:ext>
            </a:extLst>
          </p:cNvPr>
          <p:cNvSpPr/>
          <p:nvPr/>
        </p:nvSpPr>
        <p:spPr>
          <a:xfrm rot="10800000">
            <a:off x="9906000" y="9098934"/>
            <a:ext cx="7903027" cy="2463217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DBA5A8-EFE3-FB2C-26CE-620D4DBCB41D}"/>
              </a:ext>
            </a:extLst>
          </p:cNvPr>
          <p:cNvSpPr txBox="1"/>
          <p:nvPr/>
        </p:nvSpPr>
        <p:spPr>
          <a:xfrm>
            <a:off x="10207121" y="9724098"/>
            <a:ext cx="751114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b="0" dirty="0">
                <a:latin typeface="Arial"/>
              </a:rPr>
              <a:t>Does anyone have or has encountered this type of perspective?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1049384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964800" y="2615454"/>
            <a:ext cx="20919054" cy="8037395"/>
          </a:xfrm>
        </p:spPr>
        <p:txBody>
          <a:bodyPr/>
          <a:lstStyle/>
          <a:p>
            <a:pPr marL="0" indent="0">
              <a:buNone/>
            </a:pPr>
            <a:r>
              <a:rPr lang="en-GB" sz="5400" dirty="0"/>
              <a:t>Warren Mansell (Curtin University, Perth Australia)</a:t>
            </a:r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r>
              <a:rPr lang="en-GB" sz="5400" b="1" dirty="0"/>
              <a:t>Perceptual Control Theory</a:t>
            </a:r>
            <a:endParaRPr lang="en-GB" sz="5400" b="1" i="1"/>
          </a:p>
          <a:p>
            <a:pPr marL="0" indent="0">
              <a:buNone/>
            </a:pPr>
            <a:endParaRPr lang="en-GB" sz="5400" b="1" dirty="0"/>
          </a:p>
          <a:p>
            <a:pPr marL="0" indent="0">
              <a:buNone/>
            </a:pPr>
            <a:r>
              <a:rPr lang="en-GB" sz="5400" dirty="0"/>
              <a:t>--&gt; William T. Powers, </a:t>
            </a:r>
            <a:r>
              <a:rPr lang="en-GB" sz="5400" i="1" dirty="0"/>
              <a:t>Behaviour: The Control of Perception</a:t>
            </a:r>
            <a:r>
              <a:rPr lang="en-GB" sz="5400" dirty="0"/>
              <a:t>, 1973</a:t>
            </a:r>
            <a:endParaRPr lang="en-GB" sz="5400" i="1" dirty="0"/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r>
              <a:rPr lang="en-GB" sz="5400" dirty="0"/>
              <a:t>"Excellence in performance is a continuous corrections of error"</a:t>
            </a:r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874E5E-48C0-7A2A-EFA2-1CBB3A24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0" y="1015200"/>
            <a:ext cx="22453200" cy="971269"/>
          </a:xfrm>
        </p:spPr>
        <p:txBody>
          <a:bodyPr/>
          <a:lstStyle/>
          <a:p>
            <a:r>
              <a:rPr lang="en-US" sz="8000" dirty="0"/>
              <a:t>Success vs failure: a mindset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64573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572384FA-786D-18AA-9DD1-79EEEAD94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33" t="47794" r="18200" b="368"/>
          <a:stretch/>
        </p:blipFill>
        <p:spPr>
          <a:xfrm>
            <a:off x="2004147" y="2899932"/>
            <a:ext cx="17595278" cy="761551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964800" y="2615454"/>
            <a:ext cx="20919054" cy="856036"/>
          </a:xfrm>
        </p:spPr>
        <p:txBody>
          <a:bodyPr/>
          <a:lstStyle/>
          <a:p>
            <a:pPr marL="0" indent="0">
              <a:buNone/>
            </a:pPr>
            <a:r>
              <a:rPr lang="en-GB" sz="5400" dirty="0"/>
              <a:t>Perceptual Control Theory</a:t>
            </a:r>
            <a:endParaRPr lang="en-GB" sz="5400" i="1" dirty="0"/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874E5E-48C0-7A2A-EFA2-1CBB3A24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0" y="1015200"/>
            <a:ext cx="22453200" cy="971269"/>
          </a:xfrm>
        </p:spPr>
        <p:txBody>
          <a:bodyPr/>
          <a:lstStyle/>
          <a:p>
            <a:r>
              <a:rPr lang="en-US" sz="8000" dirty="0"/>
              <a:t>Success vs failure: a mindset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380FE4-7D64-8D77-4255-EDD39A365AEA}"/>
              </a:ext>
            </a:extLst>
          </p:cNvPr>
          <p:cNvSpPr txBox="1">
            <a:spLocks/>
          </p:cNvSpPr>
          <p:nvPr/>
        </p:nvSpPr>
        <p:spPr>
          <a:xfrm>
            <a:off x="3100766" y="10074566"/>
            <a:ext cx="20919054" cy="717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360000" marR="0" indent="-360000" algn="l" defTabSz="825500" latinLnBrk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Tx/>
              <a:buBlip>
                <a:blip r:embed="rId5"/>
              </a:buBlip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Helvetica Neue"/>
                <a:cs typeface="Arial"/>
                <a:sym typeface="Helvetica Neue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Helvetica Neue"/>
                <a:cs typeface="CircularStd-Bold"/>
                <a:sym typeface="Helvetica Neue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Helvetica Neue"/>
                <a:cs typeface="CircularStd-Bold"/>
                <a:sym typeface="Helvetica Neue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Helvetica Neue"/>
                <a:cs typeface="CircularStd-Bold"/>
                <a:sym typeface="Helvetica Neue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CircularStd-Bold"/>
                <a:ea typeface="Helvetica Neue"/>
                <a:cs typeface="CircularStd-Bold"/>
                <a:sym typeface="Helvetica Neue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59410" indent="-359410">
              <a:buNone/>
            </a:pPr>
            <a:r>
              <a:rPr lang="en-GB" sz="4000" dirty="0">
                <a:hlinkClick r:id="rId6"/>
              </a:rPr>
              <a:t>https://youtu.be/zVcfz1cXVtU</a:t>
            </a:r>
            <a:r>
              <a:rPr lang="en-GB" sz="4000" dirty="0"/>
              <a:t> </a:t>
            </a:r>
            <a:endParaRPr lang="en-US" dirty="0"/>
          </a:p>
          <a:p>
            <a:pPr marL="0" indent="0" hangingPunct="1">
              <a:buFontTx/>
              <a:buNone/>
            </a:pPr>
            <a:endParaRPr lang="en-GB" sz="5400" dirty="0"/>
          </a:p>
          <a:p>
            <a:pPr marL="0" indent="0" hangingPunct="1">
              <a:buFontTx/>
              <a:buNone/>
            </a:pPr>
            <a:endParaRPr lang="en-US" sz="4800" dirty="0"/>
          </a:p>
        </p:txBody>
      </p:sp>
      <p:pic>
        <p:nvPicPr>
          <p:cNvPr id="2" name="cut">
            <a:hlinkClick r:id="" action="ppaction://media"/>
            <a:extLst>
              <a:ext uri="{FF2B5EF4-FFF2-40B4-BE49-F238E27FC236}">
                <a16:creationId xmlns:a16="http://schemas.microsoft.com/office/drawing/2014/main" id="{607E966B-67AD-C241-236E-6188D7D8B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1838" y="1008129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4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Prospe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FACF35"/>
      </a:accent1>
      <a:accent2>
        <a:srgbClr val="2CBEC0"/>
      </a:accent2>
      <a:accent3>
        <a:srgbClr val="EE5127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25F32C0F53DF48B3E47551D7EC4F69" ma:contentTypeVersion="18" ma:contentTypeDescription="Create a new document." ma:contentTypeScope="" ma:versionID="5d2d27aebfe30df3553143c3236a4d8d">
  <xsd:schema xmlns:xsd="http://www.w3.org/2001/XMLSchema" xmlns:xs="http://www.w3.org/2001/XMLSchema" xmlns:p="http://schemas.microsoft.com/office/2006/metadata/properties" xmlns:ns1="http://schemas.microsoft.com/sharepoint/v3" xmlns:ns2="51c8a0a0-30a2-4aea-a631-07f16a169a79" xmlns:ns3="f16359fa-b7b0-49ed-a307-549d00d08faa" targetNamespace="http://schemas.microsoft.com/office/2006/metadata/properties" ma:root="true" ma:fieldsID="d8c73ca1a8cf0ff98c2a7ddaa37fab38" ns1:_="" ns2:_="" ns3:_="">
    <xsd:import namespace="http://schemas.microsoft.com/sharepoint/v3"/>
    <xsd:import namespace="51c8a0a0-30a2-4aea-a631-07f16a169a79"/>
    <xsd:import namespace="f16359fa-b7b0-49ed-a307-549d00d08f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c8a0a0-30a2-4aea-a631-07f16a169a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fd38f81-9561-40ce-98eb-cd713668d4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6359fa-b7b0-49ed-a307-549d00d08fa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9b34857-5037-452a-a4a7-39e1872ba64f}" ma:internalName="TaxCatchAll" ma:showField="CatchAllData" ma:web="f16359fa-b7b0-49ed-a307-549d00d08f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51c8a0a0-30a2-4aea-a631-07f16a169a79">
      <Terms xmlns="http://schemas.microsoft.com/office/infopath/2007/PartnerControls"/>
    </lcf76f155ced4ddcb4097134ff3c332f>
    <TaxCatchAll xmlns="f16359fa-b7b0-49ed-a307-549d00d08faa" xsi:nil="true"/>
  </documentManagement>
</p:properties>
</file>

<file path=customXml/itemProps1.xml><?xml version="1.0" encoding="utf-8"?>
<ds:datastoreItem xmlns:ds="http://schemas.openxmlformats.org/officeDocument/2006/customXml" ds:itemID="{FE574EA0-7A5F-4184-9ED8-2B8295EB71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1c8a0a0-30a2-4aea-a631-07f16a169a79"/>
    <ds:schemaRef ds:uri="f16359fa-b7b0-49ed-a307-549d00d08f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52BD89-EE48-4F9B-B618-26A28279DF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D1EAF7-D697-4BAE-9873-16F88DEC438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51c8a0a0-30a2-4aea-a631-07f16a169a79"/>
    <ds:schemaRef ds:uri="f16359fa-b7b0-49ed-a307-549d00d08fa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658</Words>
  <Application>Microsoft Office PowerPoint</Application>
  <PresentationFormat>Custom</PresentationFormat>
  <Paragraphs>92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CircularStd-Bold</vt:lpstr>
      <vt:lpstr>CircularStd-Book</vt:lpstr>
      <vt:lpstr>Helvetica Neue</vt:lpstr>
      <vt:lpstr>Helvetica Neue Medium</vt:lpstr>
      <vt:lpstr>White</vt:lpstr>
      <vt:lpstr>PowerPoint Presentation</vt:lpstr>
      <vt:lpstr>PowerPoint Presentation</vt:lpstr>
      <vt:lpstr>Content</vt:lpstr>
      <vt:lpstr>PowerPoint Presentation</vt:lpstr>
      <vt:lpstr>Academic failures</vt:lpstr>
      <vt:lpstr>PowerPoint Presentation</vt:lpstr>
      <vt:lpstr>Perspectives on failure</vt:lpstr>
      <vt:lpstr>Success vs failure: a mindset</vt:lpstr>
      <vt:lpstr>Success vs failure: a mindset</vt:lpstr>
      <vt:lpstr>Success vs failure: a mindset</vt:lpstr>
      <vt:lpstr>Perseverance and resilience</vt:lpstr>
      <vt:lpstr>Perseverance and resilience</vt:lpstr>
      <vt:lpstr>Perseverance and resilience</vt:lpstr>
      <vt:lpstr>How to move forward</vt:lpstr>
      <vt:lpstr>Action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Kennedy, Catherine</dc:creator>
  <cp:keywords/>
  <dc:description/>
  <cp:lastModifiedBy>McBride, Fiona [fmcbride]</cp:lastModifiedBy>
  <cp:revision>660</cp:revision>
  <dcterms:modified xsi:type="dcterms:W3CDTF">2023-05-30T11:56:25Z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0x0101007925F32C0F53DF48B3E47551D7EC4F69</vt:lpwstr>
  </property>
  <property fmtid="{D5CDD505-2E9C-101B-9397-08002B2CF9AE}" pid="3" name="MediaServiceImageTags">
    <vt:lpwstr/>
  </property>
</Properties>
</file>