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78" r:id="rId5"/>
  </p:sldMasterIdLst>
  <p:notesMasterIdLst>
    <p:notesMasterId r:id="rId13"/>
  </p:notesMasterIdLst>
  <p:sldIdLst>
    <p:sldId id="378" r:id="rId6"/>
    <p:sldId id="360" r:id="rId7"/>
    <p:sldId id="381" r:id="rId8"/>
    <p:sldId id="379" r:id="rId9"/>
    <p:sldId id="380" r:id="rId10"/>
    <p:sldId id="364" r:id="rId11"/>
    <p:sldId id="275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0" d="100"/>
          <a:sy n="20" d="100"/>
        </p:scale>
        <p:origin x="60" y="56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891460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913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278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437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1583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478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41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400" y="914400"/>
            <a:ext cx="8359912" cy="129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" y="3265370"/>
            <a:ext cx="22720300" cy="967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5532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gnising the r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4" y="10501200"/>
            <a:ext cx="5548701" cy="25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4085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text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1226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text_Bullets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Intro text or opening point here.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360000" indent="-360000" algn="l">
              <a:lnSpc>
                <a:spcPct val="93000"/>
              </a:lnSpc>
              <a:spcBef>
                <a:spcPts val="0"/>
              </a:spcBef>
              <a:buSzPct val="75000"/>
              <a:buFontTx/>
              <a:buBlip>
                <a:blip r:embed="rId2"/>
              </a:buBlip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Bullet point one</a:t>
            </a:r>
          </a:p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Bullet point two</a:t>
            </a:r>
          </a:p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Bullet point three</a:t>
            </a:r>
          </a:p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and so on…</a:t>
            </a:r>
            <a:endParaRPr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65200" y="9899650"/>
            <a:ext cx="7810500" cy="1090613"/>
          </a:xfr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aseline="0"/>
            </a:lvl1pPr>
          </a:lstStyle>
          <a:p>
            <a:pPr lvl="0"/>
            <a:r>
              <a:rPr lang="en-GB" dirty="0"/>
              <a:t>References or footnotes here.</a:t>
            </a:r>
            <a:br>
              <a:rPr lang="en-GB" dirty="0"/>
            </a:br>
            <a:r>
              <a:rPr lang="en-GB" dirty="0"/>
              <a:t>Can also be repurposed for captions.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503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/generic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966" y="10501200"/>
            <a:ext cx="5548703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65200" y="2754313"/>
            <a:ext cx="20234275" cy="7340600"/>
          </a:xfrm>
        </p:spPr>
        <p:txBody>
          <a:bodyPr vert="horz"/>
          <a:lstStyle>
            <a:lvl1pPr marL="0" inden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6000" baseline="0"/>
            </a:lvl1pPr>
          </a:lstStyle>
          <a:p>
            <a:pPr lvl="0"/>
            <a:r>
              <a:rPr lang="en-GB" dirty="0"/>
              <a:t>Generic text goes in here. </a:t>
            </a:r>
          </a:p>
          <a:p>
            <a:pPr lvl="0"/>
            <a:r>
              <a:rPr lang="en-GB" dirty="0"/>
              <a:t>References or footnotes here.</a:t>
            </a:r>
          </a:p>
          <a:p>
            <a:pPr lvl="0"/>
            <a:r>
              <a:rPr lang="en-GB" dirty="0"/>
              <a:t>Can also</a:t>
            </a:r>
            <a:r>
              <a:rPr lang="en-US" dirty="0"/>
              <a:t> be repurposed for captions.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12814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406800" y="288000"/>
            <a:ext cx="23641388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Title to this image goes here.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06800" y="12927600"/>
            <a:ext cx="23641388" cy="420781"/>
          </a:xfr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3000" baseline="0"/>
            </a:lvl1pPr>
          </a:lstStyle>
          <a:p>
            <a:pPr lvl="0"/>
            <a:r>
              <a:rPr lang="en-GB" dirty="0"/>
              <a:t>Add a short caption here.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91600" y="1537199"/>
            <a:ext cx="23803200" cy="11224800"/>
          </a:xfr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8528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2000"/>
          </a:xfrm>
          <a:prstGeom prst="rect">
            <a:avLst/>
          </a:prstGeom>
        </p:spPr>
      </p:pic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6296400"/>
            <a:ext cx="22453200" cy="123110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baseline="0"/>
            </a:lvl1pPr>
          </a:lstStyle>
          <a:p>
            <a:r>
              <a:rPr lang="en-GB" dirty="0"/>
              <a:t>Name Surname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7452000"/>
            <a:ext cx="22453200" cy="2610606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8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GB" dirty="0"/>
              <a:t>Email</a:t>
            </a:r>
          </a:p>
          <a:p>
            <a:r>
              <a:rPr lang="en-GB" dirty="0"/>
              <a:t>Other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0" y="914400"/>
            <a:ext cx="8359912" cy="1296000"/>
          </a:xfrm>
          <a:prstGeom prst="rect">
            <a:avLst/>
          </a:prstGeom>
        </p:spPr>
      </p:pic>
      <p:sp>
        <p:nvSpPr>
          <p:cNvPr id="7" name="Title Text"/>
          <p:cNvSpPr txBox="1">
            <a:spLocks/>
          </p:cNvSpPr>
          <p:nvPr userDrawn="1"/>
        </p:nvSpPr>
        <p:spPr>
          <a:xfrm>
            <a:off x="964800" y="3772800"/>
            <a:ext cx="5515348" cy="1289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+mn-ea"/>
                <a:cs typeface="CircularStd-Bold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n-GB" b="1" dirty="0">
                <a:latin typeface="Arial"/>
                <a:cs typeface="Arial"/>
              </a:rPr>
              <a:t>Thank you.</a:t>
            </a:r>
          </a:p>
        </p:txBody>
      </p:sp>
      <p:sp>
        <p:nvSpPr>
          <p:cNvPr id="8" name="Title Text"/>
          <p:cNvSpPr txBox="1">
            <a:spLocks/>
          </p:cNvSpPr>
          <p:nvPr userDrawn="1"/>
        </p:nvSpPr>
        <p:spPr>
          <a:xfrm>
            <a:off x="964799" y="5144400"/>
            <a:ext cx="11409353" cy="1289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+mn-ea"/>
                <a:cs typeface="CircularStd-Bold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n-GB" dirty="0">
                <a:latin typeface="CircularStd-Book"/>
                <a:cs typeface="CircularStd-Book"/>
              </a:rPr>
              <a:t>For more information:</a:t>
            </a:r>
          </a:p>
        </p:txBody>
      </p:sp>
    </p:spTree>
    <p:extLst>
      <p:ext uri="{BB962C8B-B14F-4D97-AF65-F5344CB8AC3E}">
        <p14:creationId xmlns:p14="http://schemas.microsoft.com/office/powerpoint/2010/main" val="350561470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00CA8-D3A9-456A-B8D3-28352FA86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9E7EA-90DE-4C8B-B050-FEF4913DF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A5EEE-B658-42E4-9B4A-E3BA6CF2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F5EE-68C7-477D-84AD-9A65742D8DB5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B64FF-3C82-4FC0-BC12-5FC42E074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6E3F5-699F-4246-B571-2F498F65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5298-83E2-46F8-9F37-281A7353F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350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400" y="914400"/>
            <a:ext cx="8359912" cy="129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" y="3265370"/>
            <a:ext cx="22720300" cy="967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1340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sper_icon_set_Dr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4131" cy="137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0" y="914400"/>
            <a:ext cx="8359912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5938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2000"/>
          </a:xfrm>
          <a:prstGeom prst="rect">
            <a:avLst/>
          </a:prstGeom>
        </p:spPr>
      </p:pic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3758400"/>
            <a:ext cx="22453200" cy="2225024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GB" dirty="0"/>
              <a:t>Title of the document here.</a:t>
            </a:r>
            <a:br>
              <a:rPr lang="en-GB" dirty="0"/>
            </a:br>
            <a:r>
              <a:rPr lang="en-GB" dirty="0"/>
              <a:t>May run onto two lines.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6958799"/>
            <a:ext cx="22453200" cy="2338527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8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GB" dirty="0"/>
              <a:t>Subtitle here, on one line</a:t>
            </a:r>
            <a:br>
              <a:rPr lang="en-GB" dirty="0"/>
            </a:br>
            <a:r>
              <a:rPr lang="en-GB" dirty="0"/>
              <a:t>or two lines.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0" y="914400"/>
            <a:ext cx="8359912" cy="1296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64800" y="11962801"/>
            <a:ext cx="10046153" cy="770142"/>
          </a:xfrm>
        </p:spPr>
        <p:txBody>
          <a:bodyPr vert="horz"/>
          <a:lstStyle>
            <a:lvl1pPr marL="0" indent="0">
              <a:buFontTx/>
              <a:buNone/>
              <a:defRPr sz="5000" b="0" baseline="0">
                <a:latin typeface="CircularStd-Book"/>
                <a:cs typeface="CircularStd-Book"/>
              </a:defRPr>
            </a:lvl1pPr>
            <a:lvl2pPr>
              <a:defRPr sz="5000"/>
            </a:lvl2pPr>
            <a:lvl3pPr>
              <a:defRPr sz="5000"/>
            </a:lvl3pPr>
            <a:lvl4pPr>
              <a:defRPr sz="5000"/>
            </a:lvl4pPr>
            <a:lvl5pPr>
              <a:defRPr sz="5000"/>
            </a:lvl5pPr>
          </a:lstStyle>
          <a:p>
            <a:pPr lvl="0"/>
            <a:r>
              <a:rPr lang="en-GB" dirty="0"/>
              <a:t>Name of speaker. 00 Month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137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sper_icon_set_Dr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4131" cy="137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0" y="914400"/>
            <a:ext cx="8359912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2056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377200" y="10501200"/>
            <a:ext cx="6384236" cy="2592000"/>
          </a:xfrm>
          <a:prstGeom prst="rect">
            <a:avLst/>
          </a:prstGeom>
        </p:spPr>
      </p:pic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2225024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GB" dirty="0"/>
              <a:t>Section name here.</a:t>
            </a:r>
            <a:br>
              <a:rPr lang="en-GB" dirty="0"/>
            </a:br>
            <a:r>
              <a:rPr lang="en-GB" dirty="0"/>
              <a:t>May run onto two lines.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4089600"/>
            <a:ext cx="22453200" cy="2338527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8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GB" dirty="0"/>
              <a:t>Subtitle here.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9880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ilerplat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837" y="10501200"/>
            <a:ext cx="5520960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5637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ilerplate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837" y="10501200"/>
            <a:ext cx="5520960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4682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ilerplate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837" y="10501200"/>
            <a:ext cx="5520960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7290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cre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2000"/>
          </a:xfrm>
          <a:prstGeom prst="rect">
            <a:avLst/>
          </a:prstGeom>
        </p:spPr>
      </p:pic>
      <p:sp>
        <p:nvSpPr>
          <p:cNvPr id="7" name="Title Text">
            <a:extLst>
              <a:ext uri="{FF2B5EF4-FFF2-40B4-BE49-F238E27FC236}">
                <a16:creationId xmlns:a16="http://schemas.microsoft.com/office/drawing/2014/main" id="{D67168F6-0158-814F-94AD-8F9FBFA9B872}"/>
              </a:ext>
            </a:extLst>
          </p:cNvPr>
          <p:cNvSpPr txBox="1">
            <a:spLocks/>
          </p:cNvSpPr>
          <p:nvPr userDrawn="1"/>
        </p:nvSpPr>
        <p:spPr>
          <a:xfrm>
            <a:off x="965400" y="1015200"/>
            <a:ext cx="22453200" cy="3219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GB" sz="5000" u="none" dirty="0">
                <a:latin typeface="Arial" panose="020B0604020202020204" pitchFamily="34" charset="0"/>
                <a:cs typeface="Arial" panose="020B0604020202020204" pitchFamily="34" charset="0"/>
              </a:rPr>
              <a:t>Our Three Pillars: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baseline="0" dirty="0"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5000" b="1" i="0" u="none" baseline="0" dirty="0"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Co-creation with employers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rgbClr val="57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–Recognising the role of Principal Investigators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rgbClr val="57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–Democratising access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09587A8-6DD9-A743-B1EC-ED5349A6C8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5400" y="5461200"/>
            <a:ext cx="19244242" cy="50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47872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735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gnising_the_r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960DD2-8418-BA4C-98F4-A02962747F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4" y="10501200"/>
            <a:ext cx="5548701" cy="2591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sp>
        <p:nvSpPr>
          <p:cNvPr id="8" name="Title Text">
            <a:extLst>
              <a:ext uri="{FF2B5EF4-FFF2-40B4-BE49-F238E27FC236}">
                <a16:creationId xmlns:a16="http://schemas.microsoft.com/office/drawing/2014/main" id="{9B3B1C29-2176-304E-A48B-2A4F5E5DCFF6}"/>
              </a:ext>
            </a:extLst>
          </p:cNvPr>
          <p:cNvSpPr txBox="1">
            <a:spLocks/>
          </p:cNvSpPr>
          <p:nvPr userDrawn="1"/>
        </p:nvSpPr>
        <p:spPr>
          <a:xfrm>
            <a:off x="965400" y="1015200"/>
            <a:ext cx="22453200" cy="3219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GB" sz="5000" u="none" dirty="0">
                <a:latin typeface="Arial" panose="020B0604020202020204" pitchFamily="34" charset="0"/>
                <a:cs typeface="Arial" panose="020B0604020202020204" pitchFamily="34" charset="0"/>
              </a:rPr>
              <a:t>Our Three Pillars: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baseline="0" dirty="0">
                <a:solidFill>
                  <a:srgbClr val="575959"/>
                </a:solidFill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–Co-creation with employers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5000" b="1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Recognising the role of Principal Investigators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rgbClr val="57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–Democratising access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66DC9-3AAC-1D45-84FE-44F2A2BFEC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01" y="5454650"/>
            <a:ext cx="17597437" cy="50466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08581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735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cratising ac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226287-83D4-4142-95AA-804EAA204A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1999"/>
          </a:xfrm>
          <a:prstGeom prst="rect">
            <a:avLst/>
          </a:prstGeom>
        </p:spPr>
      </p:pic>
      <p:sp>
        <p:nvSpPr>
          <p:cNvPr id="10" name="Title Text">
            <a:extLst>
              <a:ext uri="{FF2B5EF4-FFF2-40B4-BE49-F238E27FC236}">
                <a16:creationId xmlns:a16="http://schemas.microsoft.com/office/drawing/2014/main" id="{94500FB2-F312-8043-92AC-74FB4D1613E7}"/>
              </a:ext>
            </a:extLst>
          </p:cNvPr>
          <p:cNvSpPr txBox="1">
            <a:spLocks/>
          </p:cNvSpPr>
          <p:nvPr userDrawn="1"/>
        </p:nvSpPr>
        <p:spPr>
          <a:xfrm>
            <a:off x="965400" y="1015200"/>
            <a:ext cx="22453200" cy="3219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GB" sz="5000" u="none" dirty="0">
                <a:latin typeface="Arial" panose="020B0604020202020204" pitchFamily="34" charset="0"/>
                <a:cs typeface="Arial" panose="020B0604020202020204" pitchFamily="34" charset="0"/>
              </a:rPr>
              <a:t>Our Three Pillars: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baseline="0" dirty="0">
                <a:solidFill>
                  <a:srgbClr val="575959"/>
                </a:solidFill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–Co-creation with employers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rgbClr val="57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–Recognising the role of Principal Investigators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5000" b="1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Democratising access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FB40D24-8A7D-1844-9547-0DC1F35B84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01" y="5454650"/>
            <a:ext cx="17597437" cy="50466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1266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735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text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4858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text_Bullets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Intro text or opening point here.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360000" indent="-360000" algn="l">
              <a:lnSpc>
                <a:spcPct val="93000"/>
              </a:lnSpc>
              <a:spcBef>
                <a:spcPts val="0"/>
              </a:spcBef>
              <a:buSzPct val="75000"/>
              <a:buFontTx/>
              <a:buBlip>
                <a:blip r:embed="rId2"/>
              </a:buBlip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Bullet point one</a:t>
            </a:r>
          </a:p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Bullet point two</a:t>
            </a:r>
          </a:p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Bullet point three</a:t>
            </a:r>
          </a:p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and so on…</a:t>
            </a:r>
            <a:endParaRPr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65200" y="9899650"/>
            <a:ext cx="7810500" cy="1090613"/>
          </a:xfr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aseline="0"/>
            </a:lvl1pPr>
          </a:lstStyle>
          <a:p>
            <a:pPr lvl="0"/>
            <a:r>
              <a:rPr lang="en-GB" dirty="0"/>
              <a:t>References or footnotes here.</a:t>
            </a:r>
            <a:br>
              <a:rPr lang="en-GB" dirty="0"/>
            </a:br>
            <a:r>
              <a:rPr lang="en-GB" dirty="0"/>
              <a:t>Can also be repurposed for captions.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9274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/generic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966" y="10501200"/>
            <a:ext cx="5548703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65200" y="2754313"/>
            <a:ext cx="20234275" cy="7340600"/>
          </a:xfrm>
        </p:spPr>
        <p:txBody>
          <a:bodyPr vert="horz"/>
          <a:lstStyle>
            <a:lvl1pPr marL="0" inden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6000" baseline="0"/>
            </a:lvl1pPr>
          </a:lstStyle>
          <a:p>
            <a:pPr lvl="0"/>
            <a:r>
              <a:rPr lang="en-GB" dirty="0"/>
              <a:t>Generic text goes in here. </a:t>
            </a:r>
          </a:p>
          <a:p>
            <a:pPr lvl="0"/>
            <a:r>
              <a:rPr lang="en-GB" dirty="0"/>
              <a:t>References or footnotes here.</a:t>
            </a:r>
          </a:p>
          <a:p>
            <a:pPr lvl="0"/>
            <a:r>
              <a:rPr lang="en-GB" dirty="0"/>
              <a:t>Can also</a:t>
            </a:r>
            <a:r>
              <a:rPr lang="en-US" dirty="0"/>
              <a:t> be repurposed for captions.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533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2000"/>
          </a:xfrm>
          <a:prstGeom prst="rect">
            <a:avLst/>
          </a:prstGeom>
        </p:spPr>
      </p:pic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3758400"/>
            <a:ext cx="22453200" cy="2225024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GB" dirty="0"/>
              <a:t>Title of the document here.</a:t>
            </a:r>
            <a:br>
              <a:rPr lang="en-GB" dirty="0"/>
            </a:br>
            <a:r>
              <a:rPr lang="en-GB" dirty="0"/>
              <a:t>May run onto two lines.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6958799"/>
            <a:ext cx="22453200" cy="2338527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8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GB" dirty="0"/>
              <a:t>Subtitle here, on one line</a:t>
            </a:r>
            <a:br>
              <a:rPr lang="en-GB" dirty="0"/>
            </a:br>
            <a:r>
              <a:rPr lang="en-GB" dirty="0"/>
              <a:t>or two lines.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0" y="914400"/>
            <a:ext cx="8359912" cy="1296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64800" y="11962801"/>
            <a:ext cx="10046153" cy="770142"/>
          </a:xfrm>
        </p:spPr>
        <p:txBody>
          <a:bodyPr vert="horz"/>
          <a:lstStyle>
            <a:lvl1pPr marL="0" indent="0">
              <a:buFontTx/>
              <a:buNone/>
              <a:defRPr sz="5000" b="0" baseline="0">
                <a:latin typeface="CircularStd-Book"/>
                <a:cs typeface="CircularStd-Book"/>
              </a:defRPr>
            </a:lvl1pPr>
            <a:lvl2pPr>
              <a:defRPr sz="5000"/>
            </a:lvl2pPr>
            <a:lvl3pPr>
              <a:defRPr sz="5000"/>
            </a:lvl3pPr>
            <a:lvl4pPr>
              <a:defRPr sz="5000"/>
            </a:lvl4pPr>
            <a:lvl5pPr>
              <a:defRPr sz="5000"/>
            </a:lvl5pPr>
          </a:lstStyle>
          <a:p>
            <a:pPr lvl="0"/>
            <a:r>
              <a:rPr lang="en-GB" dirty="0"/>
              <a:t>Name of speaker. 00 Month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5391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406800" y="288000"/>
            <a:ext cx="23641388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Title to this image goes here.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06800" y="12927600"/>
            <a:ext cx="23641388" cy="420781"/>
          </a:xfr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3000" baseline="0"/>
            </a:lvl1pPr>
          </a:lstStyle>
          <a:p>
            <a:pPr lvl="0"/>
            <a:r>
              <a:rPr lang="en-GB" dirty="0"/>
              <a:t>Add a short caption here.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91600" y="1537199"/>
            <a:ext cx="23803200" cy="11224800"/>
          </a:xfr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71787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2000"/>
          </a:xfrm>
          <a:prstGeom prst="rect">
            <a:avLst/>
          </a:prstGeom>
        </p:spPr>
      </p:pic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6296400"/>
            <a:ext cx="22453200" cy="123110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baseline="0"/>
            </a:lvl1pPr>
          </a:lstStyle>
          <a:p>
            <a:r>
              <a:rPr lang="en-GB" dirty="0"/>
              <a:t>Name Surname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7452000"/>
            <a:ext cx="22453200" cy="2610606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8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GB" dirty="0"/>
              <a:t>Email</a:t>
            </a:r>
          </a:p>
          <a:p>
            <a:r>
              <a:rPr lang="en-GB" dirty="0"/>
              <a:t>Other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0" y="914400"/>
            <a:ext cx="8359912" cy="1296000"/>
          </a:xfrm>
          <a:prstGeom prst="rect">
            <a:avLst/>
          </a:prstGeom>
        </p:spPr>
      </p:pic>
      <p:sp>
        <p:nvSpPr>
          <p:cNvPr id="7" name="Title Text"/>
          <p:cNvSpPr txBox="1">
            <a:spLocks/>
          </p:cNvSpPr>
          <p:nvPr userDrawn="1"/>
        </p:nvSpPr>
        <p:spPr>
          <a:xfrm>
            <a:off x="964800" y="3772800"/>
            <a:ext cx="5515348" cy="1289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+mn-ea"/>
                <a:cs typeface="CircularStd-Bold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n-GB" b="1" dirty="0">
                <a:latin typeface="Arial"/>
                <a:cs typeface="Arial"/>
              </a:rPr>
              <a:t>Thank you.</a:t>
            </a:r>
          </a:p>
        </p:txBody>
      </p:sp>
      <p:sp>
        <p:nvSpPr>
          <p:cNvPr id="8" name="Title Text"/>
          <p:cNvSpPr txBox="1">
            <a:spLocks/>
          </p:cNvSpPr>
          <p:nvPr userDrawn="1"/>
        </p:nvSpPr>
        <p:spPr>
          <a:xfrm>
            <a:off x="964799" y="5144400"/>
            <a:ext cx="11409353" cy="1289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+mn-ea"/>
                <a:cs typeface="CircularStd-Bold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n-GB" dirty="0">
                <a:latin typeface="CircularStd-Book"/>
                <a:cs typeface="CircularStd-Book"/>
              </a:rPr>
              <a:t>For more information:</a:t>
            </a:r>
          </a:p>
        </p:txBody>
      </p:sp>
    </p:spTree>
    <p:extLst>
      <p:ext uri="{BB962C8B-B14F-4D97-AF65-F5344CB8AC3E}">
        <p14:creationId xmlns:p14="http://schemas.microsoft.com/office/powerpoint/2010/main" val="199287127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00CA8-D3A9-456A-B8D3-28352FA86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9E7EA-90DE-4C8B-B050-FEF4913DF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A5EEE-B658-42E4-9B4A-E3BA6CF2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F5EE-68C7-477D-84AD-9A65742D8DB5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B64FF-3C82-4FC0-BC12-5FC42E074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6E3F5-699F-4246-B571-2F498F65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5298-83E2-46F8-9F37-281A7353F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37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377200" y="10501200"/>
            <a:ext cx="6384236" cy="2592000"/>
          </a:xfrm>
          <a:prstGeom prst="rect">
            <a:avLst/>
          </a:prstGeom>
        </p:spPr>
      </p:pic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2225024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GB" dirty="0"/>
              <a:t>Section name here.</a:t>
            </a:r>
            <a:br>
              <a:rPr lang="en-GB" dirty="0"/>
            </a:br>
            <a:r>
              <a:rPr lang="en-GB" dirty="0"/>
              <a:t>May run onto two lines.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4089600"/>
            <a:ext cx="22453200" cy="2338527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8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GB" dirty="0"/>
              <a:t>Subtitle here.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3905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ilerplat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837" y="10501200"/>
            <a:ext cx="5520960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798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ilerplate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837" y="10501200"/>
            <a:ext cx="5520960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9131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ilerplate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837" y="10501200"/>
            <a:ext cx="5520960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4379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cre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1910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cratising_ac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7064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64800" y="1015200"/>
            <a:ext cx="22366990" cy="174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64800" y="2761200"/>
            <a:ext cx="217301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/>
              <a:t>Body Level One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61" r:id="rId3"/>
    <p:sldLayoutId id="2147483662" r:id="rId4"/>
    <p:sldLayoutId id="2147483672" r:id="rId5"/>
    <p:sldLayoutId id="2147483673" r:id="rId6"/>
    <p:sldLayoutId id="2147483674" r:id="rId7"/>
    <p:sldLayoutId id="2147483663" r:id="rId8"/>
    <p:sldLayoutId id="2147483675" r:id="rId9"/>
    <p:sldLayoutId id="2147483676" r:id="rId10"/>
    <p:sldLayoutId id="2147483664" r:id="rId11"/>
    <p:sldLayoutId id="2147483668" r:id="rId12"/>
    <p:sldLayoutId id="2147483665" r:id="rId13"/>
    <p:sldLayoutId id="2147483666" r:id="rId14"/>
    <p:sldLayoutId id="2147483669" r:id="rId15"/>
    <p:sldLayoutId id="2147483677" r:id="rId16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0000"/>
          </a:solidFill>
          <a:uFillTx/>
          <a:latin typeface="Arial"/>
          <a:ea typeface="+mn-ea"/>
          <a:cs typeface="Arial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60000" marR="0" indent="-360000" algn="l" defTabSz="825500" latinLnBrk="0">
        <a:lnSpc>
          <a:spcPct val="100000"/>
        </a:lnSpc>
        <a:spcBef>
          <a:spcPts val="5900"/>
        </a:spcBef>
        <a:spcAft>
          <a:spcPts val="0"/>
        </a:spcAft>
        <a:buClr>
          <a:schemeClr val="tx1"/>
        </a:buClr>
        <a:buSzPct val="75000"/>
        <a:buFontTx/>
        <a:buBlip>
          <a:blip r:embed="rId18"/>
        </a:buBlip>
        <a:tabLst/>
        <a:defRPr sz="5200" b="0" i="0" u="none" strike="noStrike" cap="none" spc="0" baseline="0">
          <a:solidFill>
            <a:srgbClr val="000000"/>
          </a:solidFill>
          <a:uFillTx/>
          <a:latin typeface="Arial"/>
          <a:ea typeface="Helvetica Neue"/>
          <a:cs typeface="Arial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ircularStd-Bold"/>
          <a:ea typeface="Helvetica Neue"/>
          <a:cs typeface="CircularStd-Bold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ircularStd-Bold"/>
          <a:ea typeface="Helvetica Neue"/>
          <a:cs typeface="CircularStd-Bold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ircularStd-Bold"/>
          <a:ea typeface="Helvetica Neue"/>
          <a:cs typeface="CircularStd-Bold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ircularStd-Bold"/>
          <a:ea typeface="Helvetica Neue"/>
          <a:cs typeface="CircularStd-Bold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64800" y="1015200"/>
            <a:ext cx="22366990" cy="174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64800" y="2761200"/>
            <a:ext cx="217301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/>
              <a:t>Body Level One</a:t>
            </a:r>
          </a:p>
        </p:txBody>
      </p:sp>
    </p:spTree>
    <p:extLst>
      <p:ext uri="{BB962C8B-B14F-4D97-AF65-F5344CB8AC3E}">
        <p14:creationId xmlns:p14="http://schemas.microsoft.com/office/powerpoint/2010/main" val="5501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0000"/>
          </a:solidFill>
          <a:uFillTx/>
          <a:latin typeface="Arial"/>
          <a:ea typeface="+mn-ea"/>
          <a:cs typeface="Arial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60000" marR="0" indent="-360000" algn="l" defTabSz="825500" latinLnBrk="0">
        <a:lnSpc>
          <a:spcPct val="100000"/>
        </a:lnSpc>
        <a:spcBef>
          <a:spcPts val="5900"/>
        </a:spcBef>
        <a:spcAft>
          <a:spcPts val="0"/>
        </a:spcAft>
        <a:buClr>
          <a:schemeClr val="tx1"/>
        </a:buClr>
        <a:buSzPct val="75000"/>
        <a:buFontTx/>
        <a:buBlip>
          <a:blip r:embed="rId18"/>
        </a:buBlip>
        <a:tabLst/>
        <a:defRPr sz="5200" b="0" i="0" u="none" strike="noStrike" cap="none" spc="0" baseline="0">
          <a:solidFill>
            <a:srgbClr val="000000"/>
          </a:solidFill>
          <a:uFillTx/>
          <a:latin typeface="Arial"/>
          <a:ea typeface="Helvetica Neue"/>
          <a:cs typeface="Arial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ircularStd-Bold"/>
          <a:ea typeface="Helvetica Neue"/>
          <a:cs typeface="CircularStd-Bold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ircularStd-Bold"/>
          <a:ea typeface="Helvetica Neue"/>
          <a:cs typeface="CircularStd-Bold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ircularStd-Bold"/>
          <a:ea typeface="Helvetica Neue"/>
          <a:cs typeface="CircularStd-Bold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ircularStd-Bold"/>
          <a:ea typeface="Helvetica Neue"/>
          <a:cs typeface="CircularStd-Bold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hyperlink" Target="https://creativecommons.org/licenses/by-nc-sa/4.0/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E4C096-5FEC-4A64-AB21-D15F761F01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4" y="1160585"/>
            <a:ext cx="8749968" cy="13298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4F65DF-FA0E-4D67-8583-05250ACF0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0561" y="0"/>
            <a:ext cx="5933690" cy="28541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74006E-F178-47A3-88CF-98B6E167755D}"/>
              </a:ext>
            </a:extLst>
          </p:cNvPr>
          <p:cNvSpPr txBox="1"/>
          <p:nvPr/>
        </p:nvSpPr>
        <p:spPr>
          <a:xfrm>
            <a:off x="1326209" y="2715335"/>
            <a:ext cx="21659861" cy="91409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endParaRPr lang="en-GB" sz="6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9600" b="0" dirty="0">
                <a:solidFill>
                  <a:schemeClr val="tx1"/>
                </a:solidFill>
                <a:latin typeface="Arial"/>
                <a:cs typeface="Arial"/>
              </a:rPr>
              <a:t>Name of session</a:t>
            </a:r>
          </a:p>
          <a:p>
            <a:pPr algn="l"/>
            <a:endParaRPr lang="en-GB" sz="5400" b="0" dirty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endParaRPr lang="en-GB" sz="5400" b="0" dirty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r>
              <a:rPr lang="en-GB" sz="5400" b="0" dirty="0">
                <a:solidFill>
                  <a:schemeClr val="tx1"/>
                </a:solidFill>
                <a:latin typeface="Arial"/>
                <a:cs typeface="Arial"/>
              </a:rPr>
              <a:t>Facilitator Name</a:t>
            </a:r>
          </a:p>
          <a:p>
            <a:pPr algn="l"/>
            <a:r>
              <a:rPr lang="en-GB" sz="5400" b="0" dirty="0">
                <a:solidFill>
                  <a:schemeClr val="tx1"/>
                </a:solidFill>
                <a:latin typeface="Arial"/>
                <a:cs typeface="Arial"/>
              </a:rPr>
              <a:t>Role</a:t>
            </a:r>
          </a:p>
          <a:p>
            <a:pPr algn="l"/>
            <a:endParaRPr lang="en-GB" sz="5400" b="0" dirty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r>
              <a:rPr lang="en-GB" sz="5400" b="0" dirty="0">
                <a:solidFill>
                  <a:schemeClr val="tx1"/>
                </a:solidFill>
                <a:latin typeface="Arial"/>
                <a:cs typeface="Arial"/>
              </a:rPr>
              <a:t>Date</a:t>
            </a:r>
          </a:p>
          <a:p>
            <a:pPr algn="l"/>
            <a:endParaRPr lang="en-GB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54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52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4800" y="1015200"/>
            <a:ext cx="22453200" cy="1376308"/>
          </a:xfrm>
        </p:spPr>
        <p:txBody>
          <a:bodyPr/>
          <a:lstStyle/>
          <a:p>
            <a:r>
              <a:rPr lang="en-US" sz="6000" dirty="0"/>
              <a:t>Overview of Session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964800" y="2725615"/>
            <a:ext cx="22453200" cy="2338527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/>
              <a:t>Welcome, introduction and session aims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/>
              <a:t>Discussion topic 1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/>
              <a:t>Discussion topic 2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/>
              <a:t>Discussion topic 3 etc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/>
              <a:t>Q&amp;A</a:t>
            </a:r>
          </a:p>
          <a:p>
            <a:endParaRPr lang="en-GB" sz="4800" dirty="0"/>
          </a:p>
          <a:p>
            <a:endParaRPr lang="en-US" sz="4800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4800" y="1015200"/>
            <a:ext cx="22453200" cy="1376308"/>
          </a:xfrm>
        </p:spPr>
        <p:txBody>
          <a:bodyPr/>
          <a:lstStyle/>
          <a:p>
            <a:r>
              <a:rPr lang="en-US" sz="6000" dirty="0"/>
              <a:t>Session aims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964800" y="2725615"/>
            <a:ext cx="22453200" cy="2338527"/>
          </a:xfrm>
        </p:spPr>
        <p:txBody>
          <a:bodyPr/>
          <a:lstStyle/>
          <a:p>
            <a:r>
              <a:rPr lang="en-GB" sz="4800" dirty="0"/>
              <a:t>Briefly summarise a few aims / intended outcomes of the session.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3590283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3150439" y="4519473"/>
            <a:ext cx="18282205" cy="2338527"/>
          </a:xfrm>
        </p:spPr>
        <p:txBody>
          <a:bodyPr/>
          <a:lstStyle/>
          <a:p>
            <a:r>
              <a:rPr lang="en-GB" sz="4800" dirty="0"/>
              <a:t>Optional slide introducing any key questions from themes 1, 2, 3 etc</a:t>
            </a:r>
          </a:p>
        </p:txBody>
      </p:sp>
    </p:spTree>
    <p:extLst>
      <p:ext uri="{BB962C8B-B14F-4D97-AF65-F5344CB8AC3E}">
        <p14:creationId xmlns:p14="http://schemas.microsoft.com/office/powerpoint/2010/main" val="396906722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8124702" y="3074532"/>
            <a:ext cx="8134595" cy="6292492"/>
          </a:xfrm>
        </p:spPr>
        <p:txBody>
          <a:bodyPr/>
          <a:lstStyle/>
          <a:p>
            <a:r>
              <a:rPr lang="en-GB" sz="287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94779346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E4C096-5FEC-4A64-AB21-D15F761F01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4" y="1160585"/>
            <a:ext cx="8749968" cy="13298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4F65DF-FA0E-4D67-8583-05250ACF0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0561" y="0"/>
            <a:ext cx="5933690" cy="28541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74006E-F178-47A3-88CF-98B6E167755D}"/>
              </a:ext>
            </a:extLst>
          </p:cNvPr>
          <p:cNvSpPr txBox="1"/>
          <p:nvPr/>
        </p:nvSpPr>
        <p:spPr>
          <a:xfrm>
            <a:off x="3213170" y="4360153"/>
            <a:ext cx="21659861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endParaRPr lang="en-GB" sz="6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6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9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participation!</a:t>
            </a:r>
            <a:endParaRPr lang="en-GB" sz="8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54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826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E4C096-5FEC-4A64-AB21-D15F761F01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4" y="1160585"/>
            <a:ext cx="8749968" cy="13298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4F65DF-FA0E-4D67-8583-05250ACF0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0561" y="0"/>
            <a:ext cx="5933690" cy="28541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74006E-F178-47A3-88CF-98B6E167755D}"/>
              </a:ext>
            </a:extLst>
          </p:cNvPr>
          <p:cNvSpPr txBox="1"/>
          <p:nvPr/>
        </p:nvSpPr>
        <p:spPr>
          <a:xfrm>
            <a:off x="989904" y="3505632"/>
            <a:ext cx="154692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Thank you. Get in touch:</a:t>
            </a:r>
          </a:p>
          <a:p>
            <a:pPr algn="l"/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Name Surname </a:t>
            </a:r>
          </a:p>
          <a:p>
            <a:pPr algn="l"/>
            <a:r>
              <a:rPr lang="en-GB" sz="6000" b="0" dirty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  <a:p>
            <a:pPr algn="l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</a:p>
          <a:p>
            <a:pPr algn="l"/>
            <a:r>
              <a:rPr lang="en-GB" sz="6000" b="0" dirty="0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endParaRPr lang="en-GB" sz="8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0E48DA-2151-43A7-B09E-C0326F3A9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13" y="10212051"/>
            <a:ext cx="20472973" cy="234336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45CA447-4B50-4788-9420-FE3F7BDA0381}"/>
              </a:ext>
            </a:extLst>
          </p:cNvPr>
          <p:cNvGrpSpPr/>
          <p:nvPr/>
        </p:nvGrpSpPr>
        <p:grpSpPr>
          <a:xfrm>
            <a:off x="13577641" y="5419807"/>
            <a:ext cx="10567820" cy="3393145"/>
            <a:chOff x="13816180" y="5662227"/>
            <a:chExt cx="10567820" cy="339314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782ECFB-9706-478A-92C7-EC14314D2F05}"/>
                </a:ext>
              </a:extLst>
            </p:cNvPr>
            <p:cNvSpPr/>
            <p:nvPr/>
          </p:nvSpPr>
          <p:spPr>
            <a:xfrm>
              <a:off x="13816180" y="7116380"/>
              <a:ext cx="1056782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GB" b="0" dirty="0">
                  <a:latin typeface="Arial" panose="020B0604020202020204" pitchFamily="34" charset="0"/>
                  <a:cs typeface="Arial" panose="020B0604020202020204" pitchFamily="34" charset="0"/>
                </a:rPr>
                <a:t>Except where otherwise noted, this work is licensed under the Creative Commons Attribution-</a:t>
              </a:r>
              <a:r>
                <a:rPr lang="en-GB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NonCommercial</a:t>
              </a:r>
              <a:r>
                <a:rPr lang="en-GB" b="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GB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ShareAlike</a:t>
              </a:r>
              <a:r>
                <a:rPr lang="en-GB" b="0" dirty="0">
                  <a:latin typeface="Arial" panose="020B0604020202020204" pitchFamily="34" charset="0"/>
                  <a:cs typeface="Arial" panose="020B0604020202020204" pitchFamily="34" charset="0"/>
                </a:rPr>
                <a:t> 4.0 International License. To view a copy of this license, </a:t>
              </a:r>
              <a:r>
                <a:rPr lang="en-GB" b="0" u="sng" dirty="0"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https://creativecommons.org/licenses/by-nc-sa/4.0/</a:t>
              </a:r>
              <a:r>
                <a:rPr lang="en-GB" b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2178246-BC77-44B5-9E7A-8003E572A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3898" y="5662227"/>
              <a:ext cx="3417702" cy="11957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1235205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Prospe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FACF35"/>
      </a:accent1>
      <a:accent2>
        <a:srgbClr val="2CBEC0"/>
      </a:accent2>
      <a:accent3>
        <a:srgbClr val="EE5127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0A0724ED16404792313B3B688BEC25" ma:contentTypeVersion="12" ma:contentTypeDescription="Create a new document." ma:contentTypeScope="" ma:versionID="4198ddea708923ae2dc5ab375f02c76b">
  <xsd:schema xmlns:xsd="http://www.w3.org/2001/XMLSchema" xmlns:xs="http://www.w3.org/2001/XMLSchema" xmlns:p="http://schemas.microsoft.com/office/2006/metadata/properties" xmlns:ns2="33bcc73e-d8de-441a-b99d-e758dba1c806" xmlns:ns3="0757f244-bd35-4f25-896d-2ed58d471a3c" targetNamespace="http://schemas.microsoft.com/office/2006/metadata/properties" ma:root="true" ma:fieldsID="fbd9a21ad1ecb1e9b7c9332f33488176" ns2:_="" ns3:_="">
    <xsd:import namespace="33bcc73e-d8de-441a-b99d-e758dba1c806"/>
    <xsd:import namespace="0757f244-bd35-4f25-896d-2ed58d471a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bcc73e-d8de-441a-b99d-e758dba1c8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fd38f81-9561-40ce-98eb-cd713668d4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57f244-bd35-4f25-896d-2ed58d471a3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7452918-d508-4fd0-951f-f4a50464b6cd}" ma:internalName="TaxCatchAll" ma:showField="CatchAllData" ma:web="0757f244-bd35-4f25-896d-2ed58d471a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bcc73e-d8de-441a-b99d-e758dba1c806">
      <Terms xmlns="http://schemas.microsoft.com/office/infopath/2007/PartnerControls"/>
    </lcf76f155ced4ddcb4097134ff3c332f>
    <TaxCatchAll xmlns="0757f244-bd35-4f25-896d-2ed58d471a3c" xsi:nil="true"/>
  </documentManagement>
</p:properties>
</file>

<file path=customXml/itemProps1.xml><?xml version="1.0" encoding="utf-8"?>
<ds:datastoreItem xmlns:ds="http://schemas.openxmlformats.org/officeDocument/2006/customXml" ds:itemID="{B6E6807C-599F-485C-B96C-A8A4D55C53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bcc73e-d8de-441a-b99d-e758dba1c806"/>
    <ds:schemaRef ds:uri="0757f244-bd35-4f25-896d-2ed58d471a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4943F3-FBBC-4B51-8D32-FD776D48CC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2D3098-5234-4774-A1DC-4D243FB3F925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0757f244-bd35-4f25-896d-2ed58d471a3c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3bcc73e-d8de-441a-b99d-e758dba1c80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14690</TotalTime>
  <Words>118</Words>
  <Application>Microsoft Office PowerPoint</Application>
  <PresentationFormat>Custom</PresentationFormat>
  <Paragraphs>32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CircularStd-Bold</vt:lpstr>
      <vt:lpstr>CircularStd-Book</vt:lpstr>
      <vt:lpstr>Helvetica Neue</vt:lpstr>
      <vt:lpstr>Helvetica Neue Medium</vt:lpstr>
      <vt:lpstr>White</vt:lpstr>
      <vt:lpstr>1_White</vt:lpstr>
      <vt:lpstr>PowerPoint Presentation</vt:lpstr>
      <vt:lpstr>Overview of Session </vt:lpstr>
      <vt:lpstr>Session aims 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Kennedy, Catherine</dc:creator>
  <cp:keywords/>
  <dc:description/>
  <cp:lastModifiedBy>McBride, Fiona [fmcbride]</cp:lastModifiedBy>
  <cp:revision>88</cp:revision>
  <dcterms:modified xsi:type="dcterms:W3CDTF">2023-04-21T15:34:55Z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0x010100A90A0724ED16404792313B3B688BEC25</vt:lpwstr>
  </property>
  <property fmtid="{D5CDD505-2E9C-101B-9397-08002B2CF9AE}" pid="3" name="MediaServiceImageTags">
    <vt:lpwstr/>
  </property>
</Properties>
</file>